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0.xml" ContentType="application/inkml+xml"/>
  <Override PartName="/ppt/ink/ink251.xml" ContentType="application/inkml+xml"/>
  <Override PartName="/ppt/ink/ink252.xml" ContentType="application/inkml+xml"/>
  <Override PartName="/ppt/ink/ink253.xml" ContentType="application/inkml+xml"/>
  <Override PartName="/ppt/ink/ink254.xml" ContentType="application/inkml+xml"/>
  <Override PartName="/ppt/ink/ink255.xml" ContentType="application/inkml+xml"/>
  <Override PartName="/ppt/ink/ink256.xml" ContentType="application/inkml+xml"/>
  <Override PartName="/ppt/ink/ink257.xml" ContentType="application/inkml+xml"/>
  <Override PartName="/ppt/ink/ink258.xml" ContentType="application/inkml+xml"/>
  <Override PartName="/ppt/ink/ink259.xml" ContentType="application/inkml+xml"/>
  <Override PartName="/ppt/ink/ink260.xml" ContentType="application/inkml+xml"/>
  <Override PartName="/ppt/ink/ink261.xml" ContentType="application/inkml+xml"/>
  <Override PartName="/ppt/ink/ink262.xml" ContentType="application/inkml+xml"/>
  <Override PartName="/ppt/ink/ink263.xml" ContentType="application/inkml+xml"/>
  <Override PartName="/ppt/ink/ink264.xml" ContentType="application/inkml+xml"/>
  <Override PartName="/ppt/ink/ink265.xml" ContentType="application/inkml+xml"/>
  <Override PartName="/ppt/ink/ink266.xml" ContentType="application/inkml+xml"/>
  <Override PartName="/ppt/ink/ink267.xml" ContentType="application/inkml+xml"/>
  <Override PartName="/ppt/ink/ink268.xml" ContentType="application/inkml+xml"/>
  <Override PartName="/ppt/ink/ink269.xml" ContentType="application/inkml+xml"/>
  <Override PartName="/ppt/ink/ink270.xml" ContentType="application/inkml+xml"/>
  <Override PartName="/ppt/ink/ink271.xml" ContentType="application/inkml+xml"/>
  <Override PartName="/ppt/ink/ink272.xml" ContentType="application/inkml+xml"/>
  <Override PartName="/ppt/ink/ink273.xml" ContentType="application/inkml+xml"/>
  <Override PartName="/ppt/ink/ink274.xml" ContentType="application/inkml+xml"/>
  <Override PartName="/ppt/ink/ink275.xml" ContentType="application/inkml+xml"/>
  <Override PartName="/ppt/ink/ink276.xml" ContentType="application/inkml+xml"/>
  <Override PartName="/ppt/ink/ink277.xml" ContentType="application/inkml+xml"/>
  <Override PartName="/ppt/ink/ink278.xml" ContentType="application/inkml+xml"/>
  <Override PartName="/ppt/ink/ink279.xml" ContentType="application/inkml+xml"/>
  <Override PartName="/ppt/ink/ink280.xml" ContentType="application/inkml+xml"/>
  <Override PartName="/ppt/ink/ink281.xml" ContentType="application/inkml+xml"/>
  <Override PartName="/ppt/ink/ink282.xml" ContentType="application/inkml+xml"/>
  <Override PartName="/ppt/ink/ink283.xml" ContentType="application/inkml+xml"/>
  <Override PartName="/ppt/ink/ink284.xml" ContentType="application/inkml+xml"/>
  <Override PartName="/ppt/ink/ink285.xml" ContentType="application/inkml+xml"/>
  <Override PartName="/ppt/ink/ink286.xml" ContentType="application/inkml+xml"/>
  <Override PartName="/ppt/ink/ink287.xml" ContentType="application/inkml+xml"/>
  <Override PartName="/ppt/ink/ink288.xml" ContentType="application/inkml+xml"/>
  <Override PartName="/ppt/ink/ink289.xml" ContentType="application/inkml+xml"/>
  <Override PartName="/ppt/ink/ink290.xml" ContentType="application/inkml+xml"/>
  <Override PartName="/ppt/ink/ink291.xml" ContentType="application/inkml+xml"/>
  <Override PartName="/ppt/ink/ink292.xml" ContentType="application/inkml+xml"/>
  <Override PartName="/ppt/ink/ink293.xml" ContentType="application/inkml+xml"/>
  <Override PartName="/ppt/ink/ink294.xml" ContentType="application/inkml+xml"/>
  <Override PartName="/ppt/ink/ink295.xml" ContentType="application/inkml+xml"/>
  <Override PartName="/ppt/ink/ink296.xml" ContentType="application/inkml+xml"/>
  <Override PartName="/ppt/ink/ink297.xml" ContentType="application/inkml+xml"/>
  <Override PartName="/ppt/ink/ink298.xml" ContentType="application/inkml+xml"/>
  <Override PartName="/ppt/ink/ink299.xml" ContentType="application/inkml+xml"/>
  <Override PartName="/ppt/ink/ink300.xml" ContentType="application/inkml+xml"/>
  <Override PartName="/ppt/ink/ink301.xml" ContentType="application/inkml+xml"/>
  <Override PartName="/ppt/ink/ink302.xml" ContentType="application/inkml+xml"/>
  <Override PartName="/ppt/ink/ink303.xml" ContentType="application/inkml+xml"/>
  <Override PartName="/ppt/ink/ink304.xml" ContentType="application/inkml+xml"/>
  <Override PartName="/ppt/ink/ink305.xml" ContentType="application/inkml+xml"/>
  <Override PartName="/ppt/ink/ink306.xml" ContentType="application/inkml+xml"/>
  <Override PartName="/ppt/ink/ink307.xml" ContentType="application/inkml+xml"/>
  <Override PartName="/ppt/ink/ink308.xml" ContentType="application/inkml+xml"/>
  <Override PartName="/ppt/ink/ink309.xml" ContentType="application/inkml+xml"/>
  <Override PartName="/ppt/ink/ink310.xml" ContentType="application/inkml+xml"/>
  <Override PartName="/ppt/ink/ink311.xml" ContentType="application/inkml+xml"/>
  <Override PartName="/ppt/ink/ink312.xml" ContentType="application/inkml+xml"/>
  <Override PartName="/ppt/ink/ink313.xml" ContentType="application/inkml+xml"/>
  <Override PartName="/ppt/ink/ink314.xml" ContentType="application/inkml+xml"/>
  <Override PartName="/ppt/ink/ink315.xml" ContentType="application/inkml+xml"/>
  <Override PartName="/ppt/ink/ink316.xml" ContentType="application/inkml+xml"/>
  <Override PartName="/ppt/ink/ink317.xml" ContentType="application/inkml+xml"/>
  <Override PartName="/ppt/ink/ink318.xml" ContentType="application/inkml+xml"/>
  <Override PartName="/ppt/ink/ink319.xml" ContentType="application/inkml+xml"/>
  <Override PartName="/ppt/ink/ink320.xml" ContentType="application/inkml+xml"/>
  <Override PartName="/ppt/ink/ink321.xml" ContentType="application/inkml+xml"/>
  <Override PartName="/ppt/ink/ink322.xml" ContentType="application/inkml+xml"/>
  <Override PartName="/ppt/ink/ink323.xml" ContentType="application/inkml+xml"/>
  <Override PartName="/ppt/ink/ink324.xml" ContentType="application/inkml+xml"/>
  <Override PartName="/ppt/ink/ink325.xml" ContentType="application/inkml+xml"/>
  <Override PartName="/ppt/ink/ink326.xml" ContentType="application/inkml+xml"/>
  <Override PartName="/ppt/ink/ink327.xml" ContentType="application/inkml+xml"/>
  <Override PartName="/ppt/ink/ink328.xml" ContentType="application/inkml+xml"/>
  <Override PartName="/ppt/ink/ink329.xml" ContentType="application/inkml+xml"/>
  <Override PartName="/ppt/ink/ink330.xml" ContentType="application/inkml+xml"/>
  <Override PartName="/ppt/ink/ink331.xml" ContentType="application/inkml+xml"/>
  <Override PartName="/ppt/ink/ink332.xml" ContentType="application/inkml+xml"/>
  <Override PartName="/ppt/ink/ink333.xml" ContentType="application/inkml+xml"/>
  <Override PartName="/ppt/ink/ink334.xml" ContentType="application/inkml+xml"/>
  <Override PartName="/ppt/ink/ink335.xml" ContentType="application/inkml+xml"/>
  <Override PartName="/ppt/ink/ink336.xml" ContentType="application/inkml+xml"/>
  <Override PartName="/ppt/ink/ink337.xml" ContentType="application/inkml+xml"/>
  <Override PartName="/ppt/ink/ink338.xml" ContentType="application/inkml+xml"/>
  <Override PartName="/ppt/ink/ink339.xml" ContentType="application/inkml+xml"/>
  <Override PartName="/ppt/ink/ink340.xml" ContentType="application/inkml+xml"/>
  <Override PartName="/ppt/ink/ink341.xml" ContentType="application/inkml+xml"/>
  <Override PartName="/ppt/ink/ink342.xml" ContentType="application/inkml+xml"/>
  <Override PartName="/ppt/ink/ink343.xml" ContentType="application/inkml+xml"/>
  <Override PartName="/ppt/ink/ink344.xml" ContentType="application/inkml+xml"/>
  <Override PartName="/ppt/ink/ink345.xml" ContentType="application/inkml+xml"/>
  <Override PartName="/ppt/ink/ink346.xml" ContentType="application/inkml+xml"/>
  <Override PartName="/ppt/ink/ink347.xml" ContentType="application/inkml+xml"/>
  <Override PartName="/ppt/ink/ink348.xml" ContentType="application/inkml+xml"/>
  <Override PartName="/ppt/notesSlides/notesSlide1.xml" ContentType="application/vnd.openxmlformats-officedocument.presentationml.notesSlide+xml"/>
  <Override PartName="/ppt/ink/ink349.xml" ContentType="application/inkml+xml"/>
  <Override PartName="/ppt/ink/ink350.xml" ContentType="application/inkml+xml"/>
  <Override PartName="/ppt/ink/ink351.xml" ContentType="application/inkml+xml"/>
  <Override PartName="/ppt/ink/ink352.xml" ContentType="application/inkml+xml"/>
  <Override PartName="/ppt/ink/ink353.xml" ContentType="application/inkml+xml"/>
  <Override PartName="/ppt/ink/ink354.xml" ContentType="application/inkml+xml"/>
  <Override PartName="/ppt/ink/ink355.xml" ContentType="application/inkml+xml"/>
  <Override PartName="/ppt/ink/ink356.xml" ContentType="application/inkml+xml"/>
  <Override PartName="/ppt/ink/ink357.xml" ContentType="application/inkml+xml"/>
  <Override PartName="/ppt/ink/ink358.xml" ContentType="application/inkml+xml"/>
  <Override PartName="/ppt/ink/ink359.xml" ContentType="application/inkml+xml"/>
  <Override PartName="/ppt/ink/ink360.xml" ContentType="application/inkml+xml"/>
  <Override PartName="/ppt/ink/ink361.xml" ContentType="application/inkml+xml"/>
  <Override PartName="/ppt/ink/ink362.xml" ContentType="application/inkml+xml"/>
  <Override PartName="/ppt/ink/ink363.xml" ContentType="application/inkml+xml"/>
  <Override PartName="/ppt/ink/ink364.xml" ContentType="application/inkml+xml"/>
  <Override PartName="/ppt/ink/ink365.xml" ContentType="application/inkml+xml"/>
  <Override PartName="/ppt/ink/ink366.xml" ContentType="application/inkml+xml"/>
  <Override PartName="/ppt/ink/ink367.xml" ContentType="application/inkml+xml"/>
  <Override PartName="/ppt/ink/ink368.xml" ContentType="application/inkml+xml"/>
  <Override PartName="/ppt/ink/ink369.xml" ContentType="application/inkml+xml"/>
  <Override PartName="/ppt/ink/ink370.xml" ContentType="application/inkml+xml"/>
  <Override PartName="/ppt/ink/ink371.xml" ContentType="application/inkml+xml"/>
  <Override PartName="/ppt/ink/ink372.xml" ContentType="application/inkml+xml"/>
  <Override PartName="/ppt/ink/ink373.xml" ContentType="application/inkml+xml"/>
  <Override PartName="/ppt/ink/ink374.xml" ContentType="application/inkml+xml"/>
  <Override PartName="/ppt/ink/ink375.xml" ContentType="application/inkml+xml"/>
  <Override PartName="/ppt/ink/ink376.xml" ContentType="application/inkml+xml"/>
  <Override PartName="/ppt/ink/ink377.xml" ContentType="application/inkml+xml"/>
  <Override PartName="/ppt/ink/ink378.xml" ContentType="application/inkml+xml"/>
  <Override PartName="/ppt/ink/ink379.xml" ContentType="application/inkml+xml"/>
  <Override PartName="/ppt/ink/ink380.xml" ContentType="application/inkml+xml"/>
  <Override PartName="/ppt/ink/ink381.xml" ContentType="application/inkml+xml"/>
  <Override PartName="/ppt/ink/ink382.xml" ContentType="application/inkml+xml"/>
  <Override PartName="/ppt/ink/ink383.xml" ContentType="application/inkml+xml"/>
  <Override PartName="/ppt/ink/ink384.xml" ContentType="application/inkml+xml"/>
  <Override PartName="/ppt/ink/ink385.xml" ContentType="application/inkml+xml"/>
  <Override PartName="/ppt/ink/ink386.xml" ContentType="application/inkml+xml"/>
  <Override PartName="/ppt/ink/ink387.xml" ContentType="application/inkml+xml"/>
  <Override PartName="/ppt/ink/ink388.xml" ContentType="application/inkml+xml"/>
  <Override PartName="/ppt/ink/ink389.xml" ContentType="application/inkml+xml"/>
  <Override PartName="/ppt/ink/ink390.xml" ContentType="application/inkml+xml"/>
  <Override PartName="/ppt/ink/ink391.xml" ContentType="application/inkml+xml"/>
  <Override PartName="/ppt/ink/ink392.xml" ContentType="application/inkml+xml"/>
  <Override PartName="/ppt/ink/ink393.xml" ContentType="application/inkml+xml"/>
  <Override PartName="/ppt/ink/ink394.xml" ContentType="application/inkml+xml"/>
  <Override PartName="/ppt/ink/ink395.xml" ContentType="application/inkml+xml"/>
  <Override PartName="/ppt/ink/ink396.xml" ContentType="application/inkml+xml"/>
  <Override PartName="/ppt/ink/ink397.xml" ContentType="application/inkml+xml"/>
  <Override PartName="/ppt/ink/ink398.xml" ContentType="application/inkml+xml"/>
  <Override PartName="/ppt/ink/ink399.xml" ContentType="application/inkml+xml"/>
  <Override PartName="/ppt/ink/ink400.xml" ContentType="application/inkml+xml"/>
  <Override PartName="/ppt/ink/ink401.xml" ContentType="application/inkml+xml"/>
  <Override PartName="/ppt/ink/ink402.xml" ContentType="application/inkml+xml"/>
  <Override PartName="/ppt/ink/ink403.xml" ContentType="application/inkml+xml"/>
  <Override PartName="/ppt/ink/ink404.xml" ContentType="application/inkml+xml"/>
  <Override PartName="/ppt/ink/ink405.xml" ContentType="application/inkml+xml"/>
  <Override PartName="/ppt/ink/ink406.xml" ContentType="application/inkml+xml"/>
  <Override PartName="/ppt/ink/ink407.xml" ContentType="application/inkml+xml"/>
  <Override PartName="/ppt/ink/ink408.xml" ContentType="application/inkml+xml"/>
  <Override PartName="/ppt/ink/ink409.xml" ContentType="application/inkml+xml"/>
  <Override PartName="/ppt/ink/ink410.xml" ContentType="application/inkml+xml"/>
  <Override PartName="/ppt/ink/ink411.xml" ContentType="application/inkml+xml"/>
  <Override PartName="/ppt/ink/ink412.xml" ContentType="application/inkml+xml"/>
  <Override PartName="/ppt/ink/ink413.xml" ContentType="application/inkml+xml"/>
  <Override PartName="/ppt/ink/ink414.xml" ContentType="application/inkml+xml"/>
  <Override PartName="/ppt/ink/ink415.xml" ContentType="application/inkml+xml"/>
  <Override PartName="/ppt/ink/ink416.xml" ContentType="application/inkml+xml"/>
  <Override PartName="/ppt/ink/ink417.xml" ContentType="application/inkml+xml"/>
  <Override PartName="/ppt/ink/ink418.xml" ContentType="application/inkml+xml"/>
  <Override PartName="/ppt/ink/ink419.xml" ContentType="application/inkml+xml"/>
  <Override PartName="/ppt/ink/ink420.xml" ContentType="application/inkml+xml"/>
  <Override PartName="/ppt/ink/ink421.xml" ContentType="application/inkml+xml"/>
  <Override PartName="/ppt/ink/ink422.xml" ContentType="application/inkml+xml"/>
  <Override PartName="/ppt/ink/ink423.xml" ContentType="application/inkml+xml"/>
  <Override PartName="/ppt/ink/ink424.xml" ContentType="application/inkml+xml"/>
  <Override PartName="/ppt/ink/ink425.xml" ContentType="application/inkml+xml"/>
  <Override PartName="/ppt/ink/ink426.xml" ContentType="application/inkml+xml"/>
  <Override PartName="/ppt/ink/ink427.xml" ContentType="application/inkml+xml"/>
  <Override PartName="/ppt/ink/ink428.xml" ContentType="application/inkml+xml"/>
  <Override PartName="/ppt/ink/ink429.xml" ContentType="application/inkml+xml"/>
  <Override PartName="/ppt/ink/ink430.xml" ContentType="application/inkml+xml"/>
  <Override PartName="/ppt/ink/ink431.xml" ContentType="application/inkml+xml"/>
  <Override PartName="/ppt/ink/ink432.xml" ContentType="application/inkml+xml"/>
  <Override PartName="/ppt/ink/ink433.xml" ContentType="application/inkml+xml"/>
  <Override PartName="/ppt/ink/ink434.xml" ContentType="application/inkml+xml"/>
  <Override PartName="/ppt/ink/ink435.xml" ContentType="application/inkml+xml"/>
  <Override PartName="/ppt/ink/ink436.xml" ContentType="application/inkml+xml"/>
  <Override PartName="/ppt/ink/ink437.xml" ContentType="application/inkml+xml"/>
  <Override PartName="/ppt/ink/ink438.xml" ContentType="application/inkml+xml"/>
  <Override PartName="/ppt/ink/ink439.xml" ContentType="application/inkml+xml"/>
  <Override PartName="/ppt/ink/ink440.xml" ContentType="application/inkml+xml"/>
  <Override PartName="/ppt/ink/ink441.xml" ContentType="application/inkml+xml"/>
  <Override PartName="/ppt/ink/ink442.xml" ContentType="application/inkml+xml"/>
  <Override PartName="/ppt/ink/ink443.xml" ContentType="application/inkml+xml"/>
  <Override PartName="/ppt/ink/ink444.xml" ContentType="application/inkml+xml"/>
  <Override PartName="/ppt/ink/ink445.xml" ContentType="application/inkml+xml"/>
  <Override PartName="/ppt/ink/ink446.xml" ContentType="application/inkml+xml"/>
  <Override PartName="/ppt/ink/ink447.xml" ContentType="application/inkml+xml"/>
  <Override PartName="/ppt/ink/ink448.xml" ContentType="application/inkml+xml"/>
  <Override PartName="/ppt/ink/ink449.xml" ContentType="application/inkml+xml"/>
  <Override PartName="/ppt/ink/ink450.xml" ContentType="application/inkml+xml"/>
  <Override PartName="/ppt/ink/ink451.xml" ContentType="application/inkml+xml"/>
  <Override PartName="/ppt/ink/ink452.xml" ContentType="application/inkml+xml"/>
  <Override PartName="/ppt/ink/ink453.xml" ContentType="application/inkml+xml"/>
  <Override PartName="/ppt/ink/ink454.xml" ContentType="application/inkml+xml"/>
  <Override PartName="/ppt/ink/ink455.xml" ContentType="application/inkml+xml"/>
  <Override PartName="/ppt/ink/ink456.xml" ContentType="application/inkml+xml"/>
  <Override PartName="/ppt/ink/ink457.xml" ContentType="application/inkml+xml"/>
  <Override PartName="/ppt/ink/ink458.xml" ContentType="application/inkml+xml"/>
  <Override PartName="/ppt/ink/ink459.xml" ContentType="application/inkml+xml"/>
  <Override PartName="/ppt/ink/ink460.xml" ContentType="application/inkml+xml"/>
  <Override PartName="/ppt/ink/ink461.xml" ContentType="application/inkml+xml"/>
  <Override PartName="/ppt/ink/ink462.xml" ContentType="application/inkml+xml"/>
  <Override PartName="/ppt/ink/ink463.xml" ContentType="application/inkml+xml"/>
  <Override PartName="/ppt/ink/ink464.xml" ContentType="application/inkml+xml"/>
  <Override PartName="/ppt/ink/ink465.xml" ContentType="application/inkml+xml"/>
  <Override PartName="/ppt/ink/ink466.xml" ContentType="application/inkml+xml"/>
  <Override PartName="/ppt/ink/ink467.xml" ContentType="application/inkml+xml"/>
  <Override PartName="/ppt/ink/ink468.xml" ContentType="application/inkml+xml"/>
  <Override PartName="/ppt/ink/ink469.xml" ContentType="application/inkml+xml"/>
  <Override PartName="/ppt/ink/ink470.xml" ContentType="application/inkml+xml"/>
  <Override PartName="/ppt/ink/ink471.xml" ContentType="application/inkml+xml"/>
  <Override PartName="/ppt/ink/ink472.xml" ContentType="application/inkml+xml"/>
  <Override PartName="/ppt/ink/ink473.xml" ContentType="application/inkml+xml"/>
  <Override PartName="/ppt/ink/ink474.xml" ContentType="application/inkml+xml"/>
  <Override PartName="/ppt/ink/ink475.xml" ContentType="application/inkml+xml"/>
  <Override PartName="/ppt/ink/ink476.xml" ContentType="application/inkml+xml"/>
  <Override PartName="/ppt/ink/ink477.xml" ContentType="application/inkml+xml"/>
  <Override PartName="/ppt/ink/ink478.xml" ContentType="application/inkml+xml"/>
  <Override PartName="/ppt/ink/ink479.xml" ContentType="application/inkml+xml"/>
  <Override PartName="/ppt/ink/ink480.xml" ContentType="application/inkml+xml"/>
  <Override PartName="/ppt/ink/ink481.xml" ContentType="application/inkml+xml"/>
  <Override PartName="/ppt/ink/ink482.xml" ContentType="application/inkml+xml"/>
  <Override PartName="/ppt/ink/ink483.xml" ContentType="application/inkml+xml"/>
  <Override PartName="/ppt/ink/ink484.xml" ContentType="application/inkml+xml"/>
  <Override PartName="/ppt/ink/ink485.xml" ContentType="application/inkml+xml"/>
  <Override PartName="/ppt/ink/ink486.xml" ContentType="application/inkml+xml"/>
  <Override PartName="/ppt/ink/ink487.xml" ContentType="application/inkml+xml"/>
  <Override PartName="/ppt/ink/ink488.xml" ContentType="application/inkml+xml"/>
  <Override PartName="/ppt/ink/ink489.xml" ContentType="application/inkml+xml"/>
  <Override PartName="/ppt/ink/ink490.xml" ContentType="application/inkml+xml"/>
  <Override PartName="/ppt/ink/ink491.xml" ContentType="application/inkml+xml"/>
  <Override PartName="/ppt/ink/ink492.xml" ContentType="application/inkml+xml"/>
  <Override PartName="/ppt/ink/ink493.xml" ContentType="application/inkml+xml"/>
  <Override PartName="/ppt/ink/ink494.xml" ContentType="application/inkml+xml"/>
  <Override PartName="/ppt/ink/ink495.xml" ContentType="application/inkml+xml"/>
  <Override PartName="/ppt/ink/ink496.xml" ContentType="application/inkml+xml"/>
  <Override PartName="/ppt/ink/ink497.xml" ContentType="application/inkml+xml"/>
  <Override PartName="/ppt/ink/ink498.xml" ContentType="application/inkml+xml"/>
  <Override PartName="/ppt/ink/ink499.xml" ContentType="application/inkml+xml"/>
  <Override PartName="/ppt/ink/ink500.xml" ContentType="application/inkml+xml"/>
  <Override PartName="/ppt/ink/ink501.xml" ContentType="application/inkml+xml"/>
  <Override PartName="/ppt/ink/ink502.xml" ContentType="application/inkml+xml"/>
  <Override PartName="/ppt/ink/ink503.xml" ContentType="application/inkml+xml"/>
  <Override PartName="/ppt/ink/ink504.xml" ContentType="application/inkml+xml"/>
  <Override PartName="/ppt/ink/ink505.xml" ContentType="application/inkml+xml"/>
  <Override PartName="/ppt/ink/ink506.xml" ContentType="application/inkml+xml"/>
  <Override PartName="/ppt/ink/ink507.xml" ContentType="application/inkml+xml"/>
  <Override PartName="/ppt/ink/ink508.xml" ContentType="application/inkml+xml"/>
  <Override PartName="/ppt/ink/ink509.xml" ContentType="application/inkml+xml"/>
  <Override PartName="/ppt/ink/ink510.xml" ContentType="application/inkml+xml"/>
  <Override PartName="/ppt/ink/ink511.xml" ContentType="application/inkml+xml"/>
  <Override PartName="/ppt/ink/ink512.xml" ContentType="application/inkml+xml"/>
  <Override PartName="/ppt/ink/ink513.xml" ContentType="application/inkml+xml"/>
  <Override PartName="/ppt/ink/ink514.xml" ContentType="application/inkml+xml"/>
  <Override PartName="/ppt/ink/ink515.xml" ContentType="application/inkml+xml"/>
  <Override PartName="/ppt/ink/ink516.xml" ContentType="application/inkml+xml"/>
  <Override PartName="/ppt/ink/ink517.xml" ContentType="application/inkml+xml"/>
  <Override PartName="/ppt/ink/ink518.xml" ContentType="application/inkml+xml"/>
  <Override PartName="/ppt/ink/ink519.xml" ContentType="application/inkml+xml"/>
  <Override PartName="/ppt/ink/ink520.xml" ContentType="application/inkml+xml"/>
  <Override PartName="/ppt/ink/ink521.xml" ContentType="application/inkml+xml"/>
  <Override PartName="/ppt/ink/ink522.xml" ContentType="application/inkml+xml"/>
  <Override PartName="/ppt/ink/ink523.xml" ContentType="application/inkml+xml"/>
  <Override PartName="/ppt/ink/ink524.xml" ContentType="application/inkml+xml"/>
  <Override PartName="/ppt/ink/ink525.xml" ContentType="application/inkml+xml"/>
  <Override PartName="/ppt/ink/ink526.xml" ContentType="application/inkml+xml"/>
  <Override PartName="/ppt/ink/ink527.xml" ContentType="application/inkml+xml"/>
  <Override PartName="/ppt/ink/ink528.xml" ContentType="application/inkml+xml"/>
  <Override PartName="/ppt/ink/ink529.xml" ContentType="application/inkml+xml"/>
  <Override PartName="/ppt/ink/ink530.xml" ContentType="application/inkml+xml"/>
  <Override PartName="/ppt/ink/ink531.xml" ContentType="application/inkml+xml"/>
  <Override PartName="/ppt/ink/ink532.xml" ContentType="application/inkml+xml"/>
  <Override PartName="/ppt/ink/ink533.xml" ContentType="application/inkml+xml"/>
  <Override PartName="/ppt/ink/ink534.xml" ContentType="application/inkml+xml"/>
  <Override PartName="/ppt/ink/ink535.xml" ContentType="application/inkml+xml"/>
  <Override PartName="/ppt/ink/ink536.xml" ContentType="application/inkml+xml"/>
  <Override PartName="/ppt/ink/ink537.xml" ContentType="application/inkml+xml"/>
  <Override PartName="/ppt/ink/ink538.xml" ContentType="application/inkml+xml"/>
  <Override PartName="/ppt/ink/ink539.xml" ContentType="application/inkml+xml"/>
  <Override PartName="/ppt/ink/ink540.xml" ContentType="application/inkml+xml"/>
  <Override PartName="/ppt/ink/ink541.xml" ContentType="application/inkml+xml"/>
  <Override PartName="/ppt/ink/ink542.xml" ContentType="application/inkml+xml"/>
  <Override PartName="/ppt/ink/ink543.xml" ContentType="application/inkml+xml"/>
  <Override PartName="/ppt/ink/ink544.xml" ContentType="application/inkml+xml"/>
  <Override PartName="/ppt/ink/ink545.xml" ContentType="application/inkml+xml"/>
  <Override PartName="/ppt/ink/ink546.xml" ContentType="application/inkml+xml"/>
  <Override PartName="/ppt/ink/ink547.xml" ContentType="application/inkml+xml"/>
  <Override PartName="/ppt/ink/ink548.xml" ContentType="application/inkml+xml"/>
  <Override PartName="/ppt/ink/ink549.xml" ContentType="application/inkml+xml"/>
  <Override PartName="/ppt/ink/ink550.xml" ContentType="application/inkml+xml"/>
  <Override PartName="/ppt/ink/ink551.xml" ContentType="application/inkml+xml"/>
  <Override PartName="/ppt/ink/ink552.xml" ContentType="application/inkml+xml"/>
  <Override PartName="/ppt/ink/ink553.xml" ContentType="application/inkml+xml"/>
  <Override PartName="/ppt/ink/ink554.xml" ContentType="application/inkml+xml"/>
  <Override PartName="/ppt/ink/ink555.xml" ContentType="application/inkml+xml"/>
  <Override PartName="/ppt/ink/ink556.xml" ContentType="application/inkml+xml"/>
  <Override PartName="/ppt/ink/ink557.xml" ContentType="application/inkml+xml"/>
  <Override PartName="/ppt/ink/ink558.xml" ContentType="application/inkml+xml"/>
  <Override PartName="/ppt/ink/ink559.xml" ContentType="application/inkml+xml"/>
  <Override PartName="/ppt/ink/ink560.xml" ContentType="application/inkml+xml"/>
  <Override PartName="/ppt/ink/ink561.xml" ContentType="application/inkml+xml"/>
  <Override PartName="/ppt/ink/ink562.xml" ContentType="application/inkml+xml"/>
  <Override PartName="/ppt/ink/ink563.xml" ContentType="application/inkml+xml"/>
  <Override PartName="/ppt/ink/ink564.xml" ContentType="application/inkml+xml"/>
  <Override PartName="/ppt/ink/ink565.xml" ContentType="application/inkml+xml"/>
  <Override PartName="/ppt/ink/ink566.xml" ContentType="application/inkml+xml"/>
  <Override PartName="/ppt/ink/ink567.xml" ContentType="application/inkml+xml"/>
  <Override PartName="/ppt/ink/ink568.xml" ContentType="application/inkml+xml"/>
  <Override PartName="/ppt/ink/ink569.xml" ContentType="application/inkml+xml"/>
  <Override PartName="/ppt/ink/ink570.xml" ContentType="application/inkml+xml"/>
  <Override PartName="/ppt/ink/ink571.xml" ContentType="application/inkml+xml"/>
  <Override PartName="/ppt/ink/ink572.xml" ContentType="application/inkml+xml"/>
  <Override PartName="/ppt/ink/ink573.xml" ContentType="application/inkml+xml"/>
  <Override PartName="/ppt/ink/ink574.xml" ContentType="application/inkml+xml"/>
  <Override PartName="/ppt/ink/ink575.xml" ContentType="application/inkml+xml"/>
  <Override PartName="/ppt/ink/ink576.xml" ContentType="application/inkml+xml"/>
  <Override PartName="/ppt/ink/ink577.xml" ContentType="application/inkml+xml"/>
  <Override PartName="/ppt/ink/ink578.xml" ContentType="application/inkml+xml"/>
  <Override PartName="/ppt/ink/ink579.xml" ContentType="application/inkml+xml"/>
  <Override PartName="/ppt/ink/ink580.xml" ContentType="application/inkml+xml"/>
  <Override PartName="/ppt/ink/ink581.xml" ContentType="application/inkml+xml"/>
  <Override PartName="/ppt/ink/ink582.xml" ContentType="application/inkml+xml"/>
  <Override PartName="/ppt/ink/ink583.xml" ContentType="application/inkml+xml"/>
  <Override PartName="/ppt/ink/ink584.xml" ContentType="application/inkml+xml"/>
  <Override PartName="/ppt/ink/ink585.xml" ContentType="application/inkml+xml"/>
  <Override PartName="/ppt/ink/ink586.xml" ContentType="application/inkml+xml"/>
  <Override PartName="/ppt/ink/ink587.xml" ContentType="application/inkml+xml"/>
  <Override PartName="/ppt/ink/ink588.xml" ContentType="application/inkml+xml"/>
  <Override PartName="/ppt/ink/ink589.xml" ContentType="application/inkml+xml"/>
  <Override PartName="/ppt/ink/ink590.xml" ContentType="application/inkml+xml"/>
  <Override PartName="/ppt/ink/ink591.xml" ContentType="application/inkml+xml"/>
  <Override PartName="/ppt/ink/ink592.xml" ContentType="application/inkml+xml"/>
  <Override PartName="/ppt/ink/ink593.xml" ContentType="application/inkml+xml"/>
  <Override PartName="/ppt/ink/ink594.xml" ContentType="application/inkml+xml"/>
  <Override PartName="/ppt/ink/ink595.xml" ContentType="application/inkml+xml"/>
  <Override PartName="/ppt/ink/ink596.xml" ContentType="application/inkml+xml"/>
  <Override PartName="/ppt/ink/ink597.xml" ContentType="application/inkml+xml"/>
  <Override PartName="/ppt/ink/ink598.xml" ContentType="application/inkml+xml"/>
  <Override PartName="/ppt/ink/ink599.xml" ContentType="application/inkml+xml"/>
  <Override PartName="/ppt/ink/ink600.xml" ContentType="application/inkml+xml"/>
  <Override PartName="/ppt/ink/ink601.xml" ContentType="application/inkml+xml"/>
  <Override PartName="/ppt/ink/ink602.xml" ContentType="application/inkml+xml"/>
  <Override PartName="/ppt/ink/ink603.xml" ContentType="application/inkml+xml"/>
  <Override PartName="/ppt/ink/ink604.xml" ContentType="application/inkml+xml"/>
  <Override PartName="/ppt/ink/ink605.xml" ContentType="application/inkml+xml"/>
  <Override PartName="/ppt/ink/ink606.xml" ContentType="application/inkml+xml"/>
  <Override PartName="/ppt/ink/ink607.xml" ContentType="application/inkml+xml"/>
  <Override PartName="/ppt/ink/ink608.xml" ContentType="application/inkml+xml"/>
  <Override PartName="/ppt/ink/ink609.xml" ContentType="application/inkml+xml"/>
  <Override PartName="/ppt/ink/ink610.xml" ContentType="application/inkml+xml"/>
  <Override PartName="/ppt/ink/ink611.xml" ContentType="application/inkml+xml"/>
  <Override PartName="/ppt/ink/ink612.xml" ContentType="application/inkml+xml"/>
  <Override PartName="/ppt/ink/ink613.xml" ContentType="application/inkml+xml"/>
  <Override PartName="/ppt/ink/ink614.xml" ContentType="application/inkml+xml"/>
  <Override PartName="/ppt/ink/ink615.xml" ContentType="application/inkml+xml"/>
  <Override PartName="/ppt/ink/ink616.xml" ContentType="application/inkml+xml"/>
  <Override PartName="/ppt/ink/ink617.xml" ContentType="application/inkml+xml"/>
  <Override PartName="/ppt/ink/ink618.xml" ContentType="application/inkml+xml"/>
  <Override PartName="/ppt/ink/ink619.xml" ContentType="application/inkml+xml"/>
  <Override PartName="/ppt/ink/ink620.xml" ContentType="application/inkml+xml"/>
  <Override PartName="/ppt/ink/ink621.xml" ContentType="application/inkml+xml"/>
  <Override PartName="/ppt/ink/ink622.xml" ContentType="application/inkml+xml"/>
  <Override PartName="/ppt/ink/ink623.xml" ContentType="application/inkml+xml"/>
  <Override PartName="/ppt/ink/ink624.xml" ContentType="application/inkml+xml"/>
  <Override PartName="/ppt/ink/ink625.xml" ContentType="application/inkml+xml"/>
  <Override PartName="/ppt/ink/ink626.xml" ContentType="application/inkml+xml"/>
  <Override PartName="/ppt/ink/ink627.xml" ContentType="application/inkml+xml"/>
  <Override PartName="/ppt/ink/ink628.xml" ContentType="application/inkml+xml"/>
  <Override PartName="/ppt/ink/ink629.xml" ContentType="application/inkml+xml"/>
  <Override PartName="/ppt/ink/ink630.xml" ContentType="application/inkml+xml"/>
  <Override PartName="/ppt/ink/ink631.xml" ContentType="application/inkml+xml"/>
  <Override PartName="/ppt/ink/ink632.xml" ContentType="application/inkml+xml"/>
  <Override PartName="/ppt/ink/ink633.xml" ContentType="application/inkml+xml"/>
  <Override PartName="/ppt/ink/ink634.xml" ContentType="application/inkml+xml"/>
  <Override PartName="/ppt/ink/ink635.xml" ContentType="application/inkml+xml"/>
  <Override PartName="/ppt/ink/ink636.xml" ContentType="application/inkml+xml"/>
  <Override PartName="/ppt/ink/ink637.xml" ContentType="application/inkml+xml"/>
  <Override PartName="/ppt/ink/ink638.xml" ContentType="application/inkml+xml"/>
  <Override PartName="/ppt/ink/ink639.xml" ContentType="application/inkml+xml"/>
  <Override PartName="/ppt/ink/ink640.xml" ContentType="application/inkml+xml"/>
  <Override PartName="/ppt/ink/ink641.xml" ContentType="application/inkml+xml"/>
  <Override PartName="/ppt/ink/ink642.xml" ContentType="application/inkml+xml"/>
  <Override PartName="/ppt/ink/ink643.xml" ContentType="application/inkml+xml"/>
  <Override PartName="/ppt/ink/ink644.xml" ContentType="application/inkml+xml"/>
  <Override PartName="/ppt/ink/ink645.xml" ContentType="application/inkml+xml"/>
  <Override PartName="/ppt/ink/ink646.xml" ContentType="application/inkml+xml"/>
  <Override PartName="/ppt/ink/ink647.xml" ContentType="application/inkml+xml"/>
  <Override PartName="/ppt/ink/ink648.xml" ContentType="application/inkml+xml"/>
  <Override PartName="/ppt/ink/ink649.xml" ContentType="application/inkml+xml"/>
  <Override PartName="/ppt/ink/ink650.xml" ContentType="application/inkml+xml"/>
  <Override PartName="/ppt/ink/ink651.xml" ContentType="application/inkml+xml"/>
  <Override PartName="/ppt/ink/ink652.xml" ContentType="application/inkml+xml"/>
  <Override PartName="/ppt/ink/ink653.xml" ContentType="application/inkml+xml"/>
  <Override PartName="/ppt/ink/ink654.xml" ContentType="application/inkml+xml"/>
  <Override PartName="/ppt/ink/ink655.xml" ContentType="application/inkml+xml"/>
  <Override PartName="/ppt/ink/ink656.xml" ContentType="application/inkml+xml"/>
  <Override PartName="/ppt/ink/ink657.xml" ContentType="application/inkml+xml"/>
  <Override PartName="/ppt/ink/ink658.xml" ContentType="application/inkml+xml"/>
  <Override PartName="/ppt/ink/ink659.xml" ContentType="application/inkml+xml"/>
  <Override PartName="/ppt/ink/ink660.xml" ContentType="application/inkml+xml"/>
  <Override PartName="/ppt/ink/ink661.xml" ContentType="application/inkml+xml"/>
  <Override PartName="/ppt/ink/ink662.xml" ContentType="application/inkml+xml"/>
  <Override PartName="/ppt/ink/ink663.xml" ContentType="application/inkml+xml"/>
  <Override PartName="/ppt/ink/ink664.xml" ContentType="application/inkml+xml"/>
  <Override PartName="/ppt/ink/ink665.xml" ContentType="application/inkml+xml"/>
  <Override PartName="/ppt/ink/ink666.xml" ContentType="application/inkml+xml"/>
  <Override PartName="/ppt/ink/ink667.xml" ContentType="application/inkml+xml"/>
  <Override PartName="/ppt/ink/ink668.xml" ContentType="application/inkml+xml"/>
  <Override PartName="/ppt/ink/ink669.xml" ContentType="application/inkml+xml"/>
  <Override PartName="/ppt/ink/ink670.xml" ContentType="application/inkml+xml"/>
  <Override PartName="/ppt/ink/ink671.xml" ContentType="application/inkml+xml"/>
  <Override PartName="/ppt/ink/ink672.xml" ContentType="application/inkml+xml"/>
  <Override PartName="/ppt/ink/ink673.xml" ContentType="application/inkml+xml"/>
  <Override PartName="/ppt/ink/ink674.xml" ContentType="application/inkml+xml"/>
  <Override PartName="/ppt/ink/ink675.xml" ContentType="application/inkml+xml"/>
  <Override PartName="/ppt/ink/ink676.xml" ContentType="application/inkml+xml"/>
  <Override PartName="/ppt/ink/ink677.xml" ContentType="application/inkml+xml"/>
  <Override PartName="/ppt/ink/ink678.xml" ContentType="application/inkml+xml"/>
  <Override PartName="/ppt/ink/ink679.xml" ContentType="application/inkml+xml"/>
  <Override PartName="/ppt/ink/ink680.xml" ContentType="application/inkml+xml"/>
  <Override PartName="/ppt/ink/ink681.xml" ContentType="application/inkml+xml"/>
  <Override PartName="/ppt/ink/ink682.xml" ContentType="application/inkml+xml"/>
  <Override PartName="/ppt/ink/ink683.xml" ContentType="application/inkml+xml"/>
  <Override PartName="/ppt/ink/ink684.xml" ContentType="application/inkml+xml"/>
  <Override PartName="/ppt/ink/ink685.xml" ContentType="application/inkml+xml"/>
  <Override PartName="/ppt/ink/ink686.xml" ContentType="application/inkml+xml"/>
  <Override PartName="/ppt/ink/ink687.xml" ContentType="application/inkml+xml"/>
  <Override PartName="/ppt/ink/ink688.xml" ContentType="application/inkml+xml"/>
  <Override PartName="/ppt/ink/ink689.xml" ContentType="application/inkml+xml"/>
  <Override PartName="/ppt/ink/ink690.xml" ContentType="application/inkml+xml"/>
  <Override PartName="/ppt/ink/ink691.xml" ContentType="application/inkml+xml"/>
  <Override PartName="/ppt/ink/ink692.xml" ContentType="application/inkml+xml"/>
  <Override PartName="/ppt/ink/ink693.xml" ContentType="application/inkml+xml"/>
  <Override PartName="/ppt/ink/ink694.xml" ContentType="application/inkml+xml"/>
  <Override PartName="/ppt/ink/ink695.xml" ContentType="application/inkml+xml"/>
  <Override PartName="/ppt/ink/ink696.xml" ContentType="application/inkml+xml"/>
  <Override PartName="/ppt/ink/ink697.xml" ContentType="application/inkml+xml"/>
  <Override PartName="/ppt/ink/ink698.xml" ContentType="application/inkml+xml"/>
  <Override PartName="/ppt/ink/ink699.xml" ContentType="application/inkml+xml"/>
  <Override PartName="/ppt/ink/ink700.xml" ContentType="application/inkml+xml"/>
  <Override PartName="/ppt/ink/ink701.xml" ContentType="application/inkml+xml"/>
  <Override PartName="/ppt/ink/ink702.xml" ContentType="application/inkml+xml"/>
  <Override PartName="/ppt/ink/ink703.xml" ContentType="application/inkml+xml"/>
  <Override PartName="/ppt/ink/ink704.xml" ContentType="application/inkml+xml"/>
  <Override PartName="/ppt/ink/ink705.xml" ContentType="application/inkml+xml"/>
  <Override PartName="/ppt/ink/ink706.xml" ContentType="application/inkml+xml"/>
  <Override PartName="/ppt/ink/ink707.xml" ContentType="application/inkml+xml"/>
  <Override PartName="/ppt/ink/ink708.xml" ContentType="application/inkml+xml"/>
  <Override PartName="/ppt/ink/ink709.xml" ContentType="application/inkml+xml"/>
  <Override PartName="/ppt/ink/ink710.xml" ContentType="application/inkml+xml"/>
  <Override PartName="/ppt/ink/ink711.xml" ContentType="application/inkml+xml"/>
  <Override PartName="/ppt/ink/ink712.xml" ContentType="application/inkml+xml"/>
  <Override PartName="/ppt/ink/ink713.xml" ContentType="application/inkml+xml"/>
  <Override PartName="/ppt/ink/ink714.xml" ContentType="application/inkml+xml"/>
  <Override PartName="/ppt/ink/ink715.xml" ContentType="application/inkml+xml"/>
  <Override PartName="/ppt/ink/ink716.xml" ContentType="application/inkml+xml"/>
  <Override PartName="/ppt/ink/ink717.xml" ContentType="application/inkml+xml"/>
  <Override PartName="/ppt/ink/ink718.xml" ContentType="application/inkml+xml"/>
  <Override PartName="/ppt/ink/ink719.xml" ContentType="application/inkml+xml"/>
  <Override PartName="/ppt/ink/ink720.xml" ContentType="application/inkml+xml"/>
  <Override PartName="/ppt/ink/ink721.xml" ContentType="application/inkml+xml"/>
  <Override PartName="/ppt/ink/ink722.xml" ContentType="application/inkml+xml"/>
  <Override PartName="/ppt/ink/ink723.xml" ContentType="application/inkml+xml"/>
  <Override PartName="/ppt/ink/ink724.xml" ContentType="application/inkml+xml"/>
  <Override PartName="/ppt/ink/ink725.xml" ContentType="application/inkml+xml"/>
  <Override PartName="/ppt/ink/ink726.xml" ContentType="application/inkml+xml"/>
  <Override PartName="/ppt/ink/ink727.xml" ContentType="application/inkml+xml"/>
  <Override PartName="/ppt/ink/ink728.xml" ContentType="application/inkml+xml"/>
  <Override PartName="/ppt/ink/ink729.xml" ContentType="application/inkml+xml"/>
  <Override PartName="/ppt/ink/ink730.xml" ContentType="application/inkml+xml"/>
  <Override PartName="/ppt/ink/ink731.xml" ContentType="application/inkml+xml"/>
  <Override PartName="/ppt/ink/ink732.xml" ContentType="application/inkml+xml"/>
  <Override PartName="/ppt/ink/ink733.xml" ContentType="application/inkml+xml"/>
  <Override PartName="/ppt/ink/ink734.xml" ContentType="application/inkml+xml"/>
  <Override PartName="/ppt/ink/ink735.xml" ContentType="application/inkml+xml"/>
  <Override PartName="/ppt/ink/ink736.xml" ContentType="application/inkml+xml"/>
  <Override PartName="/ppt/ink/ink737.xml" ContentType="application/inkml+xml"/>
  <Override PartName="/ppt/ink/ink738.xml" ContentType="application/inkml+xml"/>
  <Override PartName="/ppt/ink/ink739.xml" ContentType="application/inkml+xml"/>
  <Override PartName="/ppt/ink/ink740.xml" ContentType="application/inkml+xml"/>
  <Override PartName="/ppt/ink/ink741.xml" ContentType="application/inkml+xml"/>
  <Override PartName="/ppt/ink/ink742.xml" ContentType="application/inkml+xml"/>
  <Override PartName="/ppt/ink/ink743.xml" ContentType="application/inkml+xml"/>
  <Override PartName="/ppt/ink/ink744.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4"/>
  </p:notesMasterIdLst>
  <p:sldIdLst>
    <p:sldId id="256" r:id="rId2"/>
    <p:sldId id="285" r:id="rId3"/>
    <p:sldId id="281" r:id="rId4"/>
    <p:sldId id="270" r:id="rId5"/>
    <p:sldId id="378" r:id="rId6"/>
    <p:sldId id="379" r:id="rId7"/>
    <p:sldId id="365" r:id="rId8"/>
    <p:sldId id="362" r:id="rId9"/>
    <p:sldId id="366" r:id="rId10"/>
    <p:sldId id="360" r:id="rId11"/>
    <p:sldId id="291" r:id="rId12"/>
    <p:sldId id="292" r:id="rId13"/>
    <p:sldId id="293" r:id="rId14"/>
    <p:sldId id="310" r:id="rId15"/>
    <p:sldId id="265" r:id="rId16"/>
    <p:sldId id="308" r:id="rId17"/>
    <p:sldId id="309" r:id="rId18"/>
    <p:sldId id="295" r:id="rId19"/>
    <p:sldId id="297" r:id="rId20"/>
    <p:sldId id="296" r:id="rId21"/>
    <p:sldId id="307" r:id="rId22"/>
    <p:sldId id="298" r:id="rId23"/>
    <p:sldId id="373" r:id="rId24"/>
    <p:sldId id="363" r:id="rId25"/>
    <p:sldId id="364" r:id="rId26"/>
    <p:sldId id="311" r:id="rId27"/>
    <p:sldId id="299" r:id="rId28"/>
    <p:sldId id="300" r:id="rId29"/>
    <p:sldId id="301" r:id="rId30"/>
    <p:sldId id="286" r:id="rId31"/>
    <p:sldId id="367" r:id="rId32"/>
    <p:sldId id="368" r:id="rId33"/>
    <p:sldId id="316" r:id="rId34"/>
    <p:sldId id="317" r:id="rId35"/>
    <p:sldId id="380" r:id="rId36"/>
    <p:sldId id="381" r:id="rId37"/>
    <p:sldId id="382" r:id="rId38"/>
    <p:sldId id="318" r:id="rId39"/>
    <p:sldId id="323" r:id="rId40"/>
    <p:sldId id="319" r:id="rId41"/>
    <p:sldId id="320" r:id="rId42"/>
    <p:sldId id="321" r:id="rId43"/>
    <p:sldId id="312" r:id="rId44"/>
    <p:sldId id="302" r:id="rId45"/>
    <p:sldId id="313" r:id="rId46"/>
    <p:sldId id="314" r:id="rId47"/>
    <p:sldId id="315" r:id="rId48"/>
    <p:sldId id="322" r:id="rId49"/>
    <p:sldId id="287" r:id="rId50"/>
    <p:sldId id="303" r:id="rId51"/>
    <p:sldId id="339" r:id="rId52"/>
    <p:sldId id="343" r:id="rId53"/>
    <p:sldId id="344" r:id="rId54"/>
    <p:sldId id="345" r:id="rId55"/>
    <p:sldId id="348" r:id="rId56"/>
    <p:sldId id="346" r:id="rId57"/>
    <p:sldId id="347" r:id="rId58"/>
    <p:sldId id="351" r:id="rId59"/>
    <p:sldId id="374" r:id="rId60"/>
    <p:sldId id="375" r:id="rId61"/>
    <p:sldId id="337" r:id="rId62"/>
    <p:sldId id="340" r:id="rId63"/>
    <p:sldId id="349" r:id="rId64"/>
    <p:sldId id="350" r:id="rId65"/>
    <p:sldId id="288" r:id="rId66"/>
    <p:sldId id="306" r:id="rId67"/>
    <p:sldId id="352" r:id="rId68"/>
    <p:sldId id="338" r:id="rId69"/>
    <p:sldId id="341" r:id="rId70"/>
    <p:sldId id="353" r:id="rId71"/>
    <p:sldId id="354" r:id="rId72"/>
    <p:sldId id="289" r:id="rId73"/>
    <p:sldId id="369" r:id="rId74"/>
    <p:sldId id="377" r:id="rId75"/>
    <p:sldId id="376" r:id="rId76"/>
    <p:sldId id="370" r:id="rId77"/>
    <p:sldId id="305" r:id="rId78"/>
    <p:sldId id="324" r:id="rId79"/>
    <p:sldId id="325" r:id="rId80"/>
    <p:sldId id="326" r:id="rId81"/>
    <p:sldId id="327" r:id="rId82"/>
    <p:sldId id="331" r:id="rId83"/>
    <p:sldId id="332" r:id="rId84"/>
    <p:sldId id="333" r:id="rId85"/>
    <p:sldId id="334" r:id="rId86"/>
    <p:sldId id="290" r:id="rId87"/>
    <p:sldId id="371" r:id="rId88"/>
    <p:sldId id="372" r:id="rId89"/>
    <p:sldId id="304" r:id="rId90"/>
    <p:sldId id="329" r:id="rId91"/>
    <p:sldId id="330" r:id="rId92"/>
    <p:sldId id="328" r:id="rId93"/>
    <p:sldId id="335" r:id="rId94"/>
    <p:sldId id="336" r:id="rId95"/>
    <p:sldId id="383" r:id="rId96"/>
    <p:sldId id="355" r:id="rId97"/>
    <p:sldId id="357" r:id="rId98"/>
    <p:sldId id="356" r:id="rId99"/>
    <p:sldId id="358" r:id="rId100"/>
    <p:sldId id="359" r:id="rId101"/>
    <p:sldId id="361" r:id="rId102"/>
    <p:sldId id="342" r:id="rId10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F3D4CF-906D-4A2B-A884-17E1ADF724F4}" v="30" dt="2024-09-14T18:53:25.7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17" autoAdjust="0"/>
    <p:restoredTop sz="94660"/>
  </p:normalViewPr>
  <p:slideViewPr>
    <p:cSldViewPr snapToGrid="0">
      <p:cViewPr varScale="1">
        <p:scale>
          <a:sx n="62" d="100"/>
          <a:sy n="62" d="100"/>
        </p:scale>
        <p:origin x="9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theme" Target="theme/theme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microsoft.com/office/2015/10/relationships/revisionInfo" Target="revisionInfo.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09:26:43.900"/>
    </inkml:context>
    <inkml:brush xml:id="br0">
      <inkml:brushProperty name="width" value="0.1" units="cm"/>
      <inkml:brushProperty name="height" value="0.1" units="cm"/>
      <inkml:brushProperty name="color" value="#E71224"/>
    </inkml:brush>
  </inkml:definitions>
  <inkml:trace contextRef="#ctx0" brushRef="#br0">5128 1108 24575,'-1'-1'0,"1"0"0,0 0 0,0 1 0,-1-1 0,1 0 0,-1 0 0,1 0 0,0 1 0,-1-1 0,0 0 0,1 1 0,-1-1 0,1 0 0,-1 1 0,0-1 0,1 0 0,-1 1 0,0-1 0,0 1 0,0 0 0,1-1 0,-1 1 0,0 0 0,0-1 0,0 1 0,0 0 0,0 0 0,-1 0 0,-29-5 0,27 5 0,-361-5 0,198 8 0,-3786-3 0,3923-2 0,1-2 0,-1-1 0,1-1 0,1-1 0,-1-1 0,1-2 0,-40-20 0,23 14 0,31 11 0,0 0 0,1 0 0,-15-10 0,23 13 0,1-1 0,0 0 0,0 0 0,0-1 0,1 1 0,-1-1 0,1 0 0,0 0 0,0 0 0,0 0 0,1 0 0,-1-1 0,-1-5 0,-18-60 0,16 51 0,0 0 0,0 0 0,-14-25 0,7 20 0,0-1 0,2 0 0,1-1 0,1 0 0,-10-49 0,11 36 0,3 0 0,1 0 0,3-74 0,2 105 0,0 1 0,1 0 0,0 0 0,0-1 0,1 1 0,0 1 0,0-1 0,1 0 0,0 1 0,0 0 0,0 0 0,1 0 0,0 0 0,0 1 0,1 0 0,-1 0 0,1 0 0,12-7 0,9-4 0,0 1 0,1 1 0,34-11 0,73-28 0,-89 41 0,1 2 0,0 2 0,65-3 0,-32 4 0,69-3 0,150 9 0,-120 4 0,3561-3 0,-3722 1 0,1 2 0,-1 0 0,0 1 0,0 1 0,0 1 0,-1 1 0,0 0 0,24 14 0,18 7 0,-45-23 0,0 2 0,-1 0 0,0 0 0,-1 1 0,1 1 0,-1 0 0,-1 1 0,0 0 0,0 1 0,-1 0 0,-1 0 0,0 1 0,0 0 0,-1 1 0,-1 0 0,7 16 0,11 31 0,-15-39 0,0 1 0,-2 0 0,-1 1 0,0 0 0,-2 0 0,5 42 0,-8-10 0,-9 78 0,5-111 0,-2-1 0,0 1 0,-2-1 0,0 0 0,-2-1 0,-15 32 0,13-32 0,-1-1 0,-1 0 0,-1-1 0,0 0 0,-19 18 0,26-30 0,-1 0 0,0 0 0,0-1 0,0 0 0,-1 0 0,0-1 0,0 0 0,0 0 0,0-1 0,-1 0 0,1-1 0,-1 0 0,0 0 0,0 0 0,-13-1 0,-172-4-1365,168 3-5461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7.768"/>
    </inkml:context>
    <inkml:brush xml:id="br0">
      <inkml:brushProperty name="width" value="0.2" units="cm"/>
      <inkml:brushProperty name="height" value="0.2" units="cm"/>
      <inkml:brushProperty name="color" value="#E71224"/>
    </inkml:brush>
  </inkml:definitions>
  <inkml:trace contextRef="#ctx0" brushRef="#br0">0 18 24575,'0'-1'0,"0"0"0,1 0 0,-1 1 0,0-1 0,0 0 0,0 0 0,1 1 0,-1-1 0,0 0 0,0 1 0,1-1 0,-1 0 0,1 1 0,-1-1 0,1 1 0,-1-1 0,1 0 0,-1 1 0,1-1 0,-1 1 0,1 0 0,0-1 0,-1 1 0,1-1 0,0 1 0,-1 0 0,1 0 0,0-1 0,0 1 0,-1 0 0,1 0 0,0 0 0,0 0 0,-1 0 0,1 0 0,0 0 0,0 0 0,-1 0 0,1 0 0,0 0 0,-1 0 0,1 1 0,0-1 0,0 0 0,-1 1 0,1-1 0,0 0 0,0 1 0,4 1 0,0 0 0,-1 0 0,1 0 0,-1 0 0,9 6 0,2 8 0,1 0 0,-2 1 0,17 24 0,16 20 0,-23-34 0,-1 1 0,30 51 0,-46-67 0,0 1 0,-2-1 0,1 1 0,-2 0 0,1 0 0,-2 1 0,0-1 0,-1 1 0,0 0 0,0 14 0,-3-15 0,1 0 0,0 0 0,1 0 0,1 0 0,0 0 0,1-1 0,0 1 0,0-1 0,2 0 0,-1 1 0,2-2 0,9 17 0,67 97 0,-46-74 0,81 87 0,-85-106 0,5 6 0,1-1 0,54 39 0,-71-63 0,42 19 0,13 7 0,71 61 0,-75-50 0,153 82 0,-41-43 0,-69-44 0,-39-19 0,-56-20 0,0 1 0,0 1 0,28 14 0,-35-16 0,-1 0 0,1-2 0,0 0 0,1 0 0,-1-1 0,24 2 0,2 2 0,120 31 56,-85-19-1477,-29-8-5405</inkml:trace>
</inkml:ink>
</file>

<file path=ppt/ink/ink1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0:19:42.024"/>
    </inkml:context>
    <inkml:brush xml:id="br0">
      <inkml:brushProperty name="width" value="0.1" units="cm"/>
      <inkml:brushProperty name="height" value="0.1" units="cm"/>
      <inkml:brushProperty name="color" value="#E71224"/>
    </inkml:brush>
  </inkml:definitions>
  <inkml:trace contextRef="#ctx0" brushRef="#br0">1 1 24575,'21'0'0,"0"1"0,-1 0 0,1 2 0,0 1 0,-1 0 0,0 1 0,0 1 0,0 2 0,24 11 0,-11-3 0,2-1 0,0-1 0,0-2 0,1-1 0,49 7 0,17 3 0,167 60 0,-165-46 0,159 31 0,17-9 0,80 11 0,109-3 0,-205-32 0,44 9 0,387 69-1365,-637-103-5461</inkml:trace>
</inkml:ink>
</file>

<file path=ppt/ink/ink1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0:19:44.218"/>
    </inkml:context>
    <inkml:brush xml:id="br0">
      <inkml:brushProperty name="width" value="0.1" units="cm"/>
      <inkml:brushProperty name="height" value="0.1" units="cm"/>
      <inkml:brushProperty name="color" value="#E71224"/>
    </inkml:brush>
  </inkml:definitions>
  <inkml:trace contextRef="#ctx0" brushRef="#br0">64 0 24575,'0'10'0,"1"1"0,0-1 0,1 0 0,0 0 0,1 0 0,0-1 0,1 1 0,0-1 0,0 1 0,8 12 0,8 8 0,40 46 0,5 6 0,-50-60 0,-3-6 0,-1 1 0,-1 0 0,0 0 0,-2 1 0,8 19 0,-15-33 0,0 0 0,0 0 0,0 1 0,0-1 0,-1 0 0,1 0 0,-1 1 0,0-1 0,-1 0 0,1 0 0,-1 1 0,0-1 0,0 0 0,0 0 0,0 0 0,-1 0 0,1 0 0,-1 0 0,0 0 0,0-1 0,-1 1 0,1-1 0,-1 1 0,0-1 0,0 0 0,0 0 0,0 0 0,-7 4 0,-9 5-9,-1-1-1,0-2 1,-1 0-1,1-1 1,-2 0 0,1-2-1,-26 4 1,-19 7-1281,34-8-5536</inkml:trace>
</inkml:ink>
</file>

<file path=ppt/ink/ink1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0:36:51.953"/>
    </inkml:context>
    <inkml:brush xml:id="br0">
      <inkml:brushProperty name="width" value="0.1" units="cm"/>
      <inkml:brushProperty name="height" value="0.1" units="cm"/>
      <inkml:brushProperty name="color" value="#E71224"/>
    </inkml:brush>
  </inkml:definitions>
  <inkml:trace contextRef="#ctx0" brushRef="#br0">189 1 24575,'-1'18'0,"-2"1"0,0 0 0,-1-1 0,-1 0 0,-1 0 0,-13 30 0,-10 28 0,20-39 0,2 1 0,2 0 0,-2 42 0,-10 68 0,-11 8 0,7 1 0,-3 262 0,25 400 0,0-793 0,1 0 0,2 0 0,0-1 0,2 1 0,14 41 0,60 115 0,-46-116 0,73 109 0,-78-136 0,1-1 0,2-2 0,63 57 0,151 90 0,47-6 0,-198-124 0,-42-22 0,-1 0 0,89 38 0,-5-10 0,86 30 0,-95-38 0,-83-31 0,69 20 0,-1-8 0,-19-4 0,121 19 0,-55-32 0,267-9 0,-249-8 0,1155 2 0,-1264-2 0,1-4 0,-1-2 0,0-3 0,-1-3 0,0-3 0,122-49 0,-68 4 0,-93 46 0,139-79 0,22-30 0,-75 47 0,-86 59 0,-8 8 0,-1-1 0,-1-1 0,0-1 0,-1-1 0,0 0 0,15-19 0,104-163 0,-87 120 0,91-107 0,-102 139 0,-2-3 0,-2-1 0,45-85 0,58-172 0,-38 108 0,4-8 0,-14 16 0,-26 60 0,-32 66 0,-13 28 0,15-41 0,71-180 0,-29 88 0,-57 126 0,2 1 0,29-48 0,6-10 0,-37 69 0,2 0 0,1 1 0,1 1 0,49-48 0,23-30 0,17-34-1365,-92 113-5461</inkml:trace>
</inkml:ink>
</file>

<file path=ppt/ink/ink1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0:36:54.570"/>
    </inkml:context>
    <inkml:brush xml:id="br0">
      <inkml:brushProperty name="width" value="0.1" units="cm"/>
      <inkml:brushProperty name="height" value="0.1" units="cm"/>
      <inkml:brushProperty name="color" value="#E71224"/>
    </inkml:brush>
  </inkml:definitions>
  <inkml:trace contextRef="#ctx0" brushRef="#br0">1 203 24575,'17'1'0,"1"-1"0,0-1 0,0-1 0,0 0 0,-1-1 0,1-1 0,22-8 0,-30 8 0,16-6 0,-1 0 0,0-2 0,28-18 0,-1-2 0,-29 19 0,37-29 0,-57 39 0,1 0 0,0 0 0,0 0 0,0 1 0,0 0 0,0-1 0,0 2 0,1-1 0,7-2 0,-11 4 0,1 0 0,-1 0 0,0 0 0,0 0 0,0 0 0,0 0 0,0 0 0,0 0 0,0 0 0,0 1 0,0-1 0,0 0 0,0 1 0,0-1 0,0 1 0,0-1 0,0 1 0,1 1 0,-1-1 0,1 1 0,-1 0 0,0-1 0,0 1 0,0 0 0,0 0 0,0 0 0,-1-1 0,1 1 0,-1 0 0,1 0 0,-1 0 0,1 3 0,2 33 0,-2 1 0,-4 47 0,0-10 0,0-39 0,-2 0 0,-1 0 0,-2-1 0,-20 56 0,22-75 62,-19 34 0,4-7-1551,12-21-5337</inkml:trace>
</inkml:ink>
</file>

<file path=ppt/ink/ink1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0:39:30.787"/>
    </inkml:context>
    <inkml:brush xml:id="br0">
      <inkml:brushProperty name="width" value="0.1" units="cm"/>
      <inkml:brushProperty name="height" value="0.1" units="cm"/>
      <inkml:brushProperty name="color" value="#E71224"/>
    </inkml:brush>
  </inkml:definitions>
  <inkml:trace contextRef="#ctx0" brushRef="#br0">2167 1085 24575,'0'0'0,"1"1"0,-1-1 0,1 1 0,-1-1 0,0 1 0,1-1 0,-1 1 0,0-1 0,1 1 0,-1 0 0,0-1 0,0 1 0,0 0 0,1-1 0,-1 1 0,0 0 0,0-1 0,0 1 0,0 0 0,0-1 0,0 1 0,0 0 0,0-1 0,-1 1 0,1 0 0,0 0 0,-15 17 0,-25 6 0,18-15 0,0-2 0,-1-1 0,0-1 0,0 0 0,-25 0 0,33-2 0,-1 0 0,-27 11 0,-21 4 0,-21-5 0,-167 5 0,228-17 0,0 1 0,-27 6 0,-30 3 0,63-9 0,0 1 0,0 1 0,-33 11 0,32-9 0,0 0 0,0-1 0,-22 2 0,-113-4 0,107-4 0,0 1 0,-74 12 0,63-4 0,-1-4 0,-111-4 0,64-2 0,97 2 0,1 0 0,-1 0 0,0-1 0,0 0 0,-11-4 0,15 3 0,1 0 0,0 0 0,0 0 0,0 0 0,1-1 0,-1 0 0,1 0 0,-1 0 0,1 0 0,0 0 0,0-1 0,-3-4 0,3 4 0,-135-192 0,132 183 0,0-1 0,0 1 0,1-1 0,1 0 0,-4-23 0,-8-26 0,9 39 0,1 0 0,1 0 0,1 0 0,-1-26 0,4-98 0,2 92 0,0 44 0,0 0 0,1 1 0,1-1 0,0 0 0,0 1 0,1 0 0,1 0 0,0 0 0,0 0 0,1 1 0,0 0 0,12-14 0,3-2 0,1 2 0,1 0 0,33-26 0,-31 33 0,1 1 0,0 1 0,1 1 0,1 1 0,38-12 0,-47 18 0,88-31 0,124-26 0,-157 50 0,-1 3 0,1 3 0,103 2 0,-154 5 0,0-1 0,0-1 0,0-2 0,25-7 0,-22 5 0,1 1 0,43-5 0,294 9 0,-181 5 0,-145-4 0,-10 0 0,34 3 0,-54-1 0,1 1 0,-1-1 0,0 1 0,0 0 0,0 1 0,-1 0 0,1 0 0,11 7 0,-1 2 0,1 1 0,-2 0 0,21 22 0,-29-26 0,0 1 0,-1 0 0,-1 1 0,0 0 0,0 0 0,9 24 0,-6-8 0,-2 0 0,-1 0 0,-1 0 0,-1 1 0,-2 0 0,-1 0 0,-2 55 0,0 39 0,-2 72 0,0-185 0,1-1 0,-1 0 0,-1 1 0,1-1 0,-1 0 0,-1 0 0,0 0 0,0-1 0,0 1 0,-1-1 0,-8 9 0,-9 10 0,-37 34 0,52-54 0,-16 14-1365,1-4-5461</inkml:trace>
</inkml:ink>
</file>

<file path=ppt/ink/ink1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0:39:51.698"/>
    </inkml:context>
    <inkml:brush xml:id="br0">
      <inkml:brushProperty name="width" value="0.1" units="cm"/>
      <inkml:brushProperty name="height" value="0.1" units="cm"/>
      <inkml:brushProperty name="color" value="#E71224"/>
    </inkml:brush>
  </inkml:definitions>
  <inkml:trace contextRef="#ctx0" brushRef="#br0">0 521 24575,'24'0'0,"1"-1"0,-1-1 0,0-2 0,-1 0 0,42-13 0,-49 12 0,-5 2 0,0-1 0,0 0 0,0 0 0,-1-1 0,0 0 0,19-14 0,-6 4 0,0 0 0,1 1 0,0 2 0,31-12 0,-26 12 0,-1 0 0,52-34 0,-67 37 0,1 1 0,0 0 0,1 1 0,-1 0 0,1 2 0,16-5 0,95-15 0,-124 25 0,149-32 0,-103 20 0,0 2 0,1 2 0,79-3 0,-105 10 0,1-1 0,24-5 0,31-4 0,38-1 0,26 0 0,-28 13 0,93-2 0,-164-4 0,75-20 0,-19 3 0,5 10 0,1 4 0,151 8 0,-106 2 0,1 0 0,161-5 0,-231-8 0,15 0 0,462 8 0,-286 5 0,3374-2 0,-3626 1 0,0 2 0,0 0 0,0 1 0,-1 1 0,32 11 0,-35-11 0,1-1 0,0-1 0,-1-1 0,31 0 0,-26-1 0,1 0 0,26 6 0,106 22 0,3-10 0,-102-14 0,89 19 0,-132-20 22,0 1-1,-1 1 0,0 0 0,0 0 1,21 16-1,30 15-1514,-43-28-5333</inkml:trace>
</inkml:ink>
</file>

<file path=ppt/ink/ink1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0:40:10.620"/>
    </inkml:context>
    <inkml:brush xml:id="br0">
      <inkml:brushProperty name="width" value="0.1" units="cm"/>
      <inkml:brushProperty name="height" value="0.1" units="cm"/>
      <inkml:brushProperty name="color" value="#E71224"/>
    </inkml:brush>
  </inkml:definitions>
  <inkml:trace contextRef="#ctx0" brushRef="#br0">1 266 24575,'1'13'0,"0"0"0,2 1 0,-1-1 0,2 0 0,0-1 0,0 1 0,1-1 0,1 0 0,0 0 0,0 0 0,10 11 0,9 11 0,1-1 0,36 36 0,121 120 0,-173-181 0,1 1 0,19 12 0,3 2 0,-15-11 0,0-1 0,1-1 0,0 0 0,39 12 0,32 16 0,-59-21 0,1-2 0,1-1 0,0-2 0,1-1 0,1-1 0,-1-2 0,1-2 0,1-1 0,60 0 0,-60-3 0,53 8 0,-51-5 0,43 2 0,663-8 0,-718-1 0,1-1 0,32-7 0,-7 1 0,49-13 0,-73 14 0,1 2 0,56-6 0,88-2 0,-91 6 0,0 3 0,84 7 0,-40 0 0,668-2 0,-745 2 0,63 12 0,-58-6 0,66 13 0,22 4 0,-81-21 0,109-7 0,-135-2 0,-1-1 0,0-2 0,0-1 0,34-14 0,0 0 0,-33 14 0,54-7 0,0 0 0,-35 6 0,0 1 0,69 0 0,113 9 0,-98 2 0,556-2 0,-676 1 0,-1 1 0,0 1 0,0 0 0,31 11 0,-27-7 0,1-2 0,24 4 0,19-1 0,8 2 0,86-1 0,728-10 0,-874 2 0,0 1 0,0 0 0,0 0 0,0 2 0,18 6 0,35 8 0,12-4 0,1-4 0,93-1 0,-92-8 0,70-3 0,-128-2 0,0 0 0,0-1 0,30-11 0,-4 1 0,74-25 0,-71 21 0,91-19 0,-135 36 0,0 0 0,0 0 0,0-1 0,0 0 0,0-1 0,-1 1 0,1-1 0,-1 0 0,0-1 0,0 0 0,0 0 0,-1 0 0,0 0 0,0-1 0,5-8 0,4-6 0,-1-2 0,-1 1 0,13-32 0,-19 37 0,-1-1 0,0 0 0,2-20 0,-3 18 0,0 0 0,9-23 0,-8 26 0,0 0 0,-1 0 0,0-1 0,-2 0 0,1-18 0,-3-86 0,-2 58 0,3 55 0,-2-1 0,1 1 0,-1 0 0,0-1 0,-1 1 0,0 0 0,0 0 0,-1 0 0,0 0 0,0 0 0,-1 1 0,0 0 0,-1-1 0,1 1 0,-1 1 0,0-1 0,-1 1 0,0 0 0,0 0 0,0 0 0,-1 1 0,-13-9 0,-34-19-1365,34 20-5461</inkml:trace>
</inkml:ink>
</file>

<file path=ppt/ink/ink1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0:40:59.357"/>
    </inkml:context>
    <inkml:brush xml:id="br0">
      <inkml:brushProperty name="width" value="0.1" units="cm"/>
      <inkml:brushProperty name="height" value="0.1" units="cm"/>
      <inkml:brushProperty name="color" value="#E71224"/>
    </inkml:brush>
  </inkml:definitions>
  <inkml:trace contextRef="#ctx0" brushRef="#br0">2144 989 24575,'-81'0'0,"-14"-1"0,-147 16 0,137-1 0,-85 14 0,148-21 0,-53 3 0,-22 2 0,53-4 0,0-4 0,-108-5 0,56-1 0,-42 4 0,-167-5 0,315 2 0,0-1 0,1 0 0,-1 0 0,1-1 0,0 0 0,-1-1 0,1 0 0,1-1 0,-1 1 0,1-2 0,0 1 0,0-1 0,0 0 0,1-1 0,0 0 0,0 0 0,1 0 0,0-1 0,0 0 0,-6-13 0,-4-7 0,1-2 0,2 0 0,1-1 0,-15-57 0,22 67 0,0 0 0,2 0 0,0-1 0,1 1 0,1-1 0,3-31 0,-1 43 0,1 0 0,0 1 0,0-1 0,1 1 0,0 0 0,0 0 0,1 0 0,0 0 0,1 1 0,0 0 0,1-1 0,-1 2 0,1-1 0,1 1 0,0 0 0,12-10 0,18-9 0,2 3 0,0 1 0,68-27 0,62-34 0,-49 24 0,-98 49 0,0 2 0,1 0 0,-1 2 0,2 0 0,-1 1 0,27-1 0,-20 2 0,0-1 0,58-18 0,-52 12 0,0 2 0,0 1 0,1 2 0,66-2 0,41-6 0,-30 1 0,1 5 0,132 7 0,-112 3 0,-125-2 0,0 0 0,0 2 0,0-1 0,0 1 0,0 0 0,-1 1 0,1 1 0,-1-1 0,14 8 0,0 3 0,0 1 0,23 20 0,5 4 0,-37-27 0,0-1 0,0 1 0,-1 1 0,-1 1 0,-1 0 0,0 0 0,18 31 0,-15-18 0,-1 0 0,-1 1 0,-2 0 0,8 30 0,-3 25 0,-8-36 0,-4-28 0,0 1 0,-2-1 0,0 25 0,-2-34 0,0-1 0,0 1 0,-1-1 0,0 0 0,0 0 0,-1 0 0,-1 0 0,-7 15 0,1-7 24,0 0 0,-2-1 0,1 0 0,-17 15 0,20-23-173,0-1 1,0 0-1,-1-1 1,0 0-1,0 0 1,0-1-1,-1 0 1,0-1-1,-11 4 1,-11 2-6678</inkml:trace>
</inkml:ink>
</file>

<file path=ppt/ink/ink1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8:43.971"/>
    </inkml:context>
    <inkml:brush xml:id="br0">
      <inkml:brushProperty name="width" value="0.2" units="cm"/>
      <inkml:brushProperty name="height" value="0.2" units="cm"/>
      <inkml:brushProperty name="color" value="#E71224"/>
    </inkml:brush>
  </inkml:definitions>
  <inkml:trace contextRef="#ctx0" brushRef="#br0">1399 0 24575,'-1'5'0,"0"0"0,0 0 0,0-1 0,-1 1 0,0-1 0,1 1 0,-2-1 0,1 0 0,0 1 0,-1-1 0,0-1 0,0 1 0,0 0 0,0-1 0,-8 7 0,6-5 0,0-1 0,-1 0 0,1 1 0,-1-2 0,0 1 0,0-1 0,-1 0 0,1 0 0,-1 0 0,-8 1 0,10-4 0,0 0 0,0-1 0,0 1 0,0-1 0,1-1 0,-1 1 0,0 0 0,1-1 0,-1 0 0,1 0 0,-1-1 0,1 1 0,0-1 0,-6-5 0,3 3 0,0 1 0,-1-1 0,1 2 0,-14-6 0,11 7 0,0-1 0,0 2 0,0 0 0,-1 0 0,1 1 0,0 0 0,-1 0 0,1 2 0,0-1 0,0 1 0,0 0 0,0 1 0,-14 6 0,5 0 0,1 0 0,1 1 0,0 0 0,0 2 0,1 0 0,-16 15 0,28-24 0,1 1 0,-1 0 0,1-1 0,-1 1 0,1 1 0,0-1 0,1 0 0,-1 1 0,1-1 0,-2 6 0,3-8 0,1-1 0,0 1 0,-1 0 0,1 0 0,0-1 0,0 1 0,0 0 0,1 0 0,-1 0 0,0-1 0,1 1 0,-1 0 0,1 0 0,-1-1 0,1 1 0,0 0 0,0-1 0,0 1 0,0-1 0,0 1 0,0-1 0,0 0 0,0 1 0,1-1 0,-1 0 0,0 0 0,1 0 0,-1 0 0,1 0 0,-1 0 0,1 0 0,2 0 0,7 6 0,0-2 0,-1 0 0,-1 1 0,1 0 0,-1 1 0,10 9 0,-17-14 0,-1-1 0,0 0 0,0 1 0,0-1 0,0 1 0,0-1 0,0 1 0,0-1 0,-1 1 0,1 0 0,-1-1 0,1 1 0,-1 0 0,1 0 0,-1-1 0,0 4 0,0-2 0,-1-1 0,1 0 0,-1 0 0,0-1 0,0 1 0,0 0 0,0 0 0,0 0 0,0 0 0,0-1 0,-1 1 0,1-1 0,0 1 0,-1-1 0,1 1 0,-1-1 0,-3 2 0,-2 2 0,0-2 0,0 1 0,0-1 0,-10 3 0,3 1 0,52-5 0,145 0 0,239 35 0,-402-35 0,-15-2 0,0 1 0,0-1 0,0 1 0,0 0 0,0 0 0,0 1 0,-1-1 0,1 1 0,7 4 0,-12-6 0,0 0 0,0 0 0,0 1 0,0-1 0,1 0 0,-1 0 0,0 0 0,0 0 0,0 0 0,0 1 0,0-1 0,0 0 0,0 0 0,0 0 0,0 0 0,0 0 0,0 1 0,0-1 0,0 0 0,0 0 0,0 0 0,0 0 0,0 1 0,0-1 0,-1 0 0,1 0 0,0 0 0,0 0 0,0 0 0,0 0 0,0 1 0,0-1 0,0 0 0,0 0 0,0 0 0,-1 0 0,1 0 0,0 0 0,0 0 0,0 0 0,0 1 0,0-1 0,-1 0 0,1 0 0,0 0 0,0 0 0,0 0 0,0 0 0,-1 0 0,1 0 0,0 0 0,0 0 0,0 0 0,0 0 0,0 0 0,-1 0 0,1 0 0,0 0 0,0 0 0,0 0 0,-1-1 0,-20 5 0,-1-1 0,0-1 0,1-1 0,-43-4 0,34 1 0,-46 4 0,74-2 0,1 0 0,-1 0 0,0 0 0,1 0 0,-1 1 0,1-1 0,-1 0 0,1 1 0,0-1 0,-1 1 0,1 0 0,-1 0 0,1-1 0,0 1 0,0 0 0,-1 0 0,-1 2 0,3-2 0,-1 0 0,1 0 0,0-1 0,0 1 0,0 0 0,0 0 0,-1 0 0,1-1 0,0 1 0,0 0 0,1 0 0,-1 0 0,0 0 0,0-1 0,0 1 0,0 0 0,1 0 0,-1 0 0,0-1 0,1 1 0,-1 0 0,1-1 0,0 2 0,4 4 0,0 0 0,0-1 0,0 1 0,1-1 0,11 8 0,274 166 0,-180-115 0,-96-55 0,-10-7 0,-1 0 0,0 0 0,1 1 0,-1 0 0,0 0 0,0 0 0,0 0 0,-1 1 0,1-1 0,2 5 0,-5-7 0,-1-1 0,0 1 0,0-1 0,0 1 0,0-1 0,0 0 0,0 1 0,0-1 0,0 1 0,0-1 0,0 1 0,0-1 0,0 1 0,0-1 0,0 0 0,0 1 0,-1-1 0,1 1 0,0-1 0,0 0 0,0 1 0,-1-1 0,1 1 0,0-1 0,0 0 0,-1 1 0,1-1 0,0 0 0,-1 0 0,1 1 0,0-1 0,-1 0 0,1 0 0,-1 1 0,1-1 0,0 0 0,-1 0 0,1 0 0,-1 0 0,1 0 0,-1 0 0,1 1 0,-1-1 0,1 0 0,-1-1 0,-25 5 0,26-4 0,-78-2 0,0-3 0,-91-17 0,90 10 0,77 12 0,-276-33 0,208 28 0,1 3 0,-71 8 0,135-5 0,0 0 0,-1 0 0,1 0 0,0 1 0,0-1 0,0 1 0,0 1 0,0-1 0,1 1 0,-1-1 0,1 2 0,-1-1 0,1 0 0,0 1 0,0 0 0,1-1 0,-1 2 0,1-1 0,0 0 0,0 1 0,0-1 0,1 1 0,-1 0 0,1 0 0,-2 7 0,2-7 0,1 0 0,0 0 0,0 0 0,1 0 0,-1 0 0,1 0 0,0 0 0,1 0 0,-1 0 0,1 0 0,0-1 0,0 1 0,0 0 0,1 0 0,0 0 0,0-1 0,0 1 0,0-1 0,1 1 0,0-1 0,-1 0 0,2 0 0,-1 0 0,0-1 0,1 1 0,0-1 0,5 4 0,17 8 0,1-1 0,1-1 0,1-1 0,-1-1 0,41 8 0,-46-12 0,6 1 0,0 0 0,1-2 0,35 3 0,-65-9 0,0 0 0,0-1 0,0 1 0,-1 0 0,1 0 0,0 0 0,0 0 0,0 0 0,0 0 0,0 0 0,0-1 0,0 1 0,0 0 0,0 0 0,0 0 0,0 0 0,0 0 0,0 0 0,0-1 0,0 1 0,0 0 0,0 0 0,0 0 0,0 0 0,0 0 0,0 0 0,0 0 0,0-1 0,0 1 0,0 0 0,1 0 0,-1 0 0,0 0 0,0 0 0,0 0 0,0 0 0,0 0 0,0-1 0,0 1 0,0 0 0,0 0 0,1 0 0,-1 0 0,0 0 0,0 0 0,0 0 0,0 0 0,0 0 0,0 0 0,1 0 0,-1 0 0,0 0 0,0 0 0,0 0 0,0 0 0,-19-13 0,-32-13 0,-26-2 0,-1 4 0,-2 3 0,-96-13 0,134 27 0,31 5 0,-27-6 0,36 7 0,0 1 0,0-1 0,0 0 0,0 0 0,1 0 0,-1 0 0,0 0 0,1 0 0,-1 0 0,0 0 0,1 0 0,0-1 0,-1 1 0,1-1 0,-2-1 0,3 3 0,0-1 0,0 1 0,0-1 0,0 1 0,0-1 0,0 1 0,0-1 0,0 1 0,0-1 0,0 1 0,0-1 0,0 1 0,0-1 0,0 1 0,0-1 0,0 1 0,1 0 0,-1-1 0,0 1 0,0-1 0,1 1 0,-1 0 0,0-1 0,0 1 0,1-1 0,-1 1 0,0 0 0,1-1 0,-1 1 0,1 0 0,-1 0 0,0-1 0,1 1 0,-1 0 0,1 0 0,-1 0 0,1 0 0,0-1 0,22-6 0,-18 6 0,176-31 0,-131 26 0,0-2 0,90-27 0,-121 28 0,0 0 0,0-1 0,-1-2 0,-1 1 0,0-2 0,29-24 0,-39 30 0,-1-2 0,0 1 0,0-1 0,0 0 0,-1 0 0,0 0 0,-1-1 0,1 0 0,-1 0 0,-1 0 0,0 0 0,0 0 0,0-1 0,-1 0 0,-1 1 0,1-1 0,-1-17 0,-1 20 0,0 0 0,0 0 0,-1 0 0,1 0 0,-1 0 0,-1 1 0,1-1 0,-1 0 0,0 0 0,-1 1 0,-4-10 0,4 12 0,0 0 0,0 0 0,0 0 0,0 0 0,0 0 0,-1 1 0,1-1 0,-1 1 0,0 0 0,1 0 0,-1 1 0,0-1 0,0 1 0,0 0 0,-1 0 0,1 0 0,0 0 0,-4 0 0,-21-1 0,1 1 0,-1 1 0,1 1 0,-1 2 0,-47 10 0,36-3 0,0 2 0,2 1 0,-52 26 0,61-25 0,1 2 0,0 0 0,2 2 0,-1 1 0,2 1 0,1 2 0,-27 28 0,49-47 0,-1 0 0,1 0 0,0 0 0,0 1 0,0-1 0,0 0 0,1 1 0,-1-1 0,1 1 0,0 0 0,0-1 0,0 1 0,0 0 0,1 0 0,-1 0 0,1-1 0,0 1 0,1 5 0,0-6 0,0 0 0,0 0 0,1 0 0,-1 0 0,1 0 0,0-1 0,-1 1 0,1 0 0,0-1 0,1 0 0,-1 1 0,0-1 0,1 0 0,-1 0 0,1 0 0,0-1 0,-1 1 0,1 0 0,0-1 0,0 0 0,0 0 0,5 1 0,10 4 0,1-1 0,1-1 0,31 2 0,-42-5 0,0 0 0,1-1 0,-1-1 0,0 0 0,1 0 0,-1 0 0,0-1 0,0-1 0,15-5 0,-22 7 0,1 0 0,-1-1 0,0 1 0,0-1 0,1 1 0,-1-1 0,0 0 0,-1 0 0,1 0 0,0 0 0,-1 0 0,1 0 0,-1 0 0,1 0 0,-1-1 0,0 1 0,0-1 0,0 1 0,0-1 0,-1 1 0,1-1 0,-1 1 0,1-1 0,-1 0 0,0-2 0,0 2 0,-1 1 0,1 0 0,-1-1 0,0 1 0,1 0 0,-1 0 0,0 0 0,0 0 0,0 0 0,-1 0 0,1 0 0,-1 0 0,1 0 0,-1 0 0,1 1 0,-1-1 0,0 1 0,0-1 0,0 1 0,0 0 0,0-1 0,0 1 0,0 0 0,0 1 0,0-1 0,0 0 0,-1 0 0,-2 0 0,-22-3 0,1 1 0,-1 1 0,1 1 0,-1 2 0,1 0 0,-1 2 0,1 1 0,0 1 0,-37 12 0,38-8 0,1 1 0,-1 1 0,2 1 0,0 1 0,0 1 0,2 1 0,0 1 0,0 1 0,2 0 0,0 2 0,1 0 0,1 1 0,0 1 0,2 1 0,-19 34 0,30-47 0,0 0 0,0-1 0,1 2 0,1-1 0,-1 0 0,1 1 0,1-1 0,0 1 0,0-1 0,1 1 0,0-1 0,2 11 0,0-13 0,-1 0 0,1 0 0,1 0 0,-1 0 0,1-1 0,0 1 0,1-1 0,-1 0 0,1 0 0,1 0 0,-1 0 0,1-1 0,0 1 0,0-1 0,1-1 0,7 7 0,5 0 0,0-1 0,0 0 0,1-1 0,1-1 0,-1-1 0,1-1 0,0 0 0,1-2 0,25 3 0,31 0 0,90-3 0,-116-4 0,460-6 0,-4-32 0,-476 33 0,-31 5 0,0 0 0,0 0 0,0 0 0,0 0 0,0-1 0,0 1 0,-1 0 0,1 0 0,0 0 0,0 0 0,0 0 0,0 0 0,0 0 0,0 0 0,0 0 0,0 0 0,0 0 0,0 0 0,0 0 0,0 0 0,0-1 0,0 1 0,0 0 0,0 0 0,0 0 0,0 0 0,0 0 0,0 0 0,0 0 0,1 0 0,-1 0 0,0 0 0,0 0 0,0 0 0,0 0 0,0 0 0,0 0 0,0-1 0,0 1 0,0 0 0,0 0 0,0 0 0,0 0 0,0 0 0,0 0 0,0 0 0,0 0 0,0 0 0,0 0 0,1 0 0,-1 0 0,0 0 0,0 0 0,0 0 0,0 0 0,0 0 0,0 0 0,0 0 0,-16-2 0,-351-4 0,124 6 0,107-3 0,-18 2 0,-222-32 0,315 19 0,47 5 0,14 8 0,0 1 0,0 0 0,0-1 0,0 1 0,0 0 0,0-1 0,0 1 0,0 0 0,0-1 0,0 1 0,0 0 0,0-1 0,1 1 0,-1 0 0,0 0 0,0-1 0,0 1 0,1 0 0,-1 0 0,0-1 0,0 1 0,1 0 0,-1 0 0,0 0 0,0-1 0,1 1 0,-1 0 0,0 0 0,1 0 0,33-12 0,509-95 0,49 40 0,-518 67 0,-49 5 0,-49 0 0,-335 10 0,289-14 0,240-17 0,-60 3 0,-75 10 0,259-16 0,-1120 19 0,401 2 0,630-4 0,244 5 0,-447-3 0,36 5 0,-37-5 0,-1 0 0,1 0 0,-1 0 0,1 0 0,-1 0 0,1 0 0,-1 1 0,1-1 0,-1 0 0,1 0 0,-1 1 0,1-1 0,-1 0 0,1 0 0,-1 1 0,1-1 0,-1 0 0,1 1 0,-1-1 0,0 1 0,1-1 0,-1 1 0,0-1 0,1 1 0,-1-1 0,0 1 0,0-1 0,1 1 0,-1-1 0,0 1 0,0-1 0,0 1 0,0-1 0,0 1 0,0-1 0,0 1 0,0 0 0,0-1 0,0 1 0,0-1 0,0 1 0,0-1 0,0 1 0,-1-1 0,1 1 0,0-1 0,0 1 0,-1-1 0,1 1 0,0-1 0,0 1 0,-1-1 0,1 1 0,-1-1 0,1 0 0,0 1 0,-1-1 0,1 0 0,-2 1 0,-8 9 0,-1-1 0,-1-1 0,1 1 0,-1-2 0,-1 0 0,-22 9 0,-91 29 0,90-33 0,-293 86 0,-128 45 0,445-138 0,3-3 0,0 1 0,0 0 0,1 1 0,-1 0 0,1 0 0,0 1 0,0 0 0,0 1 0,1-1 0,0 1 0,-7 8 0,14-14 0,0 1 0,-1-1 0,1 1 0,-1 0 0,1-1 0,0 1 0,-1 0 0,1-1 0,0 1 0,0 0 0,0-1 0,0 1 0,-1 0 0,1-1 0,0 1 0,0 0 0,0 0 0,0-1 0,1 1 0,-1 0 0,0-1 0,0 1 0,0 0 0,0-1 0,1 1 0,-1 0 0,0-1 0,1 1 0,-1 0 0,1-1 0,-1 1 0,0-1 0,1 1 0,-1-1 0,1 1 0,0-1 0,-1 1 0,1-1 0,-1 1 0,1-1 0,0 0 0,-1 1 0,1-1 0,-1 0 0,1 0 0,0 0 0,0 1 0,-1-1 0,1 0 0,0 0 0,-1 0 0,2 0 0,47 7 0,-45-7 0,500 5 0,-186-8 0,-312 3 0,18-1 0,-1 2 0,1 0 0,0 2 0,-1 0 0,0 2 0,32 10 0,-52-14 0,0 0 0,0 0 0,0 0 0,0 1 0,-1 0 0,1-1 0,-1 1 0,1 0 0,-1 0 0,1 0 0,-1 1 0,3 2 0,-5-4 0,0 0 0,1-1 0,-1 1 0,0 0 0,0-1 0,0 1 0,1 0 0,-1-1 0,0 1 0,0 0 0,0 0 0,0-1 0,0 1 0,0 0 0,0-1 0,0 1 0,-1 0 0,1 0 0,0-1 0,0 1 0,-1 1 0,0-1 0,0 1 0,-1-1 0,1 1 0,0-1 0,-1 0 0,1 1 0,-1-1 0,1 0 0,-1 0 0,1 0 0,-4 1 0,-34 14 0,-1-1 0,-1-2 0,-79 14 0,47-12 0,68-14 0,-166 42 0,134-32 0,0 2 0,-50 24 0,83-35 0,-1 1 0,1-1 0,0 1 0,0 0 0,1 0 0,-7 6 0,10-9 0,0 0 0,-1 1 0,1-1 0,0 1 0,-1-1 0,1 1 0,0-1 0,0 1 0,-1-1 0,1 1 0,0 0 0,0-1 0,0 1 0,0-1 0,0 1 0,0-1 0,0 1 0,0 0 0,0-1 0,0 1 0,0-1 0,0 2 0,1-2 0,-1 1 0,1 0 0,0 0 0,-1 0 0,1-1 0,0 1 0,-1 0 0,1-1 0,0 1 0,0-1 0,0 1 0,0-1 0,0 1 0,0-1 0,0 0 0,0 1 0,1-1 0,11 3 0,0-1 0,1 0 0,-1-1 0,19-1 0,-21 0 0,1 0 0,0 1 0,0 0 0,0 0 0,-1 2 0,17 4 0,-26-7 0,-1 1 0,1-1 0,-1 1 0,1-1 0,-1 1 0,1 0 0,-1-1 0,1 1 0,-1 0 0,0 0 0,1 0 0,-1 0 0,0 0 0,0 0 0,0 0 0,0 1 0,0-1 0,0 0 0,0 1 0,0-1 0,-1 0 0,1 1 0,0-1 0,-1 1 0,1-1 0,-1 1 0,0 0 0,1-1 0,-1 1 0,0-1 0,0 1 0,0 0 0,0-1 0,0 1 0,-1-1 0,1 1 0,-1 1 0,-1 2 0,0-1 0,0 0 0,0 0 0,-1 0 0,0-1 0,0 1 0,0-1 0,0 1 0,-1-1 0,1 0 0,-1 0 0,-4 3 0,-10 4 0,-1-1 0,1 0 0,-1-1 0,-1-1 0,1-1 0,-39 7 0,13-6 0,-88 2 0,104-11 0,29 2 0,-1 0 0,1 0 0,0 0 0,0 0 0,0 0 0,0 0 0,0 0 0,-1 0 0,1 0 0,0 0 0,0 0 0,0 0 0,0 0 0,-1 0 0,1 0 0,0 0 0,0 0 0,0 0 0,0 0 0,0 0 0,0 0 0,-1-1 0,1 1 0,0 0 0,0 0 0,0 0 0,0 0 0,0 0 0,0 0 0,0 0 0,0-1 0,0 1 0,-1 0 0,1 0 0,0 0 0,0 0 0,0 0 0,0-1 0,0 1 0,0 0 0,0 0 0,0 0 0,0 0 0,0-1 0,0 1 0,0 0 0,0 0 0,0 0 0,0 0 0,1 0 0,-1-1 0,0 1 0,0 0 0,0 0 0,0 0 0,0 0 0,0 0 0,0-1 0,0 1 0,5-2 0,-1-1 0,1 1 0,0 0 0,0 0 0,0 1 0,0-1 0,5 0 0,570-114 0,-532 105 0,-48 11 0,1 0 0,-1 0 0,1 0 0,-1 0 0,1 0 0,0 0 0,-1-1 0,1 1 0,-1 0 0,1 0 0,-1 0 0,1-1 0,-1 1 0,1 0 0,-1 0 0,1-1 0,-1 1 0,1-1 0,-1 1 0,0 0 0,1-1 0,-1 1 0,0-1 0,1 1 0,-1-1 0,0 1 0,1-1 0,-1 1 0,0-1 0,0 1 0,0-1 0,0 1 0,1-1 0,-1 1 0,0-1 0,0 0 0,0 1 0,0-1 0,0 1 0,0-1 0,0 1 0,-1-1 0,1 1 0,0-1 0,0 0 0,0 1 0,0-1 0,-1 1 0,1-1 0,0 1 0,-1-1 0,1 1 0,0 0 0,-1-1 0,1 1 0,0-1 0,-1 1 0,1 0 0,-1-1 0,1 1 0,-2-1 0,-35-21 0,31 19 0,-9-5 0,-6-1 0,1-2 0,1 0 0,-1-2 0,-26-22 0,41 31 0,1-1 0,-1 1 0,1-1 0,0 0 0,1 0 0,-1-1 0,1 1 0,0-1 0,0 0 0,1 1 0,0-1 0,0 0 0,0-1 0,1 1 0,0 0 0,0 0 0,0-1 0,1 1 0,0 0 0,0-1 0,2-9 0,0 6 0,1 0 0,0 0 0,1 0 0,0 0 0,1 1 0,0 0 0,0 0 0,1 0 0,0 0 0,0 1 0,1 0 0,1 1 0,-1-1 0,1 1 0,0 1 0,0-1 0,1 1 0,10-4 0,3-3 0,2 1 0,0 1 0,0 1 0,1 2 0,0 0 0,29-4 0,-40 9 0,60-8 0,-69 11 0,-1-1 0,1 1 0,0 0 0,0 0 0,-1 1 0,1 0 0,0-1 0,0 2 0,-1-1 0,1 0 0,7 5 0,-11-6 0,-1 0 0,1 1 0,-1-1 0,1 0 0,-1 1 0,0-1 0,1 0 0,-1 1 0,1-1 0,-1 1 0,0-1 0,1 1 0,-1-1 0,0 1 0,1-1 0,-1 1 0,0 0 0,0-1 0,0 1 0,1-1 0,-1 1 0,0-1 0,0 1 0,0 0 0,0-1 0,0 1 0,0 0 0,0-1 0,0 1 0,0-1 0,-1 1 0,1-1 0,0 1 0,0 0 0,0-1 0,-1 1 0,1-1 0,0 1 0,-1-1 0,1 1 0,-1 0 0,-21 18 0,8-10 0,-1-1 0,-1-1 0,1-1 0,-1 0 0,-1-1 0,-29 5 0,-106 9 0,143-18 0,-114 7 0,-143-8 0,245-1 0,0-1 0,1-1 0,-1-1 0,0 0 0,1-2 0,0 0 0,-34-16 0,50 18 0,0 1 0,-1-1 0,1 0 0,1 0 0,-1-1 0,0 1 0,1-1 0,0 1 0,0-1 0,1 0 0,-1 0 0,1-1 0,0 1 0,0 0 0,1-1 0,-1 1 0,1-1 0,1 1 0,-1-1 0,1-7 0,-1 3 0,1-1 0,1 0 0,-1 1 0,2-1 0,-1 1 0,2-1 0,-1 1 0,1 0 0,1 0 0,4-9 0,4 1 0,0 0 0,2 2 0,-1 0 0,2 0 0,26-22 0,25-25 0,39-57 0,-103 117 0,0 0 0,0 0 0,0 0 0,-1 0 0,1 0 0,-1 0 0,0-1 0,0 1 0,0 0 0,1-5 0,-2 7 0,0 1 0,0-1 0,0 1 0,0-1 0,0 1 0,0 0 0,0-1 0,0 1 0,-1-1 0,1 1 0,0-1 0,0 1 0,0-1 0,0 1 0,-1 0 0,1-1 0,0 1 0,0-1 0,-1 1 0,1 0 0,0-1 0,-1 1 0,1 0 0,0-1 0,-1 1 0,1 0 0,-1-1 0,-1 1 0,1 0 0,0 0 0,0 0 0,-1 0 0,1 0 0,0 0 0,-1 0 0,1 0 0,0 1 0,0-1 0,-1 0 0,1 1 0,0-1 0,0 1 0,-2 1 0,-1 0 0,-1 1 0,1 0 0,0 0 0,1 0 0,-1 0 0,0 1 0,1 0 0,0-1 0,0 1 0,0 0 0,0 1 0,1-1 0,-1 0 0,1 1 0,-2 6 0,-3 10 0,2-1 0,-5 31 0,3-13 0,-5 23-455,2 0 0,-2 118 0</inkml:trace>
</inkml:ink>
</file>

<file path=ppt/ink/ink1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9:40.635"/>
    </inkml:context>
    <inkml:brush xml:id="br0">
      <inkml:brushProperty name="width" value="0.2" units="cm"/>
      <inkml:brushProperty name="height" value="0.2" units="cm"/>
      <inkml:brushProperty name="color" value="#E71224"/>
    </inkml:brush>
  </inkml:definitions>
  <inkml:trace contextRef="#ctx0" brushRef="#br0">1709 786 24575,'-50'0'0,"0"3"0,0 1 0,1 3 0,0 3 0,0 1 0,-54 20 0,72-16 0,31-15 0,-1 0 0,1 0 0,0 0 0,-1 0 0,1 0 0,0 1 0,0-1 0,0 0 0,-1 0 0,1 0 0,0 1 0,0-1 0,0 0 0,-1 0 0,1 0 0,0 1 0,0-1 0,0 0 0,0 0 0,0 1 0,0-1 0,-1 0 0,1 0 0,0 1 0,0-1 0,0 0 0,0 1 0,0-1 0,0 0 0,0 0 0,0 1 0,0-1 0,17 6 0,-16-6 0,15 1 0,-1 0 0,26-1 0,-39 0 0,1 0 0,-1 0 0,0 0 0,1 0 0,-1-1 0,1 1 0,-1-1 0,0 0 0,0 0 0,1 1 0,-1-1 0,0-1 0,0 1 0,0 0 0,0 0 0,0-1 0,0 1 0,0-1 0,-1 0 0,1 1 0,0-1 0,-1 0 0,1 0 0,-1 0 0,2-5 0,-3 6 0,1-1 0,-1 1 0,0-1 0,0 1 0,0-1 0,-1 0 0,1 1 0,0-1 0,0 1 0,-1-1 0,1 1 0,-1-1 0,0 1 0,1 0 0,-1-1 0,0 1 0,0-1 0,0 1 0,0 0 0,0 0 0,0 0 0,0 0 0,0 0 0,0 0 0,-1 0 0,-1-2 0,-44-21 0,39 21 0,-117-44 0,-188-44 0,104 34 0,169 45 0,-132-44 0,171 56 0,-1 0 0,1-1 0,-1 1 0,1-1 0,-1 1 0,1-1 0,0 0 0,-1 0 0,1 1 0,0-1 0,-1 0 0,1 0 0,0 0 0,0-1 0,-2-1 0,4 3 0,-1-1 0,0 1 0,1-1 0,-1 1 0,1 0 0,-1-1 0,0 1 0,1-1 0,-1 1 0,1 0 0,-1-1 0,1 1 0,-1 0 0,1 0 0,-1-1 0,1 1 0,0 0 0,-1 0 0,1 0 0,-1 0 0,1 0 0,0-1 0,-1 1 0,1 0 0,0 1 0,55-3 0,61 14 0,-94-8 0,1 0 0,0-2 0,-1-1 0,1 0 0,0-2 0,40-7 0,-44 4 0,1-2 0,-1 0 0,0-2 0,0 0 0,35-20 0,-48 23 0,-1 1 0,1-1 0,-1 0 0,0-1 0,0 1 0,-1-1 0,1 0 0,-1-1 0,-1 1 0,1-1 0,-1 0 0,0 0 0,-1-1 0,1 1 0,-2-1 0,1 1 0,-1-1 0,2-12 0,-1-25 0,-1 1 0,-6-50 0,1 12 0,-3 46 0,-3 19 0,8 17 0,1 0 0,0 0 0,-1-1 0,1 1 0,0 0 0,-1 0 0,1 0 0,-1 0 0,1-1 0,-1 1 0,1 0 0,0 0 0,-1 0 0,1 0 0,-1 0 0,1 0 0,-1 0 0,1 0 0,0 0 0,-1 0 0,1 0 0,-1 0 0,1 1 0,-1-1 0,1 0 0,0 0 0,-1 0 0,1 1 0,-1-1 0,1 0 0,0 0 0,-1 1 0,1-1 0,-3 4 0,1-1 0,0 1 0,0-1 0,0 1 0,1 0 0,-1 0 0,1 0 0,0-1 0,0 2 0,0-1 0,0 0 0,1 5 0,-3 7 0,-4 14 0,-29 115 0,31-130 0,-1 0 0,0-1 0,-1 1 0,0-1 0,-1-1 0,-1 1 0,-13 14 0,19-24 0,-2 0 0,1-1 0,0 1 0,-1-1 0,1 1 0,-1-1 0,0-1 0,0 1 0,-1-1 0,-9 4 0,13-6 0,0 1 0,1-1 0,-1 0 0,0 1 0,0-1 0,1 0 0,-1 0 0,0 0 0,0 0 0,0 0 0,1-1 0,-1 1 0,0-1 0,1 1 0,-1-1 0,0 1 0,1-1 0,-1 0 0,0 0 0,1 0 0,-1 0 0,1 0 0,0 0 0,-1 0 0,1 0 0,0-1 0,0 1 0,0-1 0,0 1 0,0-1 0,0 1 0,0-1 0,0 1 0,0-1 0,1 0 0,-1 1 0,0-4 0,-2-7 0,0-1 0,1 1 0,1-1 0,0 0 0,0 0 0,1 0 0,1 1 0,0-1 0,6-25 0,-6 37 0,-1 0 0,0 0 0,0 0 0,1 0 0,-1 0 0,0 0 0,1 0 0,-1 0 0,1 0 0,0 1 0,-1-1 0,1 0 0,0 0 0,-1 0 0,1 1 0,0-1 0,0 0 0,0 1 0,-1-1 0,1 1 0,0-1 0,0 1 0,0-1 0,0 1 0,0-1 0,0 1 0,0 0 0,0 0 0,0 0 0,0-1 0,0 1 0,0 0 0,0 0 0,1 0 0,-1 1 0,0-1 0,0 0 0,0 0 0,0 0 0,0 1 0,0-1 0,0 1 0,0-1 0,0 1 0,1 0 0,2 2 0,0 0 0,-1 0 0,1 0 0,-1 0 0,1 1 0,-1-1 0,0 1 0,4 7 0,3 8 0,0 1 0,-2 0 0,0 1 0,-2-1 0,0 2 0,-1-1 0,3 34 0,0 156 0,-8-203 0,1 51 0,0-15 0,-8 73 0,6-109 0,-1 0 0,-1 0 0,0-1 0,0 1 0,0-1 0,-1 0 0,0 0 0,0 0 0,-1 0 0,0-1 0,0 0 0,0 0 0,-1 0 0,-10 7 0,-3 2 0,0-2 0,0 0 0,-39 18 0,41-24 0,-1-1 0,1-1 0,-1-1 0,0-1 0,0 0 0,-19 0 0,-12 2 0,33-2 0,-115 18 0,109-16 0,1 1 0,0 1 0,-39 17 0,55-21 0,1 0 0,-1 0 0,1 0 0,-1 1 0,1 0 0,0 0 0,1 0 0,-1 0 0,1 0 0,0 1 0,0 0 0,-3 6 0,-3 7 0,1 2 0,-5 20 0,-5 12 0,-3-1 0,1 1 0,-3-1 0,-36 61 0,55-107 0,0 2 0,-1 0 0,1 1 0,0-1 0,0 1 0,-4 14 0,8-21 0,-1 1 0,1-1 0,0 0 0,0 1 0,0-1 0,0 0 0,0 1 0,0-1 0,0 0 0,1 1 0,-1-1 0,0 0 0,1 1 0,-1-1 0,1 0 0,-1 0 0,2 3 0,-1-3 0,1 0 0,-1 0 0,1 1 0,-1-1 0,1 0 0,-1 0 0,1 0 0,0-1 0,0 1 0,-1 0 0,1-1 0,0 1 0,0-1 0,0 1 0,-1-1 0,4 0 0,14 0 0,0 0 0,0-2 0,-1 0 0,1-1 0,33-11 0,-42 12 0,-90-3 0,76 4 0,0 1 0,0-1 0,0 0 0,0 0 0,0 0 0,0 0 0,0-1 0,1 1 0,-1-1 0,1 0 0,-1 0 0,1-1 0,0 1 0,-1-1 0,1 1 0,0-1 0,1 0 0,-4-4 0,5 5 0,0 0 0,0 0 0,0 0 0,0 0 0,1 0 0,-1 0 0,0 0 0,1 0 0,0 0 0,-1 0 0,1 0 0,0 0 0,0-1 0,0 1 0,0 0 0,1 0 0,-1 0 0,1 0 0,-1 0 0,1 0 0,0 0 0,-1 0 0,1 0 0,0 0 0,0 0 0,1 0 0,-1 0 0,0 1 0,1-1 0,-1 1 0,1-1 0,-1 1 0,1-1 0,-1 1 0,1 0 0,3-2 0,2-1 0,0-1 0,1 2 0,0-1 0,-1 1 0,1 0 0,1 1 0,-1 0 0,0 0 0,15-1 0,82-1 0,-83 4 0,2-1 0,-12 0 0,0 1 0,0 0 0,0 1 0,0 0 0,14 4 0,-23-5 0,-1 1 0,0 0 0,1 0 0,-1 0 0,0 0 0,0 0 0,1 1 0,-1-1 0,0 1 0,0-1 0,-1 1 0,1 0 0,0-1 0,0 1 0,-1 0 0,0 0 0,1 0 0,-1 1 0,0-1 0,0 0 0,0 0 0,0 1 0,0-1 0,0 0 0,-1 1 0,1-1 0,-1 1 0,0-1 0,0 1 0,0 3 0,-1 1 0,0 1 0,0-1 0,-1 1 0,0-1 0,0 0 0,-1 0 0,0 0 0,-1 0 0,1 0 0,-1-1 0,0 1 0,-1-1 0,1 0 0,-1 0 0,-1-1 0,1 0 0,-10 7 0,-8 7 0,-1-2 0,0 0 0,-30 14 0,19-15 0,0-1 0,-48 13 0,-31 13 0,112-40 0,0-1 0,1 1 0,-1 0 0,0-1 0,1 1 0,-1 0 0,1 0 0,0 0 0,-1 0 0,1 1 0,0-1 0,-1 0 0,0 2 0,2-2 0,0-1 0,0 0 0,0 1 0,0-1 0,0 1 0,0-1 0,0 0 0,0 1 0,1-1 0,-1 0 0,0 1 0,0-1 0,0 0 0,0 1 0,1-1 0,-1 0 0,0 1 0,0-1 0,1 0 0,-1 0 0,0 1 0,1-1 0,-1 0 0,0 0 0,1 0 0,-1 1 0,0-1 0,1 0 0,-1 0 0,0 0 0,1 0 0,-1 0 0,0 0 0,1 1 0,0-1 0,8 2 0,0 0 0,1-1 0,15 1 0,139-4 0,211-28 0,-360 28 0,-2 0 0,0 1 0,-1 0 0,1 1 0,0 0 0,16 2 0,-28-2 0,-1 0 0,1 0 0,0 0 0,-1 0 0,1 0 0,-1 0 0,1 0 0,0 1 0,-1-1 0,1 0 0,-1 0 0,1 0 0,-1 1 0,1-1 0,0 0 0,-1 0 0,1 1 0,-1-1 0,0 0 0,1 1 0,-1-1 0,1 1 0,-1-1 0,1 1 0,-1-1 0,0 1 0,1-1 0,-1 1 0,0-1 0,0 1 0,1-1 0,-1 1 0,0-1 0,0 1 0,0 0 0,0-1 0,0 1 0,0-1 0,0 1 0,0 0 0,0-1 0,0 1 0,0-1 0,0 1 0,0 0 0,0-1 0,0 1 0,-1-1 0,1 1 0,0-1 0,0 1 0,-1-1 0,1 1 0,0-1 0,-1 1 0,1-1 0,-1 1 0,1-1 0,-1 1 0,-30 24 0,8-14 0,0-1 0,-1 0 0,0-2 0,-38 8 0,41-11 0,-1 0 0,1 2 0,0 0 0,1 1 0,0 1 0,-20 12 0,33-14 0,9-4 0,15-4 0,28-11 0,-1-2 0,72-34 0,-51 20 0,89-35 0,243-106 0,-368 158 0,-22 9 0,0 0 0,0-1 0,0 1 0,-1-1 0,1-1 0,-1 1 0,0-1 0,0 0 0,9-9 0,-15 13 0,1 0 0,-1-1 0,0 1 0,0 0 0,0-1 0,0 1 0,0-1 0,0 1 0,0 0 0,0-1 0,0 1 0,0 0 0,0-1 0,0 1 0,0 0 0,-1-1 0,1 1 0,0 0 0,0-1 0,0 1 0,0 0 0,-1 0 0,1-1 0,0 1 0,0 0 0,0-1 0,-1 1 0,1 0 0,0 0 0,-1 0 0,1-1 0,0 1 0,0 0 0,-1 0 0,1 0 0,0 0 0,-1-1 0,1 1 0,0 0 0,-1 0 0,1 0 0,0 0 0,-1 0 0,0 0 0,-20-5 0,18 5 0,-35-5 0,26 4 0,1 0 0,-1-1 0,1 0 0,-1-1 0,1 0 0,0-1 0,-14-6 0,22 8 0,0 0 0,1 0 0,-1 0 0,1 0 0,0 0 0,-1-1 0,1 1 0,0-1 0,0 0 0,1 1 0,-1-1 0,1 0 0,-1 0 0,1 0 0,0 0 0,0 0 0,0-1 0,1 1 0,-1 0 0,1 0 0,-1-1 0,1 1 0,0 0 0,0 0 0,1-1 0,-1 1 0,1 0 0,-1 0 0,3-5 0,0-2 0,1 0 0,0 0 0,1 1 0,0 0 0,0 0 0,1 0 0,14-16 0,1 3 0,2 1 0,1 1 0,0 1 0,1 1 0,51-27 0,-75 45 0,0-1 0,-1 1 0,1-1 0,0 1 0,0-1 0,0 1 0,0-1 0,0 1 0,0 0 0,0 0 0,0-1 0,0 1 0,0 0 0,0 0 0,0 0 0,0 0 0,0 0 0,0 0 0,0 0 0,1 1 0,-2-1 0,1 1 0,-1-1 0,0 1 0,1-1 0,-1 1 0,0 0 0,0-1 0,1 1 0,-1-1 0,0 1 0,0-1 0,0 1 0,0 0 0,0-1 0,0 1 0,0-1 0,0 1 0,0 0 0,0-1 0,0 1 0,0-1 0,0 1 0,-1-1 0,1 2 0,-2 3 0,0 1 0,0-1 0,-1 0 0,1 0 0,-1 0 0,-4 5 0,-11 11 0,-1-1 0,-1-1 0,-1 0 0,-1-2 0,-24 16 0,-124 67 0,129-81 0,28-15 0,10-6 0,18-13 0,44-26 0,2 3 0,104-49 0,114-34 0,-171 79 0,-108 42 0,1 0 0,0 0 0,0-1 0,0 1 0,-1 0 0,1-1 0,0 1 0,0-1 0,-1 1 0,1-1 0,0 1 0,-1-1 0,1 1 0,-1-1 0,1 0 0,0 1 0,-1-1 0,0 0 0,1 1 0,-1-1 0,1 0 0,-1-1 0,0 2 0,-1-1 0,1 1 0,-1-1 0,0 1 0,1 0 0,-1-1 0,0 1 0,0 0 0,1 0 0,-1-1 0,0 1 0,1 0 0,-1 0 0,0 0 0,0 0 0,0 0 0,1 0 0,-1 0 0,0 0 0,0 0 0,1 0 0,-1 0 0,0 1 0,0-1 0,-1 1 0,-26 7 0,-1 1 0,2 2 0,-52 26 0,68-31 0,-45 23 0,2 3 0,1 2 0,-77 66 0,103-79 0,-14 14 0,26-22 117,15-13-157,0-1 0,-1 1-1,1 0 1,0-1 0,0 1 0,-1-1 0,1 1 0,0 0 0,0-1 0,0 1 0,-1 0 0,1-1 0,0 1 0,0-1 0,0 1 0,0-1 0,0 1 0,0 0 0,0-1 0,0 1 0,0-1 0,0 1 0,0-1 0,0 1-1,0 0 1,0-1 0,1 1 0,-1-1 0,0 1 0,0 0 0,0-1 0,1 1 0,-1-1 0,0 1 0,0 0 0,1-1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41.413"/>
    </inkml:context>
    <inkml:brush xml:id="br0">
      <inkml:brushProperty name="width" value="0.2" units="cm"/>
      <inkml:brushProperty name="height" value="0.2" units="cm"/>
      <inkml:brushProperty name="color" value="#E71224"/>
    </inkml:brush>
  </inkml:definitions>
  <inkml:trace contextRef="#ctx0" brushRef="#br0">216 1 24575,'13'0'0,"0"-1"0,0 1 0,0 0 0,0 1 0,0 1 0,0 0 0,-1 0 0,1 1 0,-1 1 0,18 7 0,192 115 0,-214-121 0,46 35 0,-51-37 0,0-1 0,0 1 0,0 0 0,0 0 0,0 0 0,-1 1 0,0-1 0,0 1 0,0-1 0,0 1 0,0 0 0,-1-1 0,2 6 0,-3-8 0,0 1 0,0-1 0,0 0 0,0 1 0,0-1 0,0 0 0,-1 0 0,1 1 0,0-1 0,-1 0 0,1 0 0,-1 0 0,1 0 0,-1 1 0,0-1 0,0 0 0,1 0 0,-1 0 0,0 0 0,0 0 0,0-1 0,0 1 0,0 0 0,0 0 0,0-1 0,0 1 0,0 0 0,0-1 0,-1 1 0,1-1 0,0 1 0,0-1 0,0 0 0,-1 0 0,-1 1 0,-2 0 0,1-1 0,-1 1 0,0-1 0,0 0 0,1 0 0,-1 0 0,0-1 0,-7-1 0,-118-52 0,89 37 0,-14-3 0,55 19 0,0 1 0,-1 0 0,1 0 0,-1 0 0,1 0 0,0 0 0,-1-1 0,1 1 0,-1 0 0,1 0 0,0 0 0,-1 0 0,1 0 0,-1 0 0,1 0 0,0 0 0,-1 0 0,1 1 0,-1-1 0,1 0 0,0 0 0,-1 0 0,1 0 0,0 0 0,-1 1 0,1-1 0,0 0 0,-1 0 0,1 1 0,0-1 0,-1 0 0,1 1 0,-1-1 0,5 15 0,18 17 0,-21-31 0,24 30 0,2-2 0,1 0 0,47 35 0,102 61 0,-176-124 0,1-1 0,-1 1 0,0 0 0,0-1 0,0 1 0,0 0 0,0 0 0,0 0 0,0-1 0,0 1 0,0 0 0,-1 0 0,1 0 0,0 0 0,0 1 0,-1-1 0,1 0 0,0 1 0,-2-1 0,1-1 0,-1 1 0,1-1 0,0 1 0,-1-1 0,1 0 0,-1 1 0,1-1 0,-1 0 0,0 0 0,1 1 0,-1-1 0,1 0 0,-1 0 0,1 0 0,-1 1 0,0-1 0,1 0 0,-1 0 0,0 0 0,1 0 0,-1 0 0,1 0 0,-2-1 0,-49-6 0,-6-11 0,1-4 0,-66-34 0,85 39 0,-12-1 0,40 16 0,-1-1 0,1-1 0,0 1 0,-16-10 0,-100-61 0,-35-24 0,159 97 0,-1 1 0,1-1 0,0 0 0,0 0 0,0 0 0,0 0 0,0 0 0,0 0 0,0 0 0,0 0 0,0-1 0,0 1 0,0 0 0,1-1 0,-1 1 0,0-2 0,1 2 0,0 0 0,0 1 0,0-1 0,0 1 0,1-1 0,-1 0 0,0 1 0,0-1 0,1 1 0,-1-1 0,0 1 0,1-1 0,-1 1 0,0-1 0,1 1 0,-1 0 0,1-1 0,-1 1 0,0-1 0,1 1 0,-1 0 0,1-1 0,0 1 0,-1 0 0,1 0 0,0-1 0,5-1 0,-1 1 0,1 0 0,-1 0 0,1 0 0,0 0 0,9 1 0,13 2 0,-1 2 0,1 1 0,48 16 0,-32-9 0,-27-6 0,1 0 0,-2 2 0,28 15 0,23 10 0,117 60 0,-18-8 0,-136-71-1365</inkml:trace>
</inkml:ink>
</file>

<file path=ppt/ink/ink1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9:46.618"/>
    </inkml:context>
    <inkml:brush xml:id="br0">
      <inkml:brushProperty name="width" value="0.2" units="cm"/>
      <inkml:brushProperty name="height" value="0.2" units="cm"/>
      <inkml:brushProperty name="color" value="#E71224"/>
    </inkml:brush>
  </inkml:definitions>
  <inkml:trace contextRef="#ctx0" brushRef="#br0">0 98 24575,'84'-1'0,"93"3"0,-133 6 0,-44-8 0,0 0 0,0 0 0,0 0 0,0 0 0,1 0 0,-1 0 0,0 0 0,0 0 0,0 0 0,0 0 0,0 0 0,0 0 0,1 0 0,-1 0 0,0 0 0,0 0 0,0 0 0,0 0 0,0 0 0,1 0 0,-1 0 0,0 1 0,0-1 0,0 0 0,0 0 0,0 0 0,0 0 0,0 0 0,1 0 0,-1 0 0,0 0 0,0 0 0,0 0 0,0 1 0,0-1 0,0 0 0,0 0 0,0 0 0,0 0 0,0 0 0,0 0 0,0 1 0,0-1 0,0 0 0,0 0 0,0 0 0,0 0 0,0 0 0,0 1 0,0-1 0,0 0 0,0 0 0,0 0 0,0 0 0,0 0 0,0 0 0,0 1 0,0-1 0,0 0 0,0 0 0,0 0 0,0 0 0,0 0 0,-1 1 0,-12 3 0,-20 0 0,15-4 0,1-1 0,0-1 0,-1 0 0,1-2 0,0 0 0,0 0 0,-31-14 0,47 17 0,-1 1 0,1 0 0,0-1 0,-1 1 0,1-1 0,0 0 0,-1 1 0,1-1 0,0 0 0,0 0 0,-1 0 0,1 1 0,0-1 0,0-1 0,0 1 0,0 0 0,1 0 0,-1 0 0,0 0 0,0-1 0,1 1 0,-1 0 0,1-1 0,-1 1 0,1 0 0,-1-1 0,1-1 0,0 1 0,1 1 0,0-1 0,-1 1 0,1-1 0,0 1 0,0 0 0,0 0 0,0-1 0,0 1 0,1 0 0,-1 0 0,0 0 0,0 0 0,1 0 0,-1 0 0,1 1 0,-1-1 0,1 0 0,-1 1 0,1-1 0,-1 1 0,1 0 0,-1-1 0,3 1 0,25-5 0,0 1 0,0 2 0,1 1 0,31 3 0,-26-1 0,0-1 0,46-6 0,26-5 0,0 4 0,122 9 0,-72 0 0,-137-2 0,3-1 0,0 1 0,1 1 0,-2 1 0,1 1 0,0 1 0,33 10 0,54 18 0,-78-25 0,-2 1 0,49 21 0,-42-11 0,145 60 0,-94-56 0,-65-18 0,-2 1 0,1 1 0,-1 1 0,29 13 0,-8-1 0,69 23 0,-69-28 0,79 38 0,-35-11-1365</inkml:trace>
</inkml:ink>
</file>

<file path=ppt/ink/ink1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9:53.829"/>
    </inkml:context>
    <inkml:brush xml:id="br0">
      <inkml:brushProperty name="width" value="0.2" units="cm"/>
      <inkml:brushProperty name="height" value="0.2" units="cm"/>
      <inkml:brushProperty name="color" value="#E71224"/>
    </inkml:brush>
  </inkml:definitions>
  <inkml:trace contextRef="#ctx0" brushRef="#br0">0 191 24575,'1'3'0,"0"0"0,0 0 0,0 0 0,0 0 0,0-1 0,1 1 0,-1 0 0,1-1 0,0 1 0,0-1 0,2 3 0,5 7 0,28 42 0,72 120 0,-22-17 0,-81-144 0,2 0 0,-1-1 0,2 0 0,10 12 0,-19-24 0,0 1 0,0-1 0,0 0 0,0 0 0,0 1 0,1-1 0,-1 0 0,0 0 0,0 0 0,0 1 0,1-1 0,-1 0 0,0 0 0,0 0 0,1 1 0,-1-1 0,0 0 0,0 0 0,1 0 0,-1 0 0,0 0 0,0 0 0,1 0 0,-1 0 0,0 0 0,1 0 0,-1 0 0,0 0 0,0 0 0,1 0 0,-1 0 0,0 0 0,1 0 0,-1 0 0,0 0 0,0 0 0,1 0 0,2-13 0,-7-22 0,3 33 0,-47-196 0,29 132 0,-16-106 0,34 164 0,-1-10 0,0 0 0,1-27 0,1 44 0,0 0 0,0 1 0,0-1 0,0 0 0,0 1 0,0-1 0,0 0 0,0 0 0,0 1 0,1-1 0,-1 0 0,0 1 0,0-1 0,1 0 0,-1 1 0,0-1 0,1 0 0,-1 1 0,1-1 0,-1 1 0,1-1 0,-1 1 0,1-1 0,-1 1 0,1-1 0,-1 1 0,1 0 0,0-1 0,0 1 0,0 0 0,1 0 0,-1 0 0,0 1 0,1-1 0,-1 1 0,0-1 0,0 1 0,1-1 0,-1 1 0,0 0 0,0 0 0,0-1 0,0 1 0,0 0 0,0 0 0,1 1 0,18 20 0,-1 2 0,-1 0 0,-1 0 0,17 34 0,-18-31 0,79 152 0,-22-38 0,-46-102 0,-26-38 0,-1-1 0,0 1 0,1-1 0,-1 1 0,1-1 0,-1 1 0,1-1 0,-1 1 0,1-1 0,0 0 0,-1 1 0,1-1 0,-1 0 0,1 1 0,0-1 0,-1 0 0,1 0 0,0 0 0,-1 0 0,1 1 0,0-1 0,0 0 0,-1 0 0,1 0 0,0 0 0,-1-1 0,2 1 0,-1-1 0,0 1 0,0-1 0,0 0 0,-1 0 0,1 0 0,0 0 0,-1 1 0,1-1 0,0 0 0,-1 0 0,1 0 0,-1 0 0,0 0 0,1-1 0,-1 0 0,7-47 0,-7 47 0,-1-64 0,-2 1 0,-4 1 0,-23-103 0,6 35 0,16 98 0,6 27 0,0-1 0,0 1 0,1 0 0,0-1 0,0 1 0,1-14 0,0 21 0,0 0 0,0-1 0,0 1 0,1 0 0,-1 0 0,0 0 0,0 0 0,0-1 0,0 1 0,0 0 0,0 0 0,0 0 0,1 0 0,-1 0 0,0-1 0,0 1 0,0 0 0,0 0 0,0 0 0,1 0 0,-1 0 0,0 0 0,0 0 0,0 0 0,0 0 0,1 0 0,-1 0 0,0 0 0,0 0 0,0 0 0,1 0 0,-1 0 0,0 0 0,0 0 0,0 0 0,1 0 0,-1 0 0,0 0 0,0 0 0,0 0 0,0 0 0,1 0 0,-1 0 0,0 0 0,0 0 0,0 1 0,0-1 0,0 0 0,1 0 0,-1 0 0,0 0 0,0 0 0,0 1 0,0-1 0,0 0 0,0 0 0,0 0 0,0 0 0,0 1 0,1-1 0,-1 0 0,0 0 0,20 25 0,0 0 0,-2 1 0,0 1 0,14 31 0,-11-20 0,238 497 0,-228-460 0,-42-140 0,-88-423 0,67 335 0,31 151 0,1 0 0,-1 0 0,1 1 0,0-1 0,-1 0 0,1 0 0,0 0 0,0 0 0,0 1 0,0-1 0,1-3 0,0 4 0,-1 1 0,0 0 0,0 0 0,1-1 0,-1 1 0,0 0 0,0 0 0,1 0 0,-1 0 0,0-1 0,0 1 0,1 0 0,-1 0 0,0 0 0,1 0 0,-1 0 0,0 0 0,1 0 0,-1 0 0,0 0 0,1 0 0,-1 0 0,0 0 0,1 0 0,-1 0 0,0 0 0,1 0 0,-1 0 0,0 1 0,0-1 0,1 0 0,-1 0 0,0 0 0,0 0 0,1 1 0,-1-1 0,1 0 0,36 35 0,-36-33 0,43 48 0,59 93 0,-42-54 0,63 89 0,-180-297 0,46 99 0,-6-12 0,1-1 0,1 0 0,-11-45 0,24 58 0,1 19 0,0 1 0,0 0 0,1 0 0,-1 0 0,0-1 0,0 1 0,0 0 0,1 0 0,-1 0 0,0 0 0,0 0 0,0 0 0,1-1 0,-1 1 0,0 0 0,0 0 0,1 0 0,-1 0 0,0 0 0,0 0 0,1 0 0,-1 0 0,0 0 0,0 0 0,1 0 0,-1 0 0,0 0 0,0 0 0,1 0 0,-1 0 0,0 0 0,0 1 0,0-1 0,1 0 0,-1 0 0,0 0 0,1 1 0,2 1 0,0 0 0,1 1 0,-1 0 0,-1 0 0,1 0 0,4 5 0,267 403 0,-263-394 0,-11-17 0,0 0 0,1 0 0,-1 0 0,0 0 0,0 0 0,0 0 0,0 1 0,0-1 0,0 0 0,0 0 0,0 0 0,0 0 0,0 0 0,1 0 0,-1 0 0,0 0 0,0 0 0,0 0 0,0 0 0,0 0 0,0 0 0,0 1 0,1-1 0,-1 0 0,0 0 0,0 0 0,0 0 0,0 0 0,0 0 0,1 0 0,-1 0 0,0 0 0,0 0 0,0 0 0,0-1 0,0 1 0,0 0 0,1 0 0,-1 0 0,0 0 0,0 0 0,0 0 0,0 0 0,0 0 0,0 0 0,0 0 0,0 0 0,1 0 0,-1-1 0,0 1 0,0 0 0,-3-32 0,-32-113 0,-24-128 0,53 248 0,5 21 0,0-1 0,0 1 0,0-1 0,0 1 0,1-1 0,-1 1 0,1-1 0,1-8 0,-1 13 0,0 0 0,1 0 0,-1 0 0,0 0 0,0 0 0,0-1 0,0 1 0,1 0 0,-1 0 0,0 0 0,0 0 0,0 0 0,0 0 0,1 0 0,-1 0 0,0 0 0,0 0 0,0-1 0,1 1 0,-1 0 0,0 0 0,0 0 0,1 0 0,-1 1 0,0-1 0,0 0 0,0 0 0,1 0 0,-1 0 0,0 0 0,0 0 0,0 0 0,0 0 0,1 0 0,-1 0 0,0 0 0,0 1 0,0-1 0,0 0 0,1 0 0,-1 0 0,0 0 0,0 1 0,0-1 0,0 0 0,0 0 0,0 0 0,1 1 0,8 9 0,19 33 0,43 90 0,-40-70 0,-27-56 0,0 0 0,0 0 0,-1 1 0,6 15 0,-9-22 0,0-1 0,1 1 0,-1 0 0,0 0 0,0 0 0,0-1 0,1 1 0,-1 0 0,0 0 0,0 0 0,0-1 0,0 1 0,0 0 0,-1 0 0,1 0 0,0-1 0,0 1 0,0 0 0,-1 0 0,1 0 0,0-1 0,-1 1 0,1 0 0,-1-1 0,1 1 0,-1 0 0,1-1 0,-1 1 0,1-1 0,-1 1 0,0-1 0,1 1 0,-1-1 0,0 1 0,1-1 0,-1 1 0,0-1 0,0 0 0,1 0 0,-1 1 0,0-1 0,0 0 0,0 0 0,1 0 0,-1 0 0,0 0 0,0 0 0,0 0 0,-1 0 0,-4-1 0,0 0 0,-1 0 0,1-1 0,0 1 0,0-1 0,1-1 0,-1 1 0,-10-7 0,-47-34 0,31 21 0,-126-98 0,17 12 0,134 103 0,0 1 0,0-1 0,0 1 0,0 1 0,-12-5 0,18 8 0,1 0 0,0 0 0,0 0 0,0 0 0,0 0 0,0-1 0,-1 1 0,1 0 0,0 0 0,0 0 0,0 0 0,0 0 0,-1 0 0,1 0 0,0 0 0,0 0 0,0 0 0,-1 0 0,1 0 0,0 0 0,0 0 0,0 1 0,0-1 0,-1 0 0,1 0 0,0 0 0,0 0 0,0 0 0,0 0 0,0 0 0,-1 0 0,1 0 0,0 1 0,0-1 0,0 0 0,0 0 0,0 0 0,0 0 0,0 0 0,0 1 0,-1-1 0,1 0 0,0 0 0,0 0 0,0 0 0,0 1 0,0-1 0,0 0 0,0 0 0,0 0 0,0 0 0,0 1 0,0-1 0,6 14 0,13 14 0,-19-28 0,91 112 0,19 27 0,-97-122 0,-10-14 0,0-1 0,0 2 0,0-1 0,-1 0 0,0 0 0,0 1 0,0 0 0,0-1 0,0 1 0,-1 0 0,1 0 0,-1 0 0,0 0 0,1 5 0,-3-8 0,1 0 0,-1 0 0,1 0 0,0 0 0,-1 0 0,0 0 0,1-1 0,-1 1 0,1 0 0,-1 0 0,0 0 0,0 0 0,1-1 0,-1 1 0,0 0 0,0-1 0,0 1 0,0-1 0,0 1 0,0-1 0,0 1 0,0-1 0,0 0 0,0 1 0,0-1 0,0 0 0,-2 0 0,-31 2 0,13-5 0,0 0 0,1-2 0,-1 0 0,1-1 0,1-1 0,-1-1 0,1-1 0,-19-11 0,-24-18 0,-57-47 0,17 11 0,79 60 0,18 12 0,0 0 0,1 0 0,-1-1 0,1 0 0,0 0 0,0 0 0,0-1 0,0 1 0,0-1 0,-5-8 0,9 12 0,-1-1 0,1 1 0,0 0 0,0-1 0,0 1 0,0 0 0,0-1 0,0 1 0,0 0 0,0-1 0,0 1 0,0 0 0,0-1 0,0 1 0,0-1 0,0 1 0,0 0 0,0-1 0,0 1 0,0 0 0,0-1 0,0 1 0,1 0 0,-1-1 0,0 1 0,0 0 0,0-1 0,1 1 0,-1 0 0,0 0 0,0-1 0,1 1 0,14-6 0,21 3 0,-34 3 0,416 4 0,-392-1 0,-1 0 0,0 2 0,0 0 0,-1 2 0,1 1 0,-1 0 0,24 14 0,51 16 0,-97-37 0,0-1 0,0 1 0,0 0 0,0-1 0,0 0 0,-1 1 0,1-1 0,0 0 0,0 0 0,0 0 0,4-1 0,-6 1 0,0 0 0,1-1 0,-1 1 0,0 0 0,1 0 0,-1 0 0,0-1 0,0 1 0,1 0 0,-1 0 0,0-1 0,0 1 0,1 0 0,-1-1 0,0 1 0,0 0 0,0-1 0,0 1 0,1 0 0,-1-1 0,0 1 0,0 0 0,0-1 0,0 1 0,0-1 0,0 1 0,0 0 0,0-1 0,0 1 0,0 0 0,0-1 0,0 1 0,0-1 0,-1 1 0,0-4 0,-1 0 0,0 0 0,0 1 0,0-1 0,-1 1 0,1 0 0,-1 0 0,0-1 0,-4-2 0,-102-79 0,33 27 0,67 51 0,-1 1 0,1 0 0,-1 0 0,0 0 0,0 1 0,-1 1 0,0 0 0,1 0 0,-1 1 0,-19-2 0,-91-22 0,76 15 0,-1 3 0,0 1 0,-63-2 0,34 8 0,-159 6 0,232-4 0,0 0 0,0 1 0,0-1 0,-1 1 0,2-1 0,-1 1 0,0 0 0,0-1 0,0 1 0,0 0 0,0 0 0,1 1 0,-1-1 0,0 0 0,1 0 0,-1 1 0,1-1 0,-1 1 0,1-1 0,0 1 0,-2 3 0,1-1 0,0 0 0,1 1 0,-1-1 0,1 0 0,0 1 0,1-1 0,-1 1 0,1-1 0,0 8 0,1 3 0,0 1 0,1-1 0,1 0 0,10 29 0,-7-26 0,1 0 0,1 0 0,0 0 0,2-1 0,0-1 0,0 1 0,2-1 0,0-1 0,1 0 0,0-1 0,21 17 0,-16-17 0,-3-1 0,1-1 0,1-1 0,0 0 0,31 15 0,8-2 0,-11-3 0,67 20 0,226 47 0,-26 1 0,-223-66 0,-58-16 0,0 1 0,47 20 0,-6 2 0,-67-31 0,-11-6 0,-17-14 0,16 16 0,-35-31 0,-57-54 0,84 75 0,1 0 0,0-2 0,2 1 0,-14-24 0,20 28 0,1 1 0,1-1 0,0 0 0,1-1 0,0 1 0,1 0 0,0-1 0,0-17 0,2-11 0,5-48 0,-5 86 0,1 0 0,-1 0 0,0 0 0,1 0 0,0 0 0,0 0 0,0 0 0,0 0 0,0 0 0,1 0 0,-1 0 0,1 1 0,3-5 0,-4 6 0,1 0 0,-1 0 0,1 0 0,-1 0 0,1 0 0,-1 1 0,1-1 0,0 0 0,-1 1 0,1 0 0,0-1 0,-1 1 0,1 0 0,0 0 0,-1 0 0,1 0 0,0 0 0,-1 0 0,1 1 0,0-1 0,0 0 0,-1 1 0,1-1 0,-1 1 0,1 0 0,1 0 0,11 6 0,-1 0 0,1 1 0,-1 1 0,-1 0 0,0 0 0,0 1 0,10 12 0,70 86 0,-83-97 0,14 21 0,-2 2 0,28 56 0,-21-36 0,-23-46 0,-5-11 0,-7-20 0,-14-37 0,6 18 0,2-2 0,2 0 0,-7-59 0,17 100 0,1 0 0,0 1 0,0-1 0,0 0 0,0 0 0,0 0 0,1 0 0,-1 0 0,1 1 0,0-1 0,0 0 0,0 1 0,0-1 0,0 0 0,1 1 0,1-3 0,-3 4 0,1 0 0,0 1 0,-1-1 0,1 0 0,0 1 0,0-1 0,0 1 0,-1-1 0,1 1 0,0 0 0,0-1 0,0 1 0,0 0 0,0 0 0,0-1 0,0 1 0,-1 0 0,1 0 0,2 0 0,-1 1 0,0-1 0,0 1 0,0-1 0,0 1 0,0 0 0,0 0 0,0 0 0,-1 0 0,1 0 0,0 0 0,-1 0 0,3 3 0,18 19 0,-2 1 0,0 1 0,-2 0 0,29 53 0,-41-67 0,146 273 0,-124-204 0,-25-69 0,-2-60 0,-6-239 0,10 234 0,-4 52 0,-1 0 0,1 0 0,-1 0 0,1 0 0,0 0 0,0 1 0,0-1 0,0 0 0,0 0 0,3-2 0,-3 3 0,-1 1 0,1-1 0,-1 1 0,1 0 0,0-1 0,0 1 0,-1 0 0,1-1 0,0 1 0,0 0 0,-1 0 0,1 0 0,0 0 0,0-1 0,-1 1 0,1 0 0,0 1 0,0-1 0,0 0 0,-1 0 0,1 0 0,0 0 0,0 1 0,-1-1 0,1 0 0,0 0 0,-1 1 0,2 0 0,4 3 0,-1 1 0,0 0 0,-1 0 0,1 0 0,-1 1 0,0-1 0,0 1 0,0 0 0,-1 0 0,3 9 0,5 5 0,22 43-682,44 120-1,-62-142-6143</inkml:trace>
</inkml:ink>
</file>

<file path=ppt/ink/ink1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02.144"/>
    </inkml:context>
    <inkml:brush xml:id="br0">
      <inkml:brushProperty name="width" value="0.2" units="cm"/>
      <inkml:brushProperty name="height" value="0.2" units="cm"/>
      <inkml:brushProperty name="color" value="#E71224"/>
    </inkml:brush>
  </inkml:definitions>
  <inkml:trace contextRef="#ctx0" brushRef="#br0">233 936 24575,'1'-4'0,"-1"0"0,1 0 0,1 0 0,-1 0 0,0 0 0,1 0 0,0 0 0,0 0 0,0 1 0,0-1 0,1 1 0,0 0 0,-1-1 0,1 1 0,0 0 0,6-4 0,2-2 0,2-1 0,-1 2 0,18-10 0,259-109 0,-236 105 0,51-24 0,-61 25 0,1 2 0,61-18 0,-103 37 0,1-1 0,0 0 0,0 0 0,-1 1 0,1 0 0,0-1 0,0 1 0,0 0 0,0 1 0,-1-1 0,1 0 0,0 1 0,0 0 0,0-1 0,-1 1 0,1 0 0,0 0 0,-1 1 0,1-1 0,-1 0 0,0 1 0,4 2 0,-5-2 0,1 0 0,-1 0 0,0 1 0,0-1 0,0 0 0,0 1 0,0-1 0,-1 0 0,1 1 0,-1-1 0,1 1 0,-1-1 0,0 1 0,0-1 0,0 1 0,0-1 0,-1 1 0,1-1 0,0 1 0,-1-1 0,0 1 0,0-1 0,0 0 0,0 1 0,0-1 0,-1 2 0,-4 6 0,0 0 0,-1-1 0,0 0 0,0-1 0,-1 1 0,0-1 0,-1-1 0,0 1 0,0-1 0,0-1 0,-12 7 0,-7 2 0,1-2 0,-56 20 0,81-32 0,0-1 0,-1 1 0,1-1 0,0 1 0,0-1 0,-1 0 0,1 1 0,0-1 0,0-1 0,-1 1 0,1 0 0,-3-1 0,5 1 0,0 0 0,0 0 0,0 0 0,-1 0 0,1 0 0,0-1 0,0 1 0,0 0 0,-1 0 0,1 0 0,0 0 0,0 0 0,0-1 0,0 1 0,0 0 0,0 0 0,-1 0 0,1 0 0,0-1 0,0 1 0,0 0 0,0 0 0,0 0 0,0-1 0,0 1 0,0 0 0,0 0 0,0-1 0,0 1 0,0 0 0,0 0 0,0 0 0,0-1 0,0 1 0,0 0 0,0 0 0,0 0 0,0-1 0,0 1 0,14-13 0,-7 8 0,45-27 0,-48 29 0,1 0 0,0 1 0,0 0 0,0 0 0,0 0 0,1 1 0,-1 0 0,7-1 0,-12 2 0,0 0 0,1 0 0,-1 0 0,0-1 0,0 1 0,0 0 0,1 0 0,-1 0 0,0 0 0,0 0 0,1 0 0,-1 0 0,0 0 0,0 0 0,0 1 0,1-1 0,-1 0 0,0 0 0,0 0 0,1 0 0,-1 0 0,0 0 0,0 0 0,0 0 0,0 1 0,1-1 0,-1 0 0,0 0 0,0 0 0,0 0 0,0 1 0,0-1 0,1 0 0,-1 0 0,0 0 0,0 1 0,0-1 0,0 0 0,0 0 0,0 0 0,0 1 0,0-1 0,0 0 0,0 0 0,0 1 0,0-1 0,0 0 0,0 0 0,0 0 0,0 1 0,0-1 0,0 0 0,0 0 0,0 1 0,0-1 0,0 0 0,0 0 0,-1 0 0,1 1 0,0-1 0,0 0 0,0 0 0,0 0 0,0 0 0,-1 1 0,-11 12 0,-12 3 0,0-1 0,-2 0 0,0-2 0,-42 15 0,8-3 0,-296 140 0,325-155 0,29-12 0,8-5 0,12-9 0,16-6 0,1 1 0,1 2 0,1 1 0,0 2 0,77-22 0,-111 37 0,1 0 0,-1 0 0,1 0 0,0 0 0,-1 1 0,1 0 0,0 0 0,-1 0 0,1 0 0,0 1 0,-1-1 0,1 1 0,0 0 0,4 2 0,-6-2 0,0 0 0,-1 1 0,0-1 0,1 0 0,-1 1 0,0-1 0,0 1 0,1 0 0,-1-1 0,-1 1 0,1 0 0,0-1 0,0 1 0,-1 0 0,1 0 0,0 0 0,-1 0 0,0 0 0,0 0 0,1-1 0,-1 1 0,0 0 0,-1 0 0,1 0 0,0 0 0,0 0 0,-1 0 0,1 0 0,-2 2 0,-2 8 0,-1-1 0,0 1 0,-1-1 0,0 0 0,-1-1 0,0 1 0,-1-1 0,0 0 0,-12 11 0,-14 19 0,34-40 0,-1 0 0,1 0 0,0 0 0,0 1 0,0-1 0,0 0 0,-1 0 0,1 0 0,0 0 0,0 1 0,0-1 0,0 0 0,0 0 0,0 1 0,0-1 0,0 0 0,0 0 0,-1 0 0,1 1 0,0-1 0,0 0 0,0 0 0,0 1 0,0-1 0,0 0 0,1 0 0,-1 1 0,0-1 0,0 0 0,0 0 0,0 0 0,0 1 0,0-1 0,0 0 0,0 0 0,1 1 0,9 0 0,26-6 0,-19 2 0,-13 2 0,-1 1 0,1 0 0,-1 0 0,1 1 0,0-1 0,-1 1 0,1 0 0,-1 0 0,0 0 0,1 0 0,2 2 0,-4-2 0,-1 0 0,0-1 0,0 1 0,0 0 0,0-1 0,0 1 0,0 0 0,0 0 0,-1 0 0,1 0 0,0 0 0,0 0 0,-1 0 0,1 0 0,-1 0 0,1 1 0,-1-1 0,1 0 0,-1 0 0,1 0 0,-1 1 0,0-1 0,0 0 0,0 0 0,0 1 0,0-1 0,0 0 0,0 1 0,0-1 0,0 0 0,-1 0 0,0 3 0,5-13 0,0 0 0,0 1 0,1 0 0,0 0 0,1 0 0,0 1 0,0-1 0,0 2 0,12-11 0,-1 3 0,1 0 0,0 1 0,23-11 0,-40 23 0,0 0 0,0 1 0,1-1 0,-1 0 0,0 1 0,0-1 0,1 1 0,-1-1 0,0 1 0,1-1 0,-1 1 0,0 0 0,1 0 0,-1 0 0,1 0 0,-1 0 0,1 0 0,-1 0 0,0 0 0,1 1 0,-1-1 0,0 0 0,3 2 0,-3-1 0,0 0 0,0 0 0,0 0 0,0 0 0,-1 0 0,1 1 0,0-1 0,-1 0 0,1 1 0,-1-1 0,1 0 0,-1 1 0,0-1 0,1 1 0,-1-1 0,0 0 0,0 1 0,0 2 0,0 2 0,-1 1 0,0-1 0,0 1 0,0 0 0,-1-1 0,1 0 0,-2 1 0,-4 10 0,-20 19 0,24-32 0,12-14 0,-1 1 0,80-74 0,-60 59 0,-1-2 0,39-46 0,-50 49 0,22-27 0,-35 46 0,0 1 0,1-1 0,-1 1 0,1 0 0,-1 0 0,1 0 0,0 1 0,0 0 0,9-4 0,-12 5 0,0 1 0,-1 0 0,1 0 0,0 0 0,0 0 0,0 0 0,0 0 0,-1 0 0,1 0 0,0 0 0,0 0 0,0 0 0,0 0 0,-1 0 0,1 1 0,0-1 0,0 0 0,-1 1 0,1-1 0,0 1 0,0-1 0,-1 1 0,1-1 0,0 1 0,-1-1 0,1 1 0,-1-1 0,1 1 0,-1 0 0,1 0 0,-1-1 0,1 1 0,-1 0 0,0-1 0,1 1 0,-1 0 0,0 0 0,0 0 0,0 0 0,1-1 0,-1 1 0,0 0 0,0 1 0,0 3 0,1 1 0,-1-1 0,0 0 0,0 1 0,-2 8 0,-1-2 0,-1 0 0,0 0 0,-1-1 0,0 0 0,0 0 0,-1 0 0,-1 0 0,0-1 0,-9 10 0,-15 15 0,-37 33 0,25-26 0,37-35 0,-26 24 0,31-30 0,-1 0 0,1 0 0,0 0 0,0 0 0,-1 0 0,1 0 0,-1 0 0,1-1 0,0 1 0,-1 0 0,0-1 0,1 1 0,-1-1 0,1 0 0,-1 1 0,0-1 0,1 0 0,-1 0 0,1 0 0,-4-1 0,4 1 0,0-1 0,1 0 0,-1 0 0,0 0 0,0 0 0,0 0 0,1 0 0,-1 0 0,0 0 0,1 0 0,-1-1 0,1 1 0,-1 0 0,1 0 0,0 0 0,0-1 0,-1 1 0,1 0 0,0 0 0,0-1 0,0 1 0,0 0 0,1-3 0,4-35 0,-4 33 0,9-31 0,0 0 0,3 1 0,18-38 0,-2 6 0,-20 46 0,0 1 0,2 0 0,1 0 0,18-25 0,-23 33 0,0 0 0,-1 0 0,-1-1 0,0 0 0,-1 0 0,0 0 0,-1 0 0,-1-1 0,1-14 0,7-31 0,42-109 0,-33 118 0,19-85 0,-36 123 0,2 1 0,-1-1 0,12-22 0,-13 30 0,0 0 0,1 1 0,0-1 0,0 1 0,0-1 0,0 1 0,1 0 0,0 0 0,0 1 0,0-1 0,8-5 0,-12 9 0,1 0 0,0-1 0,-1 1 0,1 0 0,0-1 0,-1 1 0,1 0 0,0 0 0,-1 0 0,1 0 0,0 0 0,0 0 0,-1 0 0,1 0 0,0 0 0,0 0 0,-1 0 0,1 0 0,0 0 0,-1 0 0,1 1 0,0-1 0,0 0 0,-1 1 0,1-1 0,-1 0 0,1 1 0,0-1 0,0 2 0,1-1 0,-1 2 0,1-1 0,-1 0 0,0 0 0,1 0 0,-1 1 0,0-1 0,-1 0 0,2 4 0,1 8 0,0 1 0,1 20 0,-4-31 0,2 22 0,-1 0 0,-1 0 0,-1 1 0,-1-1 0,-2 0 0,0-1 0,-2 1 0,-1-1 0,0 0 0,-2 0 0,-13 24 0,-38 70 0,-34 75 0,22-61 0,30-61 0,12-17 0,-3-2 0,-66 84 0,98-136 0,0 0 0,0 0 0,0 0 0,0 1 0,0-1 0,0 0 0,0 0 0,0 0 0,-1-1 0,1 1 0,0 0 0,-1 0 0,1-1 0,0 1 0,-1-1 0,1 1 0,-1-1 0,1 1 0,0-1 0,-1 0 0,1 0 0,-1 0 0,1 0 0,-1 0 0,1 0 0,-1 0 0,-1-1 0,2 0 0,0 1 0,0-1 0,0 0 0,0 0 0,0 0 0,0-1 0,0 1 0,0 0 0,1 0 0,-1 0 0,0-1 0,1 1 0,-1 0 0,1-1 0,0 1 0,-1 0 0,1-1 0,0 1 0,0-1 0,0 1 0,0 0 0,0-1 0,0 1 0,0-1 0,0 1 0,1 0 0,-1-1 0,0 1 0,1-2 0,0 2 0,-1 0 0,0-1 0,0 1 0,1 0 0,-1 0 0,0 0 0,1 0 0,-1 0 0,1 0 0,0-1 0,-1 1 0,1 0 0,0 1 0,-1-1 0,1 0 0,0 0 0,0 0 0,0 0 0,0 1 0,0-1 0,0 0 0,0 1 0,0-1 0,0 1 0,2-1 0,-2 1 0,0 0 0,0 0 0,0 0 0,0 1 0,-1-1 0,1 0 0,0 1 0,0-1 0,0 1 0,0-1 0,0 1 0,-1-1 0,1 1 0,0 0 0,0-1 0,-1 1 0,1 0 0,-1 0 0,1 0 0,0-1 0,-1 1 0,1 0 0,-1 0 0,0 0 0,1 0 0,-1 0 0,0 0 0,0 0 0,1 0 0,-1 0 0,0 0 0,0 1 0,2 8 0,0-1 0,-1 1 0,0 0 0,0 0 0,-1 0 0,-2 17 0,2-24 0,-1 1 0,0-1 0,0 0 0,0 0 0,0 1 0,-1-1 0,1 0 0,-1 0 0,0 0 0,1 0 0,-1-1 0,-1 1 0,1 0 0,0-1 0,-1 1 0,1-1 0,-1 0 0,0 0 0,0 0 0,0 0 0,0-1 0,-6 4 0,2-2 0,-1-1 0,0 1 0,0-1 0,0-1 0,0 1 0,0-1 0,-1-1 0,1 0 0,0 0 0,0 0 0,0-1 0,0 0 0,-1-1 0,1 0 0,-11-4 0,7 0 0,-1 0 0,1-1 0,0 0 0,1-1 0,-1 0 0,2-1 0,-1-1 0,-11-13 0,-13-14 0,2-2 0,1 0 0,-46-79 0,67 95 0,1-1 0,-8-29 0,1 4 0,10 26 0,1 1 0,1-1 0,1-1 0,1 1 0,1 0 0,2-39 0,0 61 0,0 0 0,0 0 0,0 0 0,1 1 0,-1-1 0,0 0 0,0 0 0,0 0 0,0 0 0,0 0 0,0 1 0,-1-1 0,1 0 0,0 0 0,0 0 0,-1 0 0,1 1 0,0-1 0,-1 0 0,1 0 0,-1 1 0,1-1 0,-1 0 0,1 1 0,-2-2 0,-14 14 0,7-4 0,-10 9 0,-117 110 0,136-126 0,-1 0 0,0-1 0,1 1 0,-1 0 0,0 0 0,0 0 0,1-1 0,-1 1 0,0 0 0,0 0 0,0-1 0,0 1 0,0-1 0,0 1 0,0-1 0,0 0 0,0 1 0,0-1 0,0 0 0,0 1 0,0-1 0,0 0 0,0 0 0,0 0 0,0 0 0,0 0 0,-1 0 0,1-1 0,-1 1 0,0-1 0,1-1 0,-1 1 0,1-1 0,-1 1 0,1-1 0,0 0 0,0 1 0,-1-1 0,1 0 0,1 0 0,-1 0 0,0 0 0,0 0 0,0-3 0,0 1 0,0 0 0,0 0 0,0 0 0,1 0 0,0-1 0,0 1 0,0-6 0,0 9 0,0-1 0,1 1 0,-1 0 0,0 0 0,0-1 0,1 1 0,-1 0 0,0 0 0,1 0 0,-1 0 0,1-1 0,0 1 0,-1 0 0,1 0 0,0 0 0,0 0 0,0 0 0,0 1 0,-1-1 0,1 0 0,0 0 0,1 0 0,-1 1 0,0-1 0,0 1 0,0-1 0,0 1 0,2-1 0,-2 1 0,-1-1 0,1 1 0,-1 0 0,1 0 0,0 0 0,-1 0 0,1 0 0,0 1 0,-1-1 0,1 0 0,-1 0 0,1 0 0,0 0 0,-1 1 0,1-1 0,-1 0 0,1 1 0,-1-1 0,1 0 0,-1 1 0,1-1 0,-1 1 0,1-1 0,-1 0 0,1 1 0,-1-1 0,1 2 0,5 20 0,-9 24 0,-2-28 0,-1-1 0,-2 1 0,1-1 0,-2-1 0,-14 22 0,9-14 0,5-2 0,9-21 0,0-1 0,0 1 0,0 0 0,0-1 0,0 1 0,0-1 0,0 1 0,0-1 0,0 1 0,0-1 0,0 1 0,1 0 0,-1-1 0,0 1 0,0-1 0,1 0 0,-1 1 0,0-1 0,1 1 0,-1-1 0,1 1 0,-1-1 0,1 1 0,2 0 0,-1 0 0,1 0 0,0 0 0,0-1 0,0 1 0,0-1 0,0 0 0,0 1 0,0-1 0,0-1 0,5 1 0,45-6 0,-36 3 0,-1 1 0,0 1 0,1 0 0,-1 2 0,21 2 0,-35-3 0,0 1 0,0-1 0,1 1 0,-1 0 0,0 0 0,0 0 0,0 0 0,0 0 0,0 0 0,0 1 0,0-1 0,0 1 0,-1-1 0,1 1 0,-1 0 0,1 0 0,-1-1 0,1 1 0,-1 0 0,2 4 0,-1-1 0,-1 0 0,1 0 0,-1 0 0,-1 0 0,1 0 0,0 0 0,-1 0 0,0 0 0,-1 7 0,-1 1 0,0 0 0,-1 0 0,-1 0 0,0-1 0,0 1 0,-11 18 0,15-30 0,0 0 0,0 0 0,0 0 0,0 0 0,0 0 0,0 0 0,0 0 0,0-1 0,0 1 0,0 0 0,0 0 0,1 0 0,-1 0 0,0 0 0,1 0 0,-1-1 0,0 1 0,1 0 0,-1 0 0,1-1 0,-1 1 0,1 0 0,1 1 0,21 22 0,-9-11 0,-10-9 0,0 0 0,1 0 0,-1-1 0,1 1 0,0-1 0,1 0 0,-1 0 0,0-1 0,1 1 0,0-1 0,-1 0 0,1-1 0,11 2 0,8 0 0,51 0 0,-33-2 0,-36-1 0,-1 1 0,1-1 0,-1 1 0,0 1 0,1-1 0,-1 1 0,0 0 0,0 0 0,0 1 0,0 0 0,10 7 0,-13-8 0,-1 0 0,0 0 0,0 0 0,0 1 0,-1-1 0,1 1 0,0-1 0,-1 1 0,0-1 0,0 1 0,0 0 0,0 0 0,0 0 0,0 0 0,0-1 0,-1 1 0,0 0 0,0 0 0,1 0 0,-2 0 0,1 0 0,0 0 0,-1 0 0,1 0 0,-1 0 0,0 0 0,0 0 0,-1 3 0,-2 2 0,0 1 0,0-1 0,-1 0 0,-10 12 0,-11 21 0,26-40 0,-1-1 0,1 1 0,0-1 0,0 1 0,-1-1 0,1 1 0,0-1 0,0 1 0,-1-1 0,1 1 0,0 0 0,0-1 0,0 1 0,0-1 0,0 1 0,0-1 0,0 1 0,0 0 0,0-1 0,0 1 0,0-1 0,0 1 0,1-1 0,-1 1 0,0 0 0,0-1 0,1 1 0,-1-1 0,0 1 0,1-1 0,-1 1 0,0-1 0,1 0 0,-1 1 0,1-1 0,-1 1 0,0-1 0,1 0 0,-1 1 0,1-1 0,-1 0 0,1 0 0,0 1 0,-1-1 0,1 0 0,-1 0 0,1 0 0,-1 0 0,2 0 0,32-1 0,147-46 0,17-3 0,-188 48 0,0 1 0,0 0 0,19 2 0,-27-1 0,1 0 0,-1 1 0,0-1 0,0 1 0,0-1 0,0 1 0,0 0 0,0 0 0,0 0 0,3 2 0,-4-2 0,-1-1 0,1 1 0,0 0 0,-1-1 0,1 1 0,-1 0 0,1 0 0,-1-1 0,1 1 0,-1 0 0,0 0 0,1 0 0,-1 0 0,0 0 0,0-1 0,0 1 0,0 0 0,0 0 0,0 0 0,0 0 0,0 0 0,0 0 0,0 0 0,0 0 0,-1 1 0,0 1 0,-1 0 0,1 0 0,-1 0 0,0 0 0,0 0 0,0 0 0,-1 0 0,1-1 0,-1 1 0,0-1 0,1 0 0,-1 1 0,0-1 0,-5 2 0,-47 25 0,50-27 0,3-1 0,-1 0 0,0 1 0,1-1 0,-1 0 0,0-1 0,0 1 0,0 0 0,1-1 0,-1 1 0,0-1 0,0 0 0,0 0 0,0 0 0,0-1 0,0 1 0,0-1 0,1 1 0,-6-3 0,5 2 0,1-1 0,-1 0 0,1 0 0,0 0 0,0 0 0,0-1 0,0 1 0,0-1 0,0 1 0,1-1 0,-1 1 0,1-1 0,0 0 0,-1 0 0,1 0 0,1 0 0,-1 0 0,0-3 0,-3-11 0,2 0 0,0 1 0,1-1 0,0 0 0,2 0 0,0 0 0,1 1 0,0-1 0,2 1 0,0-1 0,7-17 0,-2 9 0,2 1 0,1 1 0,1 0 0,0 0 0,2 1 0,25-28 0,-35 44 0,-1 1 0,1-1 0,1 1 0,-1 1 0,1-1 0,9-5 0,-14 10 0,0-1 0,0 1 0,0-1 0,0 1 0,0 0 0,0-1 0,0 1 0,0 0 0,0 0 0,0 0 0,0 0 0,0 0 0,0 0 0,0 0 0,0 0 0,0 0 0,0 0 0,0 1 0,-1-1 0,1 0 0,2 1 0,-2 0 0,0 1 0,0-1 0,0 0 0,0 1 0,0-1 0,0 0 0,0 1 0,0-1 0,0 1 0,-1-1 0,1 1 0,0 0 0,-1-1 0,0 1 0,1 0 0,-1-1 0,0 3 0,2 6 0,-2-3 0,1 0 0,1-1 0,-1 1 0,1 0 0,0 0 0,0-1 0,1 0 0,0 1 0,0-1 0,5 6 0,-3-3 0,0-1 0,0 1 0,-1 0 0,0 0 0,0 0 0,-1 1 0,0 0 0,-1-1 0,0 1 0,-1 0 0,1 15 0,0-8 0,-2-16-28,0-1-1,0 0 1,0 1-1,-1-1 1,1 1 0,0-1-1,0 1 1,0-1-1,0 1 1,1-1-1,-1 0 1,0 1-1,0-1 1,0 1 0,0-1-1,0 0 1,1 1-1,-1-1 1,0 1-1,0-1 1,0 0-1,1 1 1,-1-1 0,0 0-1,1 1 1,-1-1-1,0 0 1,1 0-1,-1 1 1,0-1-1,1 0 1,-1 0 0,1 0-1,-1 1 1,0-1-1,1 0 1,-1 0-1,1 0 1,-1 0-1,0 0 1,1 0 0,-1 0-1,1 0 1,-1 0-1,1 0 1,-1 0-1,1 0 1</inkml:trace>
</inkml:ink>
</file>

<file path=ppt/ink/ink1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7.768"/>
    </inkml:context>
    <inkml:brush xml:id="br0">
      <inkml:brushProperty name="width" value="0.2" units="cm"/>
      <inkml:brushProperty name="height" value="0.2" units="cm"/>
      <inkml:brushProperty name="color" value="#E71224"/>
    </inkml:brush>
  </inkml:definitions>
  <inkml:trace contextRef="#ctx0" brushRef="#br0">0 18 24575,'0'-1'0,"0"0"0,1 0 0,-1 1 0,0-1 0,0 0 0,0 0 0,1 1 0,-1-1 0,0 0 0,0 1 0,1-1 0,-1 0 0,1 1 0,-1-1 0,1 1 0,-1-1 0,1 0 0,-1 1 0,1-1 0,-1 1 0,1 0 0,0-1 0,-1 1 0,1-1 0,0 1 0,-1 0 0,1 0 0,0-1 0,0 1 0,-1 0 0,1 0 0,0 0 0,0 0 0,-1 0 0,1 0 0,0 0 0,0 0 0,-1 0 0,1 0 0,0 0 0,-1 0 0,1 1 0,0-1 0,0 0 0,-1 1 0,1-1 0,0 0 0,0 1 0,4 1 0,0 0 0,-1 0 0,1 0 0,-1 0 0,9 6 0,2 8 0,1 0 0,-2 1 0,17 24 0,16 20 0,-23-34 0,-1 1 0,30 51 0,-46-67 0,0 1 0,-2-1 0,1 1 0,-2 0 0,1 0 0,-2 1 0,0-1 0,-1 1 0,0 0 0,0 14 0,-3-15 0,1 0 0,0 0 0,1 0 0,1 0 0,0 0 0,1-1 0,0 1 0,0-1 0,2 0 0,-1 1 0,2-2 0,9 17 0,67 97 0,-46-74 0,81 87 0,-85-106 0,5 6 0,1-1 0,54 39 0,-71-63 0,42 19 0,13 7 0,71 61 0,-75-50 0,153 82 0,-41-43 0,-69-44 0,-39-19 0,-56-20 0,0 1 0,0 1 0,28 14 0,-35-16 0,-1 0 0,1-2 0,0 0 0,1 0 0,-1-1 0,24 2 0,2 2 0,120 31 56,-85-19-1477,-29-8-5405</inkml:trace>
</inkml:ink>
</file>

<file path=ppt/ink/ink1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41.413"/>
    </inkml:context>
    <inkml:brush xml:id="br0">
      <inkml:brushProperty name="width" value="0.2" units="cm"/>
      <inkml:brushProperty name="height" value="0.2" units="cm"/>
      <inkml:brushProperty name="color" value="#E71224"/>
    </inkml:brush>
  </inkml:definitions>
  <inkml:trace contextRef="#ctx0" brushRef="#br0">216 1 24575,'13'0'0,"0"-1"0,0 1 0,0 0 0,0 1 0,0 1 0,0 0 0,-1 0 0,1 1 0,-1 1 0,18 7 0,192 115 0,-214-121 0,46 35 0,-51-37 0,0-1 0,0 1 0,0 0 0,0 0 0,0 0 0,-1 1 0,0-1 0,0 1 0,0-1 0,0 1 0,0 0 0,-1-1 0,2 6 0,-3-8 0,0 1 0,0-1 0,0 0 0,0 1 0,0-1 0,0 0 0,-1 0 0,1 1 0,0-1 0,-1 0 0,1 0 0,-1 0 0,1 0 0,-1 1 0,0-1 0,0 0 0,1 0 0,-1 0 0,0 0 0,0 0 0,0-1 0,0 1 0,0 0 0,0 0 0,0-1 0,0 1 0,0 0 0,0-1 0,-1 1 0,1-1 0,0 1 0,0-1 0,0 0 0,-1 0 0,-1 1 0,-2 0 0,1-1 0,-1 1 0,0-1 0,0 0 0,1 0 0,-1 0 0,0-1 0,-7-1 0,-118-52 0,89 37 0,-14-3 0,55 19 0,0 1 0,-1 0 0,1 0 0,-1 0 0,1 0 0,0 0 0,-1-1 0,1 1 0,-1 0 0,1 0 0,0 0 0,-1 0 0,1 0 0,-1 0 0,1 0 0,0 0 0,-1 0 0,1 1 0,-1-1 0,1 0 0,0 0 0,-1 0 0,1 0 0,0 0 0,-1 1 0,1-1 0,0 0 0,-1 0 0,1 1 0,0-1 0,-1 0 0,1 1 0,-1-1 0,5 15 0,18 17 0,-21-31 0,24 30 0,2-2 0,1 0 0,47 35 0,102 61 0,-176-124 0,1-1 0,-1 1 0,0 0 0,0-1 0,0 1 0,0 0 0,0 0 0,0 0 0,0-1 0,0 1 0,0 0 0,-1 0 0,1 0 0,0 0 0,0 1 0,-1-1 0,1 0 0,0 1 0,-2-1 0,1-1 0,-1 1 0,1-1 0,0 1 0,-1-1 0,1 0 0,-1 1 0,1-1 0,-1 0 0,0 0 0,1 1 0,-1-1 0,1 0 0,-1 0 0,1 0 0,-1 1 0,0-1 0,1 0 0,-1 0 0,0 0 0,1 0 0,-1 0 0,1 0 0,-2-1 0,-49-6 0,-6-11 0,1-4 0,-66-34 0,85 39 0,-12-1 0,40 16 0,-1-1 0,1-1 0,0 1 0,-16-10 0,-100-61 0,-35-24 0,159 97 0,-1 1 0,1-1 0,0 0 0,0 0 0,0 0 0,0 0 0,0 0 0,0 0 0,0 0 0,0 0 0,0-1 0,0 1 0,0 0 0,1-1 0,-1 1 0,0-2 0,1 2 0,0 0 0,0 1 0,0-1 0,0 1 0,1-1 0,-1 0 0,0 1 0,0-1 0,1 1 0,-1-1 0,0 1 0,1-1 0,-1 1 0,0-1 0,1 1 0,-1 0 0,1-1 0,-1 1 0,0-1 0,1 1 0,-1 0 0,1-1 0,0 1 0,-1 0 0,1 0 0,0-1 0,5-1 0,-1 1 0,1 0 0,-1 0 0,1 0 0,0 0 0,9 1 0,13 2 0,-1 2 0,1 1 0,48 16 0,-32-9 0,-27-6 0,1 0 0,-2 2 0,28 15 0,23 10 0,117 60 0,-18-8 0,-136-71-1365</inkml:trace>
</inkml:ink>
</file>

<file path=ppt/ink/ink1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49.314"/>
    </inkml:context>
    <inkml:brush xml:id="br0">
      <inkml:brushProperty name="width" value="0.1" units="cm"/>
      <inkml:brushProperty name="height" value="0.1" units="cm"/>
      <inkml:brushProperty name="color" value="#E71224"/>
    </inkml:brush>
  </inkml:definitions>
  <inkml:trace contextRef="#ctx0" brushRef="#br0">0 218 24575,'85'0'0,"103"14"0,-178-13 0,1 0 0,0-1 0,0 0 0,-1-1 0,1 0 0,0 0 0,0-1 0,-1-1 0,1 0 0,-1 0 0,0-1 0,0 0 0,0-1 0,10-6 0,-19 10 0,1 0 0,0 0 0,-1 0 0,1 0 0,0 0 0,0 1 0,0-1 0,0 1 0,0-1 0,0 1 0,0-1 0,0 1 0,0 0 0,0 0 0,-1 0 0,1 0 0,0 1 0,3-1 0,-5 1 0,1 0 0,0 0 0,0-1 0,0 1 0,-1 0 0,1 0 0,0 0 0,-1 0 0,1-1 0,-1 1 0,1 0 0,-1 0 0,1 0 0,-1 0 0,0 1 0,1-1 0,-1 0 0,0 0 0,0 0 0,0 0 0,0 0 0,0 0 0,0 0 0,0 0 0,0 0 0,0 0 0,0 1 0,-1-1 0,1 0 0,-1 0 0,1 0 0,-1 1 0,-22 31 0,15-26 0,15-21 0,78-100 0,-72 99 0,1 0 0,0 1 0,1 0 0,31-21 0,-43 33 0,-1 1 0,0 0 0,0-1 0,0 1 0,1 0 0,-1 0 0,0 0 0,1 0 0,-1 1 0,1-1 0,-1 0 0,1 1 0,-1 0 0,1 0 0,-1 0 0,1 0 0,0 0 0,-1 0 0,1 1 0,2 0 0,-3 0 0,0 1 0,0-1 0,0 0 0,0 1 0,0 0 0,0-1 0,-1 1 0,1 0 0,-1 0 0,1 0 0,-1 0 0,0 0 0,1 0 0,-1 0 0,0 1 0,-1-1 0,2 3 0,1 8 0,0 0 0,-1 0 0,-1 0 0,0 1 0,-1-1 0,-1 17 0,1-23 0,-1 1 0,0 0 0,0-1 0,-1 1 0,0 0 0,-4 7 0,6-15 0,0 1 0,0-1 0,0 0 0,0 0 0,0 0 0,0 1 0,0-1 0,0 0 0,0 0 0,0 0 0,0 1 0,0-1 0,0 0 0,-1 0 0,1 0 0,0 0 0,0 1 0,0-1 0,0 0 0,-1 0 0,1 0 0,0 0 0,0 0 0,0 0 0,0 1 0,-1-1 0,1 0 0,0 0 0,0 0 0,0 0 0,-1 0 0,1 0 0,0 0 0,0 0 0,-1 0 0,1 0 0,0 0 0,0 0 0,0 0 0,-1 0 0,1 0 0,0 0 0,0-1 0,-5-9 0,1-17 0,5 11 0,0 0 0,1 0 0,1 0 0,8-24 0,-8 30 0,1 0 0,0 1 0,0 0 0,1 0 0,0 0 0,1 0 0,-1 1 0,10-10 0,-3 11 0,-9 14 0,-11 19 0,-5-3 0,-1 0 0,-1-1 0,-1-1 0,-1 0 0,-1-1 0,-1-1 0,-37 30 0,55-49 0,0 1 0,0 0 0,0 0 0,0 0 0,0 0 0,0-1 0,0 1 0,0-1 0,0 1 0,0-1 0,-1 1 0,1-1 0,0 1 0,0-1 0,0 0 0,-1 0 0,1 0 0,0 1 0,-2-2 0,3 0 0,0 0 0,0 0 0,0 0 0,0 0 0,1 1 0,-1-1 0,0 0 0,0 0 0,1 0 0,-1 0 0,0 0 0,1 0 0,-1 0 0,1 0 0,-1 0 0,1 1 0,0-2 0,35-46 0,-27 38 0,0 1 0,1-1 0,0 2 0,1-1 0,-1 2 0,2-1 0,-1 1 0,1 1 0,0 0 0,0 1 0,17-5 0,-27 9 0,0 0 0,0 1 0,-1-1 0,1 1 0,0 0 0,0 0 0,0 0 0,0 0 0,-1 0 0,1 0 0,0 0 0,0 0 0,0 1 0,-1-1 0,1 1 0,0-1 0,3 2 0,-4-1 0,-1 0 0,1 0 0,-1-1 0,1 1 0,0 0 0,-1 0 0,0 0 0,1 0 0,-1 0 0,0 0 0,1 0 0,-1 0 0,0 0 0,0 0 0,0 0 0,0 0 0,0 0 0,0 0 0,0 0 0,0 0 0,0 0 0,0-1 0,-1 3 0,-1 4 0,0-1 0,-1 1 0,0-1 0,0 1 0,0-1 0,-1 0 0,-7 8 0,8-9 0,-1 0 0,1-1 0,-1 0 0,-1 0 0,1 0 0,-1 0 0,1 0 0,-1-1 0,0 0 0,-10 4 0,15-6 0,-1-1 0,1 0 0,-1 0 0,1 1 0,-1-1 0,1 0 0,-1 0 0,0 0 0,1 0 0,-1 0 0,1 0 0,-1 0 0,1 0 0,-1 0 0,1 0 0,-1 0 0,0 0 0,1-1 0,-1 1 0,1 0 0,-1 0 0,1-1 0,-1 1 0,1 0 0,-1 0 0,1-1 0,0 1 0,-1-1 0,1 1 0,-1 0 0,1-1 0,0 1 0,-1-1 0,1 1 0,0-1 0,0 1 0,-1-1 0,1 1 0,0-1 0,0 1 0,0-1 0,-1 1 0,1-1 0,0 1 0,0-1 0,0 0 0,0 1 0,0-1 0,0 1 0,0-1 0,0 1 0,1-1 0,-1 1 0,0-1 0,0 0 0,0 1 0,1-2 0,11-31 0,-2 13 0,22-32 0,-27 46 0,0 0 0,0 0 0,0 0 0,1 0 0,-1 1 0,1-1 0,1 2 0,8-7 0,-14 11 0,0-1 0,0 1 0,0-1 0,0 1 0,0 0 0,0-1 0,0 1 0,0 0 0,0 0 0,0 0 0,0 0 0,0 0 0,0 0 0,1 0 0,-1 0 0,0 0 0,0 0 0,0 1 0,0-1 0,0 0 0,0 1 0,0-1 0,-1 1 0,1-1 0,0 1 0,0-1 0,0 1 0,0 0 0,-1-1 0,1 1 0,0 0 0,0 0 0,-1 0 0,1-1 0,-1 1 0,1 0 0,-1 0 0,1 0 0,-1 0 0,1 0 0,-1 0 0,0 0 0,0 0 0,1 0 0,-1 0 0,0 2 0,2 4 0,-1 1 0,0 0 0,0 0 0,-1 14 0,-2-10 0,0-1 0,-1 1 0,0-1 0,-1 1 0,0-1 0,0 0 0,-1 0 0,-1-1 0,0 1 0,-14 16 0,-7 8 0,-47 46 0,38-46 0,0-2 0,-2-2 0,-46 29 0,83-59 0,-1 0 0,1 0 0,-1 0 0,1 0 0,-1 0 0,0-1 0,0 1 0,1 0 0,-1-1 0,0 0 0,0 1 0,0-1 0,0 0 0,0 0 0,-2 0 0,3 0 0,1 0 0,-1-1 0,0 1 0,1 0 0,-1-1 0,0 1 0,1-1 0,-1 1 0,0-1 0,1 1 0,-1-1 0,1 1 0,-1-1 0,1 0 0,-1 1 0,1-1 0,-1 0 0,1 1 0,0-1 0,-1 0 0,1 0 0,0 1 0,0-1 0,-1-1 0,1-3 0,-1 1 0,1-1 0,0 0 0,1 1 0,-1-1 0,1 0 0,0 1 0,0-1 0,0 1 0,1-1 0,2-4 0,9-16 0,1 1 0,1 0 0,1 2 0,2-1 0,35-35 0,-27 35 0,-18 20 0,-7 8 0,-6 9 0,-3-2 0,0-1 0,0-1 0,-1 1 0,-1-1 0,1-1 0,-2 0 0,-18 14 0,7-9 0,0 0 0,-1-1 0,-26 9 0,47-21 0,0 0 0,0 0 0,-1 0 0,1-1 0,0 1 0,-1-1 0,1 1 0,-1-1 0,1 0 0,-1 0 0,1 0 0,-1 0 0,-2-1 0,4 1 0,0-1 0,1 1 0,-1-1 0,0 0 0,0 1 0,0-1 0,1 0 0,-1 1 0,0-1 0,1 0 0,-1 0 0,1 0 0,-1 1 0,1-1 0,-1 0 0,1 0 0,-1 0 0,1 0 0,0 0 0,0 0 0,-1 0 0,1 0 0,0 0 0,0 0 0,0 0 0,0 0 0,0 0 0,0 0 0,0 0 0,1 0 0,-1 0 0,0 0 0,1 0 0,0-1 0,3-12 0,2 0 0,0 1 0,0 0 0,1 0 0,1 1 0,0 0 0,1 0 0,0 1 0,1 0 0,0 0 0,0 1 0,16-11 0,-24 20 0,-1-1 0,1 1 0,0-1 0,0 1 0,0 0 0,0 0 0,1 0 0,-1 0 0,0 0 0,0 0 0,0 1 0,1-1 0,-1 1 0,1-1 0,-1 1 0,0 0 0,1 0 0,-1 0 0,0 0 0,1 1 0,-1-1 0,0 1 0,1-1 0,-1 1 0,5 2 0,-6-2 0,1 1 0,0-1 0,-1 1 0,1 0 0,-1-1 0,0 1 0,1 0 0,-1 0 0,0 0 0,0 0 0,0 0 0,-1 1 0,1-1 0,0 0 0,-1 0 0,1 0 0,-1 1 0,0-1 0,0 0 0,0 1 0,0-1 0,0 0 0,0 0 0,-1 1 0,1-1 0,-2 4 0,-9 20-1365,-5-4-5461</inkml:trace>
</inkml:ink>
</file>

<file path=ppt/ink/ink1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56.876"/>
    </inkml:context>
    <inkml:brush xml:id="br0">
      <inkml:brushProperty name="width" value="0.1" units="cm"/>
      <inkml:brushProperty name="height" value="0.1" units="cm"/>
      <inkml:brushProperty name="color" value="#E71224"/>
    </inkml:brush>
  </inkml:definitions>
  <inkml:trace contextRef="#ctx0" brushRef="#br0">0 379 24575,'0'-1'0,"0"1"0,1-1 0,-1 0 0,0 1 0,0-1 0,1 1 0,-1-1 0,0 1 0,1-1 0,-1 1 0,1-1 0,-1 1 0,0-1 0,1 1 0,-1 0 0,1-1 0,-1 1 0,1 0 0,-1-1 0,1 1 0,0 0 0,-1 0 0,1-1 0,-1 1 0,1 0 0,0 0 0,-1 0 0,1 0 0,-1 0 0,1 0 0,0 0 0,-1 0 0,2 0 0,26 2 0,-25-1 0,228 29 0,-141-19 0,-31-3 0,72 0 0,-128-8 0,4-1 0,1 1 0,0 1 0,0-1 0,-1 1 0,10 3 0,-15-4 0,0 1 0,0 0 0,0 0 0,-1 0 0,1 0 0,0 0 0,-1 0 0,1 0 0,0 0 0,-1 1 0,1-1 0,-1 1 0,0-1 0,1 1 0,-1-1 0,0 1 0,0 0 0,0 0 0,0 0 0,-1-1 0,1 1 0,0 0 0,-1 0 0,1 0 0,-1 2 0,1-1 0,0-1 0,0 0 0,0 0 0,0 1 0,0-1 0,1 0 0,-1 0 0,0 0 0,1 0 0,0 0 0,-1-1 0,1 1 0,0 0 0,0-1 0,0 1 0,0-1 0,0 0 0,1 0 0,-1 0 0,0 0 0,0 0 0,1 0 0,-1 0 0,5 0 0,8 2 0,0-1 0,29 1 0,-32-2 0,20-1 0,-25-1 0,1 1 0,0 0 0,0 1 0,-1-1 0,1 1 0,11 4 0,-19-5 0,0 0 0,1 0 0,-1 0 0,1 0 0,-1 0 0,0 1 0,1-1 0,-1 0 0,1 0 0,-1 0 0,0 1 0,1-1 0,-1 0 0,0 1 0,1-1 0,-1 0 0,0 1 0,0-1 0,1 0 0,-1 1 0,0-1 0,0 0 0,0 1 0,1-1 0,-1 1 0,0-1 0,0 0 0,0 1 0,0-1 0,0 1 0,0-1 0,0 1 0,0-1 0,0 0 0,0 1 0,0-1 0,0 1 0,0-1 0,0 0 0,0 1 0,-1-1 0,1 1 0,0-1 0,0 0 0,0 1 0,-1-1 0,1 1 0,0-1 0,0 0 0,-1 0 0,1 1 0,0-1 0,-1 0 0,1 1 0,0-1 0,-1 0 0,1 0 0,-1 0 0,0 1 0,-24 15 0,14-11 0,1-1 0,-1-1 0,0 1 0,1-2 0,-1 1 0,-1-1 0,1-1 0,0 0 0,0-1 0,-14-1 0,22 0 0,1 1 0,0-1 0,-1 0 0,1 0 0,0 0 0,0 0 0,0-1 0,0 1 0,0-1 0,0 1 0,0-1 0,1 0 0,-1 1 0,0-1 0,1 0 0,-3-3 0,3 2 0,-1 0 0,0 1 0,0-1 0,-1 1 0,1 0 0,0 0 0,-1 0 0,0 0 0,1 0 0,-6-2 0,1 1 0,0 1 0,0 0 0,-1 1 0,1 0 0,0 0 0,-1 0 0,1 1 0,-1 0 0,1 0 0,-1 1 0,1 0 0,-1 1 0,-9 2 0,48 4 0,164-2 0,-136-6 0,-148 1 0,-90-4 0,177 3 0,0 0 0,0 0 0,0-1 0,0 1 0,0 0 0,0-1 0,0 1 0,0-1 0,0 0 0,0 0 0,0 0 0,0 0 0,1 0 0,-1 0 0,0 0 0,1-1 0,-1 1 0,1-1 0,-1 1 0,-1-3 0,3 3 0,0 1 0,-1-1 0,1 1 0,0-1 0,0 0 0,0 1 0,0-1 0,0 0 0,0 1 0,0-1 0,0 1 0,0-1 0,1 0 0,-1 1 0,0-1 0,0 1 0,0-1 0,1 0 0,-1 1 0,0-1 0,1 1 0,-1-1 0,0 1 0,1-1 0,1-1 0,0 0 0,0 1 0,0-1 0,1 1 0,-1-1 0,0 1 0,0 0 0,1 0 0,2-1 0,15-4 0,1 0 0,0 2 0,0 0 0,40-1 0,89 7 0,-114-1 0,-106 0 0,-65 0 0,111-7 0,27 2 0,13 0 0,88-5 0,157 7 0,-158 3 0,-79-1 0,-37 0 0,-39 1 0,-19-2 0,-77 3 0,141-2 0,0 1 0,0 1 0,1 0 0,-1 0 0,1 0 0,-1 0 0,1 1 0,0 0 0,0 1 0,0-1 0,-6 6 0,-8 7 0,-30 31 0,11-8 0,-131 96 0,166-131 0,-24 18 0,27-22 0,0 1 0,1 0 0,-1-1 0,0 1 0,0 0 0,0 0 0,1-1 0,-1 1 0,1 0 0,-1 0 0,0 0 0,1 0 0,0 0 0,-1 0 0,1 0 0,-1 0 0,1 0 0,0 0 0,0 0 0,0 0 0,0 0 0,-1 0 0,1 0 0,0 0 0,1 1 0,0-1 0,0 0 0,0-1 0,1 1 0,-1-1 0,0 0 0,1 1 0,-1-1 0,0 0 0,1 0 0,-1 0 0,1 0 0,-1 0 0,0 0 0,1 0 0,-1 0 0,0-1 0,1 1 0,-1 0 0,0-1 0,1 1 0,-1-1 0,2-1 0,-1 1 0,71-27 0,-1-5 0,93-56 0,-150 81 0,-4 2 0,-8 5 0,0-1 0,0 1 0,-1-1 0,1 1 0,0-1 0,-1 0 0,1 0 0,-1 0 0,1-1 0,-1 1 0,2-3 0,-3 5 0,-1-1 0,0 1 0,0 0 0,0 0 0,0 0 0,0-1 0,0 1 0,0 0 0,0 0 0,0-1 0,0 1 0,1 0 0,-1 0 0,0-1 0,0 1 0,0 0 0,-1 0 0,1 0 0,0-1 0,0 1 0,0 0 0,0 0 0,0-1 0,0 1 0,0 0 0,0 0 0,0 0 0,0-1 0,-1 1 0,1 0 0,0 0 0,0 0 0,0-1 0,0 1 0,-1 0 0,1 0 0,0 0 0,0 0 0,0 0 0,-1-1 0,1 1 0,0 0 0,0 0 0,0 0 0,-1 0 0,1 0 0,0 0 0,0 0 0,-1 0 0,1 0 0,-1 0 0,-16 1 0,-24 13 0,0 1 0,-74 39 0,78-35 0,-77 43 0,58-30 0,-72 29 0,124-59 0,0-1 0,1 0 0,-1 0 0,0 0 0,0 0 0,-8-1 0,12 1 0,0-1 0,-1 0 0,1-1 0,-1 1 0,1 0 0,0 0 0,-1 0 0,1 0 0,0 0 0,-1 0 0,1 0 0,0 0 0,-1-1 0,1 1 0,0 0 0,-1 0 0,1 0 0,0-1 0,0 1 0,-1 0 0,1-1 0,0 1 0,0 0 0,-1 0 0,1-1 0,0 1 0,0 0 0,0-1 0,-1 0 0,1 0 0,1 0 0,-1 0 0,0 0 0,0 0 0,0 0 0,1-1 0,-1 1 0,1 0 0,-1 0 0,1 0 0,-1 0 0,1 0 0,0 0 0,-1 0 0,2-1 0,9-10 0,0 0 0,0 1 0,2 0 0,-1 0 0,1 1 0,1 1 0,14-8 0,17-7 0,48-18 0,-8 7 0,137-60 0,-203 87 0,39-10 0,-42 14 0,0-1 0,0 0 0,-1-1 0,17-10 0,-15 7 0,0 0 0,0 1 0,1 1 0,0 1 0,0 0 0,0 1 0,1 1 0,28-2 0,83-15 0,22-2 0,-87 20 0,-41 3 0,0-1 0,0-1 0,0-2 0,0 0 0,34-11 0,-34 6 0,7-2 0,34-9 0,-54 17 0,1-1 0,-1-1 0,0 0 0,0 0 0,17-12 0,-16 9 0,1 0 0,1 1 0,20-7 0,66-28 0,-12 5 0,12-3 0,43-14 0,-108 44 0,1 2 0,0 1 0,0 1 0,1 2 0,38 1 0,7 3 0,101 3 0,-179-2 0,0-1 0,1 1 0,-1 0 0,0 1 0,0-1 0,7 4 0,-11-5 0,1 1 0,-1-1 0,1 0 0,-1 0 0,1 1 0,-1-1 0,0 0 0,1 1 0,-1-1 0,1 0 0,-1 1 0,0-1 0,1 1 0,-1-1 0,0 1 0,0-1 0,1 1 0,-1-1 0,0 1 0,0-1 0,0 1 0,1-1 0,-1 1 0,-1 0 0,1 0 0,0-1 0,-1 1 0,1 0 0,-1-1 0,1 1 0,-1-1 0,0 1 0,1-1 0,-1 1 0,1-1 0,-1 1 0,0-1 0,0 1 0,1-1 0,-1 0 0,0 1 0,1-1 0,-1 0 0,0 0 0,-1 0 0,-26 7 0,0-2 0,-1-1 0,0-2 0,1 0 0,-41-4 0,14 1 0,7 0 0,-103 6 0,134-3 0,0 0 0,0 1 0,0 2 0,0-1 0,1 2 0,-24 11 0,39-17 0,0 0 0,0 1 0,0-1 0,0 1 0,0 0 0,0-1 0,0 1 0,0 0 0,0-1 0,0 1 0,1 0 0,-1 0 0,0 0 0,0 0 0,1 0 0,-1 0 0,0 1 0,1-1 0,0-1 0,0 1 0,0-1 0,0 0 0,0 1 0,1-1 0,-1 1 0,0-1 0,0 1 0,0-1 0,1 1 0,-1-1 0,0 0 0,1 1 0,-1-1 0,0 0 0,1 1 0,-1-1 0,0 0 0,1 1 0,-1-1 0,1 0 0,-1 1 0,0-1 0,1 0 0,-1 0 0,1 0 0,44 12 0,-37-11 0,48 7 0,0-2 0,0-3 0,66-5 0,-30 0 0,114 0 0,308 4 0,-475 0 0,-1 1 0,0 3 0,-1 0 0,1 3 0,58 21 0,133 39-1365,-195-61-5461</inkml:trace>
</inkml:ink>
</file>

<file path=ppt/ink/ink1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0.704"/>
    </inkml:context>
    <inkml:brush xml:id="br0">
      <inkml:brushProperty name="width" value="0.2" units="cm"/>
      <inkml:brushProperty name="height" value="0.2" units="cm"/>
      <inkml:brushProperty name="color" value="#E71224"/>
    </inkml:brush>
  </inkml:definitions>
  <inkml:trace contextRef="#ctx0" brushRef="#br0">1 457 24575,'19'1'0,"0"1"0,0 1 0,0 1 0,33 11 0,-1 0 0,-22-6 0,-1 2 0,0 0 0,31 19 0,-12-6 0,178 77 0,95 66 0,-238-116 0,29 14 0,-86-50 0,32 24 0,-25-16 0,6 7 0,-1 1 0,-1 2 0,-2 1 0,58 76 0,-69-84 0,43 40 0,-46-48 0,-1 0 0,-1 1 0,0 1 0,22 33 0,51 122 0,-73-143 0,24 62 0,-13-24 0,6 1 0,-23-50 0,-1 0 0,-1 0 0,-1 2 0,-1-1 0,-1 1 0,-1 0 0,7 46 0,-11-3 0,-6 90 0,3-152 0,0 0 0,0-1 0,0 1 0,0-1 0,0 1 0,-1-1 0,1 1 0,-1-1 0,0 0 0,-4 6 0,6-9 0,-1 1 0,1-1 0,0 0 0,-1 1 0,1-1 0,0 0 0,-1 1 0,1-1 0,0 0 0,-1 1 0,1-1 0,-1 0 0,1 0 0,-1 0 0,1 1 0,-1-1 0,1 0 0,-1 0 0,1 0 0,-1 0 0,1 0 0,-1 0 0,1 0 0,-1 0 0,1 0 0,-1 0 0,1 0 0,-1 0 0,0-1 0,0 0 0,0 0 0,0 0 0,0 0 0,0 0 0,0 0 0,1-1 0,-1 1 0,0 0 0,1 0 0,-1-1 0,1 1 0,-1-1 0,1 1 0,0-1 0,-1 1 0,1-2 0,-4-31 0,1-1 0,2 1 0,4-48 0,-1 2 0,-2-386 0,0 451 0,-2-1 0,0 0 0,-1 0 0,-1 1 0,0-1 0,-1 1 0,-1 0 0,0 1 0,-1-1 0,-1 1 0,-10-14 0,-6-7 0,-3 1 0,-57-58 0,-30-3 0,4 2 0,75 60 0,4 4 0,1-2 0,-33-42 0,-20-29 0,52 66 0,-53-78 0,48 60 0,-50-58 0,42 57 0,25 34 0,-2 0 0,0 1 0,-1 1 0,-40-27 0,41 33 0,2-1 0,-1-1 0,2-1 0,0-1 0,1 0 0,0-2 0,-14-21 0,18 21 0,0 1 0,-1 1 0,-1 0 0,0 1 0,-2 0 0,1 1 0,-2 1 0,-28-17 0,41 27 0,0 2 0,0-2 0,0 1 0,0 0 0,1-1 0,-1 0 0,1 0 0,0 0 0,-6-9 0,10 12 0,0 1 0,0-1 0,0 1 0,0-1 0,0 1 0,0-1 0,0 1 0,0-1 0,1 1 0,-1-1 0,0 1 0,0-1 0,1 1 0,-1-1 0,0 1 0,0 0 0,1-1 0,-1 1 0,0 0 0,1-1 0,-1 1 0,1 0 0,-1-1 0,0 1 0,1 0 0,-1-1 0,1 1 0,-1 0 0,1 0 0,-1 0 0,1 0 0,-1 0 0,1-1 0,-1 1 0,1 0 0,-1 0 0,1 0 0,-1 0 0,1 0 0,-1 0 0,1 1 0,-1-1 0,1 0 0,25 0 0,-8 4 0,1 0 0,-2 1 0,1 1 0,-1 1 0,0 0 0,26 16 0,36 15 0,-22-16 0,-2 3 0,-1 2 0,-1 3 0,-2 2 0,58 46 0,-46-22 0,83 95 0,-71-69 0,-39-45 0,-13-15 0,-2 1 0,27 37 0,39 72 0,-82-124 0,26 44 0,36 85 0,-44-82 0,51 140 0,-30-92 0,-34-81 0,1-1 0,-2 2 0,-1-1 0,9 44 0,-18-42-1365</inkml:trace>
</inkml:ink>
</file>

<file path=ppt/ink/ink1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1.815"/>
    </inkml:context>
    <inkml:brush xml:id="br0">
      <inkml:brushProperty name="width" value="0.2" units="cm"/>
      <inkml:brushProperty name="height" value="0.2" units="cm"/>
      <inkml:brushProperty name="color" value="#E71224"/>
    </inkml:brush>
  </inkml:definitions>
  <inkml:trace contextRef="#ctx0" brushRef="#br0">5 6 24575,'-4'-4'0,"3"2"0,5 7 0,7 1 0,8 4 0,6 0 0,2 3 0,1 3 0,0-1 0,-2-4 0,4 2 0,0-3 0,-1 1 0</inkml:trace>
</inkml:ink>
</file>

<file path=ppt/ink/ink1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4.271"/>
    </inkml:context>
    <inkml:brush xml:id="br0">
      <inkml:brushProperty name="width" value="0.2" units="cm"/>
      <inkml:brushProperty name="height" value="0.2" units="cm"/>
      <inkml:brushProperty name="color" value="#E71224"/>
    </inkml:brush>
  </inkml:definitions>
  <inkml:trace contextRef="#ctx0" brushRef="#br0">1 0 24575,'0'9'0,"1"1"0,0-1 0,1 0 0,0 0 0,0 0 0,1-1 0,5 11 0,33 60 0,-10-23 0,-8-13 0,2-1 0,33 40 0,32 53 0,-6 4 0,22 40 0,-85-143 0,0-1 0,49 57 0,-25-33 0,-10-12 0,2-2 0,2-2 0,84 73 0,-90-94 0,1-1 0,0-2 0,75 29 0,-63-28 0,2 0 0,1-1 0,1-3 0,98 19 0,-95-23 0,103 36 0,-49-12 0,-57-21 0,96 16 0,41-8 0,-118-13 0,-37-5 0,54 3 0,-56-8 0,-14-1 0,1 1 0,-1 1 0,1 0 0,-1 1 0,29 8 0,75 30-1365</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49.314"/>
    </inkml:context>
    <inkml:brush xml:id="br0">
      <inkml:brushProperty name="width" value="0.1" units="cm"/>
      <inkml:brushProperty name="height" value="0.1" units="cm"/>
      <inkml:brushProperty name="color" value="#E71224"/>
    </inkml:brush>
  </inkml:definitions>
  <inkml:trace contextRef="#ctx0" brushRef="#br0">0 218 24575,'85'0'0,"103"14"0,-178-13 0,1 0 0,0-1 0,0 0 0,-1-1 0,1 0 0,0 0 0,0-1 0,-1-1 0,1 0 0,-1 0 0,0-1 0,0 0 0,0-1 0,10-6 0,-19 10 0,1 0 0,0 0 0,-1 0 0,1 0 0,0 0 0,0 1 0,0-1 0,0 1 0,0-1 0,0 1 0,0-1 0,0 1 0,0 0 0,0 0 0,-1 0 0,1 0 0,0 1 0,3-1 0,-5 1 0,1 0 0,0 0 0,0-1 0,0 1 0,-1 0 0,1 0 0,0 0 0,-1 0 0,1-1 0,-1 1 0,1 0 0,-1 0 0,1 0 0,-1 0 0,0 1 0,1-1 0,-1 0 0,0 0 0,0 0 0,0 0 0,0 0 0,0 0 0,0 0 0,0 0 0,0 0 0,0 0 0,0 1 0,-1-1 0,1 0 0,-1 0 0,1 0 0,-1 1 0,-22 31 0,15-26 0,15-21 0,78-100 0,-72 99 0,1 0 0,0 1 0,1 0 0,31-21 0,-43 33 0,-1 1 0,0 0 0,0-1 0,0 1 0,1 0 0,-1 0 0,0 0 0,1 0 0,-1 1 0,1-1 0,-1 0 0,1 1 0,-1 0 0,1 0 0,-1 0 0,1 0 0,0 0 0,-1 0 0,1 1 0,2 0 0,-3 0 0,0 1 0,0-1 0,0 0 0,0 1 0,0 0 0,0-1 0,-1 1 0,1 0 0,-1 0 0,1 0 0,-1 0 0,0 0 0,1 0 0,-1 0 0,0 1 0,-1-1 0,2 3 0,1 8 0,0 0 0,-1 0 0,-1 0 0,0 1 0,-1-1 0,-1 17 0,1-23 0,-1 1 0,0 0 0,0-1 0,-1 1 0,0 0 0,-4 7 0,6-15 0,0 1 0,0-1 0,0 0 0,0 0 0,0 0 0,0 1 0,0-1 0,0 0 0,0 0 0,0 0 0,0 1 0,0-1 0,0 0 0,-1 0 0,1 0 0,0 0 0,0 1 0,0-1 0,0 0 0,-1 0 0,1 0 0,0 0 0,0 0 0,0 0 0,0 1 0,-1-1 0,1 0 0,0 0 0,0 0 0,0 0 0,-1 0 0,1 0 0,0 0 0,0 0 0,-1 0 0,1 0 0,0 0 0,0 0 0,0 0 0,-1 0 0,1 0 0,0 0 0,0-1 0,-5-9 0,1-17 0,5 11 0,0 0 0,1 0 0,1 0 0,8-24 0,-8 30 0,1 0 0,0 1 0,0 0 0,1 0 0,0 0 0,1 0 0,-1 1 0,10-10 0,-3 11 0,-9 14 0,-11 19 0,-5-3 0,-1 0 0,-1-1 0,-1-1 0,-1 0 0,-1-1 0,-1-1 0,-37 30 0,55-49 0,0 1 0,0 0 0,0 0 0,0 0 0,0 0 0,0-1 0,0 1 0,0-1 0,0 1 0,0-1 0,-1 1 0,1-1 0,0 1 0,0-1 0,0 0 0,-1 0 0,1 0 0,0 1 0,-2-2 0,3 0 0,0 0 0,0 0 0,0 0 0,0 0 0,1 1 0,-1-1 0,0 0 0,0 0 0,1 0 0,-1 0 0,0 0 0,1 0 0,-1 0 0,1 0 0,-1 0 0,1 1 0,0-2 0,35-46 0,-27 38 0,0 1 0,1-1 0,0 2 0,1-1 0,-1 2 0,2-1 0,-1 1 0,1 1 0,0 0 0,0 1 0,17-5 0,-27 9 0,0 0 0,0 1 0,-1-1 0,1 1 0,0 0 0,0 0 0,0 0 0,0 0 0,-1 0 0,1 0 0,0 0 0,0 0 0,0 1 0,-1-1 0,1 1 0,0-1 0,3 2 0,-4-1 0,-1 0 0,1 0 0,-1-1 0,1 1 0,0 0 0,-1 0 0,0 0 0,1 0 0,-1 0 0,0 0 0,1 0 0,-1 0 0,0 0 0,0 0 0,0 0 0,0 0 0,0 0 0,0 0 0,0 0 0,0 0 0,0 0 0,0-1 0,-1 3 0,-1 4 0,0-1 0,-1 1 0,0-1 0,0 1 0,0-1 0,-1 0 0,-7 8 0,8-9 0,-1 0 0,1-1 0,-1 0 0,-1 0 0,1 0 0,-1 0 0,1 0 0,-1-1 0,0 0 0,-10 4 0,15-6 0,-1-1 0,1 0 0,-1 0 0,1 1 0,-1-1 0,1 0 0,-1 0 0,0 0 0,1 0 0,-1 0 0,1 0 0,-1 0 0,1 0 0,-1 0 0,1 0 0,-1 0 0,0 0 0,1-1 0,-1 1 0,1 0 0,-1 0 0,1-1 0,-1 1 0,1 0 0,-1 0 0,1-1 0,0 1 0,-1-1 0,1 1 0,-1 0 0,1-1 0,0 1 0,-1-1 0,1 1 0,0-1 0,0 1 0,-1-1 0,1 1 0,0-1 0,0 1 0,0-1 0,-1 1 0,1-1 0,0 1 0,0-1 0,0 0 0,0 1 0,0-1 0,0 1 0,0-1 0,0 1 0,1-1 0,-1 1 0,0-1 0,0 0 0,0 1 0,1-2 0,11-31 0,-2 13 0,22-32 0,-27 46 0,0 0 0,0 0 0,0 0 0,1 0 0,-1 1 0,1-1 0,1 2 0,8-7 0,-14 11 0,0-1 0,0 1 0,0-1 0,0 1 0,0 0 0,0-1 0,0 1 0,0 0 0,0 0 0,0 0 0,0 0 0,0 0 0,0 0 0,1 0 0,-1 0 0,0 0 0,0 0 0,0 1 0,0-1 0,0 0 0,0 1 0,0-1 0,-1 1 0,1-1 0,0 1 0,0-1 0,0 1 0,0 0 0,-1-1 0,1 1 0,0 0 0,0 0 0,-1 0 0,1-1 0,-1 1 0,1 0 0,-1 0 0,1 0 0,-1 0 0,1 0 0,-1 0 0,0 0 0,0 0 0,1 0 0,-1 0 0,0 2 0,2 4 0,-1 1 0,0 0 0,0 0 0,-1 14 0,-2-10 0,0-1 0,-1 1 0,0-1 0,-1 1 0,0-1 0,0 0 0,-1 0 0,-1-1 0,0 1 0,-14 16 0,-7 8 0,-47 46 0,38-46 0,0-2 0,-2-2 0,-46 29 0,83-59 0,-1 0 0,1 0 0,-1 0 0,1 0 0,-1 0 0,0-1 0,0 1 0,1 0 0,-1-1 0,0 0 0,0 1 0,0-1 0,0 0 0,0 0 0,-2 0 0,3 0 0,1 0 0,-1-1 0,0 1 0,1 0 0,-1-1 0,0 1 0,1-1 0,-1 1 0,0-1 0,1 1 0,-1-1 0,1 1 0,-1-1 0,1 0 0,-1 1 0,1-1 0,-1 0 0,1 1 0,0-1 0,-1 0 0,1 0 0,0 1 0,0-1 0,-1-1 0,1-3 0,-1 1 0,1-1 0,0 0 0,1 1 0,-1-1 0,1 0 0,0 1 0,0-1 0,0 1 0,1-1 0,2-4 0,9-16 0,1 1 0,1 0 0,1 2 0,2-1 0,35-35 0,-27 35 0,-18 20 0,-7 8 0,-6 9 0,-3-2 0,0-1 0,0-1 0,-1 1 0,-1-1 0,1-1 0,-2 0 0,-18 14 0,7-9 0,0 0 0,-1-1 0,-26 9 0,47-21 0,0 0 0,0 0 0,-1 0 0,1-1 0,0 1 0,-1-1 0,1 1 0,-1-1 0,1 0 0,-1 0 0,1 0 0,-1 0 0,-2-1 0,4 1 0,0-1 0,1 1 0,-1-1 0,0 0 0,0 1 0,0-1 0,1 0 0,-1 1 0,0-1 0,1 0 0,-1 0 0,1 0 0,-1 1 0,1-1 0,-1 0 0,1 0 0,-1 0 0,1 0 0,0 0 0,0 0 0,-1 0 0,1 0 0,0 0 0,0 0 0,0 0 0,0 0 0,0 0 0,0 0 0,0 0 0,1 0 0,-1 0 0,0 0 0,1 0 0,0-1 0,3-12 0,2 0 0,0 1 0,0 0 0,1 0 0,1 1 0,0 0 0,1 0 0,0 1 0,1 0 0,0 0 0,0 1 0,16-11 0,-24 20 0,-1-1 0,1 1 0,0-1 0,0 1 0,0 0 0,0 0 0,1 0 0,-1 0 0,0 0 0,0 0 0,0 1 0,1-1 0,-1 1 0,1-1 0,-1 1 0,0 0 0,1 0 0,-1 0 0,0 0 0,1 1 0,-1-1 0,0 1 0,1-1 0,-1 1 0,5 2 0,-6-2 0,1 1 0,0-1 0,-1 1 0,1 0 0,-1-1 0,0 1 0,1 0 0,-1 0 0,0 0 0,0 0 0,0 0 0,-1 1 0,1-1 0,0 0 0,-1 0 0,1 0 0,-1 1 0,0-1 0,0 0 0,0 1 0,0-1 0,0 0 0,0 0 0,-1 1 0,1-1 0,-2 4 0,-9 20-1365,-5-4-5461</inkml:trace>
</inkml:ink>
</file>

<file path=ppt/ink/ink1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04.794"/>
    </inkml:context>
    <inkml:brush xml:id="br0">
      <inkml:brushProperty name="width" value="0.1" units="cm"/>
      <inkml:brushProperty name="height" value="0.1" units="cm"/>
      <inkml:brushProperty name="color" value="#E71224"/>
    </inkml:brush>
  </inkml:definitions>
  <inkml:trace contextRef="#ctx0" brushRef="#br0">443 777 24575,'5'-1'0,"-1"0"0,1 0 0,0-1 0,-1 1 0,1-1 0,-1 0 0,1 0 0,-1-1 0,0 1 0,0-1 0,0 0 0,7-7 0,19-11 0,63-30 0,61-36 0,-31 8 0,147-84 0,-223 138 0,-33 16 0,1 0 0,0 2 0,0 0 0,1 0 0,0 1 0,0 1 0,0 1 0,23-3 0,-19 4 0,-1 0 0,1-2 0,-1 0 0,33-13 0,-25 8 0,33-8 0,-30 12 0,48-11 0,91-32 0,-129 37 0,0 2 0,1 2 0,0 2 0,43-2 0,-44 5 0,137-21 0,-92 12 0,135-5 0,-77 7 0,-32 1 0,140 5 0,-919 5 0,650 0 0,1 1 0,-1 1 0,1 0 0,-30 11 0,26-7 0,0-2 0,-32 5 0,-211 17 0,225-22 0,-55 14 0,-4 1 0,-463 72 0,532-86 0,0 1 0,1 2 0,-39 17 0,31-12 0,-45 12 0,39-16 0,21-6 0,-1 1 0,-27 11 0,-464 240 0,485-241 0,1 1 0,0 2 0,2 0 0,0 2 0,-23 23 0,47-42 0,0-1 0,0 1 0,0 0 0,1 0 0,-1 0 0,0 0 0,0 0 0,1 0 0,-1 0 0,1 0 0,-1 0 0,1 0 0,-1 0 0,1 1 0,0-1 0,-1 0 0,1 0 0,0 0 0,0 3 0,0-3 0,1-1 0,-1 1 0,1-1 0,-1 1 0,1-1 0,-1 1 0,1-1 0,0 1 0,-1-1 0,1 0 0,-1 1 0,1-1 0,0 0 0,-1 1 0,1-1 0,0 0 0,0 0 0,-1 0 0,1 0 0,0 1 0,-1-1 0,1 0 0,1-1 0,10 1 0,0-1 0,0 0 0,12-4 0,-10 2 0,50-8 0,1-3 0,63-24 0,120-57 0,-85 13 0,-30 22 0,-132 60 0,-1 0 0,0 0 0,1 0 0,-1 0 0,0 0 0,1 0 0,-1 0 0,0 0 0,0 0 0,1 0 0,-1 0 0,0 0 0,1-1 0,-1 1 0,0 0 0,0 0 0,1 0 0,-1-1 0,0 1 0,0 0 0,0 0 0,1-1 0,-1 1 0,0 0 0,0 0 0,0-1 0,0 1 0,0 0 0,1 0 0,-1-1 0,0 1 0,0 0 0,0-1 0,0 1 0,0 0 0,0-1 0,0 1 0,0 0 0,0-1 0,0 1 0,-15-2 0,-21 7 0,-40 21 0,49-16 0,-48 12 0,50-15 0,-9 2 0,31-9 0,5-1 0,17-6 0,11-2 0,33-6 0,-34 9 0,50-17 0,-18 3 0,-116 17 0,50 3 0,-21 0 0,1 1 0,-1 1 0,1 1 0,-46 12 0,3 8 0,1 4 0,-72 39 0,127-60 0,17-10 0,23-13 0,241-77 0,-238 84 0,52-11 0,-52 15 0,43-16 0,-39 11 0,37-8 0,-39 12 0,52-19 0,-57 16 0,-10 4 0,-29 9 0,-212 61 0,64-17 0,72-20 0,-49 13 0,120-36 0,1 1 0,0 1 0,0 0 0,0 1 0,-24 16 0,-35 16 0,32-23 0,0 2 0,1 2 0,2 1 0,-60 43 0,87-55 0,-1-1 0,0 0 0,0-1 0,-26 9 0,22-9 0,-1 1 0,-19 12 0,-6 6-1365</inkml:trace>
</inkml:ink>
</file>

<file path=ppt/ink/ink1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07.526"/>
    </inkml:context>
    <inkml:brush xml:id="br0">
      <inkml:brushProperty name="width" value="0.1" units="cm"/>
      <inkml:brushProperty name="height" value="0.1" units="cm"/>
      <inkml:brushProperty name="color" value="#E71224"/>
    </inkml:brush>
  </inkml:definitions>
  <inkml:trace contextRef="#ctx0" brushRef="#br0">526 0 24575,'-2'1'0,"-1"-1"0,1 1 0,0-1 0,-1 1 0,1 0 0,0 0 0,0 0 0,-1 0 0,1 1 0,0-1 0,0 0 0,0 1 0,0-1 0,-2 4 0,-27 31 0,20-22 0,-38 51 0,30-39 0,-27 31 0,27-38 0,8-9 0,0 1 0,1 0 0,1 0 0,0 1 0,0 0 0,1 0 0,1 1 0,0 0 0,-9 24 0,9-14 0,-2-1 0,0 1 0,-23 37 0,20-32 0,10-16 0,2-12 0,0 0 0,1 0 0,-1 0 0,0 0 0,1 0 0,-1 1 0,0-1 0,1 0 0,-1 0 0,0 0 0,1 0 0,-1 0 0,0-1 0,1 1 0,-1 0 0,0 0 0,1 0 0,-1 0 0,0 0 0,1 0 0,-1 0 0,0-1 0,1 1 0,-1 0 0,0 0 0,0 0 0,1-1 0,-1 1 0,0 0 0,0 0 0,0-1 0,1 1 0,-1 0 0,0-1 0,80-61 0,3 3 0,3 4 0,2 4 0,126-53 0,-196 96 0,28-12 0,-43 19 0,0 0 0,-1-1 0,1 1 0,0-1 0,-1 0 0,1 0 0,-1 0 0,1 0 0,-1-1 0,3-3 0,-5 6 0,0-1 0,0 1 0,1 0 0,-1 0 0,0 0 0,0-1 0,0 1 0,0 0 0,0 0 0,0-1 0,0 1 0,0 0 0,0 0 0,0-1 0,0 1 0,0 0 0,0-1 0,0 1 0,0 0 0,0 0 0,0-1 0,0 1 0,0 0 0,0 0 0,0 0 0,-1-1 0,1 1 0,0 0 0,0 0 0,0-1 0,0 1 0,0 0 0,-1 0 0,1 0 0,0 0 0,0-1 0,0 1 0,-1 0 0,-13-3 0,-15 6 0,-183 57 0,189-50 0,-33 19 0,37-19 0,38-22 0,33-30 0,-16 13 0,-29 23 0,3 0 0,-1-1 0,0 0 0,0-1 0,0 0 0,-1-1 0,0 0 0,-1 0 0,11-18 0,-18 27 0,0 0 0,0 0 0,1 0 0,-1 0 0,0 0 0,0-1 0,0 1 0,0 0 0,0 0 0,0 0 0,0-1 0,1 1 0,-1 0 0,0 0 0,0-1 0,0 1 0,0 0 0,0 0 0,0 0 0,0-1 0,0 1 0,0 0 0,0 0 0,0-1 0,0 1 0,0 0 0,-1 0 0,1 0 0,0-1 0,0 1 0,0 0 0,0 0 0,0 0 0,0-1 0,0 1 0,-1 0 0,1 0 0,0 0 0,0 0 0,0 0 0,0-1 0,-1 1 0,1 0 0,0 0 0,0 0 0,0 0 0,-1 0 0,-13 4 0,-13 13 0,-61 46 0,41-31 0,-47 42 0,-33 24 0,88-71 0,1 2 0,-37 37 0,53-43-455,1 1 0,-34 51 0</inkml:trace>
</inkml:ink>
</file>

<file path=ppt/ink/ink1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17.701"/>
    </inkml:context>
    <inkml:brush xml:id="br0">
      <inkml:brushProperty name="width" value="0.1" units="cm"/>
      <inkml:brushProperty name="height" value="0.1" units="cm"/>
      <inkml:brushProperty name="color" value="#E71224"/>
    </inkml:brush>
  </inkml:definitions>
  <inkml:trace contextRef="#ctx0" brushRef="#br0">0 1225 24575,'12'-1'0,"0"-1"0,0-1 0,-1 0 0,1 0 0,-1-1 0,0-1 0,0 0 0,0 0 0,10-8 0,47-19 0,123-49 0,41-39 0,-143 79 0,-68 33 0,-1 0 0,0-1 0,0-2 0,-1 0 0,-1-1 0,0-1 0,17-15 0,-8 2 0,7-6 0,43-55 0,-71 80 0,0 0 0,0 1 0,1 0 0,0 0 0,0 1 0,0-1 0,1 2 0,0-1 0,0 1 0,0 0 0,12-3 0,11-3 0,59-9 0,-50 12 0,180-52 0,-189 52 0,49-21 0,-57 19 0,1 0 0,0 2 0,43-8 0,-52 13 0,-1-2 0,1 0 0,-1-1 0,0 0 0,-1-1 0,26-15 0,-25 13 0,2 0 0,-1 1 0,1 0 0,31-8 0,98-24 0,-36 9 0,-48 13 0,-38 9 0,-21 6 0,-8 1 0,-61 0 0,-231 4 0,268 0 0,1 1 0,0 1 0,-37 13 0,-84 34 0,118-40 0,-61 26 0,34-14 0,-103 28 0,139-45 0,1 0 0,0 2 0,-29 16 0,-24 9 0,-180 77 0,210-89 0,2 3 0,0 1 0,2 3 0,1 1 0,-51 49 0,46-43 0,33-27 0,1 0 0,-1 1 0,-17 20 0,28-30 0,1 1 0,0-1 0,-1 0 0,1 1 0,0-1 0,-1 1 0,1-1 0,0 1 0,0-1 0,-1 1 0,1-1 0,0 1 0,0-1 0,0 1 0,0-1 0,0 1 0,-1-1 0,1 1 0,0-1 0,0 1 0,0 0 0,1-1 0,-1 1 0,0-1 0,0 1 0,0-1 0,0 1 0,0-1 0,1 1 0,-1 0 0,16 6 0,29-4 0,-40-3 0,11 0 0,1 0 0,-1-1 0,0-1 0,0 0 0,0-1 0,0-1 0,-1 0 0,0-1 0,1-1 0,-2-1 0,1 0 0,-1 0 0,21-16 0,72-71 0,-89 81 0,1 1 0,0 1 0,0 0 0,1 2 0,32-11 0,14-7 0,124-59 0,-57 12 0,-94 50 0,67-41 0,-11 9 0,152-122 0,-148 102 0,-73 57 0,-1-1 0,-1-2 0,41-45 0,-65 67 0,0 0 0,1 0 0,-1 0 0,0-1 0,1 1 0,-1 0 0,0 0 0,1-1 0,-1 1 0,0 0 0,0-1 0,1 1 0,-1 0 0,0-1 0,0 1 0,0-1 0,1 1 0,-1 0 0,0-1 0,0 1 0,0-1 0,0 1 0,0 0 0,0-1 0,0 1 0,0-1 0,0 1 0,0 0 0,0-1 0,0 1 0,0-1 0,0 1 0,0 0 0,-1-1 0,1 1 0,0-1 0,0 1 0,0 0 0,-1-1 0,1 1 0,-1-1 0,-20 2 0,-29 15 0,38-11 0,-1 0 0,1 1 0,0 1 0,1 0 0,0 0 0,0 1 0,0 1 0,1 0 0,0 0 0,1 1 0,-11 14 0,9-12 0,-1 1 0,0-1 0,-1-1 0,0 0 0,-1-1 0,0-1 0,-19 11 0,5-3 0,-4 1 0,-1-2 0,0-1 0,-58 17 0,59-20 0,0 2 0,2 1 0,-35 22 0,-25 14 0,-60 10 0,-11 7 0,123-46 0,27-14 0,0-1 0,-1-1 0,-15 6 0,6-3 0,0 2 0,1 0 0,1 0 0,-35 29 0,31-23 0,0 0 0,-40 20 0,38-22 0,0 1 0,1 2 0,0 0 0,2 1 0,-34 37 0,14-14 0,27-28 0,-13 12 0,-28 36 0,43-44 0,1 2 0,1 0 0,1 0 0,1 1 0,1 0 0,-6 25 0,5-17 0,-1 0 0,-19 35 0,55-97 0,32-32 0,-5 6 0,143-149 0,-173 190 0,2 0 0,0 1 0,50-24 0,16-10 0,-64 36 0,1 1 0,53-19 0,-49 21 0,58-29 0,-71 27-1365</inkml:trace>
</inkml:ink>
</file>

<file path=ppt/ink/ink1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20.011"/>
    </inkml:context>
    <inkml:brush xml:id="br0">
      <inkml:brushProperty name="width" value="0.1" units="cm"/>
      <inkml:brushProperty name="height" value="0.1" units="cm"/>
      <inkml:brushProperty name="color" value="#E71224"/>
    </inkml:brush>
  </inkml:definitions>
  <inkml:trace contextRef="#ctx0" brushRef="#br0">444 72 24575,'-11'0'0,"-16"1"0,0-1 0,-1-1 0,1-2 0,0-1 0,1 0 0,-37-12 0,32 5-341,0 2 0,0 1-1,-61-6 1,69 12-6485</inkml:trace>
</inkml:ink>
</file>

<file path=ppt/ink/ink1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27.680"/>
    </inkml:context>
    <inkml:brush xml:id="br0">
      <inkml:brushProperty name="width" value="0.1" units="cm"/>
      <inkml:brushProperty name="height" value="0.1" units="cm"/>
      <inkml:brushProperty name="color" value="#E71224"/>
    </inkml:brush>
  </inkml:definitions>
  <inkml:trace contextRef="#ctx0" brushRef="#br0">1 0 24575,'-1'70'0,"3"81"0,1-134 0,0-1 0,1 0 0,1 0 0,0 0 0,1 0 0,16 28 0,-13-26 0,0 0 0,-2 1 0,0 0 0,6 23 0,-8-10 0,0-2 0,1-2 0,1 1 0,18 44 0,-10-36 0,15 60 0,-21-61 0,2-1 0,18 38 0,8 8 0,39 73 0,-18-41 0,-21-51 0,-26-41 0,1-1 0,1 0 0,0-1 0,17 18 0,64 75 0,-45-51 0,39 38 0,-44-52 0,40 56 0,-70-84 0,1-1 0,1 0 0,1-1 0,0-1 0,1 0 0,1-2 0,0 0 0,1-1 0,1-1 0,-1 0 0,2-2 0,36 12 0,41 15-1365,-66-25-5461</inkml:trace>
</inkml:ink>
</file>

<file path=ppt/ink/ink1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40.256"/>
    </inkml:context>
    <inkml:brush xml:id="br0">
      <inkml:brushProperty name="width" value="0.1" units="cm"/>
      <inkml:brushProperty name="height" value="0.1" units="cm"/>
      <inkml:brushProperty name="color" value="#00A0D7"/>
    </inkml:brush>
  </inkml:definitions>
  <inkml:trace contextRef="#ctx0" brushRef="#br0">27 261 24575,'1'7'0,"-1"1"0,1-1 0,1 1 0,-1-1 0,1 0 0,0 0 0,1 0 0,6 12 0,34 48 0,-34-54 0,3 0 0,-12-13 0,1 0 0,-1 0 0,0 0 0,0 0 0,0 0 0,1 0 0,-1 0 0,0 0 0,0 0 0,0-1 0,0 1 0,1 0 0,-1 0 0,0 0 0,0 0 0,0 0 0,0 0 0,0-1 0,1 1 0,-1 0 0,0 0 0,0 0 0,0 0 0,0-1 0,0 1 0,0 0 0,0 0 0,0 0 0,0-1 0,0 1 0,0 0 0,0 0 0,0 0 0,0-1 0,0 1 0,0 0 0,0 0 0,0 0 0,0-1 0,0 1 0,0 0 0,-6-38 0,3 24 0,-3-48 0,3-65 0,3 127 0,0 0 0,0 0 0,0 0 0,0 0 0,-1 0 0,1 0 0,0 0 0,0 0 0,0 0 0,0 0 0,0 0 0,0 0 0,0 0 0,0 0 0,0 0 0,0 0 0,0 0 0,0 0 0,0 0 0,0 0 0,0 0 0,0 0 0,-1 0 0,1 0 0,0 0 0,0 0 0,0 0 0,0 0 0,0 0 0,0 0 0,0 0 0,0 0 0,0 0 0,0 0 0,0 0 0,0 0 0,0 0 0,0 0 0,0-1 0,0 1 0,0 0 0,0 0 0,-5 10 0,-3 7 0,8-17 0,0 0 0,0 0 0,0 0 0,0 0 0,0-1 0,0 1 0,0 0 0,0 0 0,0 0 0,0 0 0,0 0 0,0 0 0,0 0 0,0-1 0,-1 1 0,1 0 0,0 0 0,0 0 0,0 0 0,0 0 0,0 0 0,0 0 0,0 0 0,0 0 0,-1-1 0,1 1 0,0 0 0,0 0 0,0 0 0,0 0 0,0 0 0,0 0 0,-1 0 0,1 0 0,0 0 0,0 0 0,0 0 0,0 0 0,0 0 0,-1 0 0,1 0 0,0 0 0,0 0 0,0 0 0,0 0 0,0 1 0,0-1 0,-1 0 0,1 0 0,0 0 0,0 0 0,0 0 0,0 0 0,0 0 0,0 0 0,0 0 0,0 1 0,-1-1 0,-1-36 0,5-66 0,-3 101 0,-1 35 0,2-27 0,-1 1 0,0-1 0,0 0 0,-1 0 0,0 0 0,0 0 0,-1 0 0,0 0 0,0 0 0,0 0 0,-1-1 0,0 1 0,0-1 0,-5 6 0,4-5 0,-19 20 0,23-27 0,0 0 0,-1 1 0,1-1 0,-1 0 0,1 1 0,0-1 0,-1 0 0,1 0 0,-1 0 0,1 1 0,0-1 0,-1 0 0,1 0 0,-1 0 0,1 0 0,-1 0 0,1 0 0,-1 0 0,1 0 0,-1 0 0,1 0 0,0 0 0,-1 0 0,1 0 0,-1 0 0,1 0 0,-1 0 0,1 0 0,-1-1 0,1 1 0,0 0 0,-1 0 0,1-1 0,-1 1 0,1 0 0,0 0 0,-1-1 0,1 1 0,0 0 0,-1-1 0,1 1 0,0-1 0,0 1 0,-1 0 0,1-1 0,0 1 0,0-1 0,0 1 0,0-1 0,0 1 0,-1 0 0,1-1 0,0 1 0,0-1 0,0 1 0,0-1 0,0 1 0,0-1 0,0 1 0,1-1 0,-4-23 0,2 1 0,0-1 0,2 1 0,3-27 0,-1 15 0,-4 51 0,-2 18 0,1 0 0,4 51 0,-2-85 0,0 0 0,0 1 0,0-1 0,0 0 0,0 0 0,0 1 0,0-1 0,0 0 0,1 0 0,-1 0 0,0 1 0,0-1 0,0 0 0,0 0 0,0 0 0,0 0 0,0 1 0,0-1 0,0 0 0,1 0 0,-1 0 0,0 0 0,0 1 0,0-1 0,0 0 0,1 0 0,-1 0 0,0 0 0,0 0 0,0 0 0,0 0 0,1 1 0,-1-1 0,0 0 0,0 0 0,0 0 0,1 0 0,-1 0 0,0 0 0,0 0 0,1 0 0,-1 0 0,0 0 0,11-8 0,8-17 0,-18 23 0,13-15 0,0 1 0,1 1 0,0 0 0,33-23 0,-37 30 0,9-14 0,-13 9 0,-7 13 0,1 0 0,-1 0 0,0-1 0,0 1 0,0 0 0,0 0 0,0-1 0,0 1 0,0 0 0,0 0 0,0-1 0,0 1 0,-1 0 0,1 0 0,0-1 0,0 1 0,0 0 0,0 0 0,0 0 0,0-1 0,0 1 0,-1 0 0,1 0 0,0 0 0,0-1 0,0 1 0,0 0 0,-1 0 0,1 0 0,0 0 0,0 0 0,0-1 0,-1 1 0,1 0 0,0 0 0,0 0 0,-1 0 0,1 0 0,0 0 0,-1 0 0,0 0 0,-1 0 0,0 1 0,0-1 0,1 0 0,-1 1 0,0 0 0,1-1 0,-1 1 0,1 0 0,-1 0 0,1 0 0,-1 0 0,1 0 0,0 0 0,-1 0 0,1 0 0,0 1 0,0-1 0,0 0 0,-1 3 0,-23 31 0,23-32 0,2-2 0,-16 20 0,9-17 0,4-16 0,5 1-195,0 0 0,1 0 0,1 1 0,-1-1 0,1 1 0,10-18 0,0 1-6631</inkml:trace>
</inkml:ink>
</file>

<file path=ppt/ink/ink1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48.961"/>
    </inkml:context>
    <inkml:brush xml:id="br0">
      <inkml:brushProperty name="width" value="0.1" units="cm"/>
      <inkml:brushProperty name="height" value="0.1" units="cm"/>
      <inkml:brushProperty name="color" value="#00A0D7"/>
    </inkml:brush>
  </inkml:definitions>
  <inkml:trace contextRef="#ctx0" brushRef="#br0">114 357 24575,'0'0'0,"1"-1"0,-1 1 0,0 0 0,0 0 0,0 0 0,0-1 0,0 1 0,0 0 0,0 0 0,0 0 0,0 0 0,1-1 0,-1 1 0,0 0 0,0 0 0,0 0 0,0 0 0,0 0 0,1-1 0,-1 1 0,0 0 0,0 0 0,0 0 0,1 0 0,-1 0 0,0 0 0,0 0 0,0 0 0,1 0 0,-1 0 0,0 0 0,0 0 0,0 0 0,1 0 0,-1 0 0,0 0 0,0 0 0,1 0 0,-1 0 0,0 0 0,0 0 0,0 0 0,1 0 0,-1 0 0,0 0 0,0 1 0,0-1 0,0 0 0,1 0 0,-1 0 0,-5 13 0,-29 24 0,28-31 0,0 0 0,0 0 0,0 1 0,1 0 0,0-1 0,0 2 0,1-1 0,0 1 0,0-1 0,1 1 0,0 0 0,0 0 0,1 1 0,-2 7 0,3 5 0,0 1 0,1-1 0,2 0 0,0 0 0,1 0 0,1 0 0,1 0 0,1-1 0,1 0 0,0 0 0,2-1 0,13 24 0,-21-42 0,-1 1 0,1 0 0,0-1 0,0 0 0,0 1 0,0-1 0,0 1 0,0-1 0,0 0 0,0 0 0,0 0 0,1 1 0,-1-1 0,0-1 0,1 1 0,2 2 0,-4-4 0,1 1 0,0 0 0,-1 0 0,1-1 0,-1 1 0,1 0 0,-1-1 0,1 1 0,-1 0 0,1-1 0,-1 1 0,1-1 0,-1 1 0,0-1 0,1 1 0,-1-1 0,0 1 0,1-1 0,-1 1 0,0-1 0,0 0 0,1 1 0,-1-1 0,0 1 0,0-1 0,0 0 0,0 1 0,0-2 0,2-10 0,-1 0 0,0-23 0,-1 32 0,-2-79 0,1-80 0,1 155 0,1 1 0,0-1 0,1 0 0,-1 1 0,1-1 0,0 1 0,1-1 0,0 1 0,0 0 0,0 0 0,0 0 0,1 1 0,0-1 0,1 1 0,-1 0 0,1 0 0,0 0 0,0 1 0,0-1 0,10-4 0,6-3 0,1 1 0,1 1 0,0 1 0,34-8 0,-26 8 0,34-15 0,-100 50 0,-160 99 0,142-89 0,52-35 0,0 0 0,0 0 0,0-1 0,0 1 0,-1 0 0,1 0 0,0-1 0,0 1 0,0-1 0,-1 1 0,1-1 0,0 0 0,-1 1 0,1-1 0,0 0 0,-1 0 0,1 0 0,-1 0 0,1 0 0,0 0 0,-3-1 0,3 0 0,0 0 0,0 0 0,0 0 0,0 0 0,0-1 0,0 1 0,0 0 0,1 0 0,-1-1 0,1 1 0,-1 0 0,1-1 0,-1 1 0,1-1 0,0 1 0,0-1 0,-1 1 0,1 0 0,0-4 0,1-5 0,-1 0 0,1 0 0,1 0 0,0 1 0,0-1 0,1 0 0,0 1 0,1 0 0,0-1 0,1 2 0,-1-1 0,2 0 0,-1 1 0,10-11 0,-5 7 0,0 1 0,0 0 0,1 0 0,1 2 0,0-1 0,0 1 0,0 1 0,26-13 0,-38 21 0,0 0 0,0 0 0,0 0 0,0 0 0,0 0 0,1 0 0,-1 0 0,0 1 0,0-1 0,0 0 0,0 0 0,0 0 0,0 0 0,0 0 0,0 0 0,0 0 0,0 0 0,0 0 0,0 0 0,0 0 0,0 0 0,0 0 0,0 0 0,0 0 0,0 0 0,0 0 0,0 0 0,0 0 0,0 0 0,0 0 0,0 0 0,1 0 0,-10 8 0,-14 8 0,-165 103 0,186-117 0,-35 18 0,18-16 0,18-4 0,1 0 0,-1 0 0,1-1 0,-1 1 0,1 0 0,-1 0 0,1 0 0,0-1 0,-1 1 0,1 0 0,-1 0 0,1-1 0,-1 1 0,1 0 0,0-1 0,-1 1 0,1-1 0,0 1 0,0 0 0,-1-1 0,1 1 0,0-1 0,0 1 0,-1-1 0,1 1 0,0-1 0,0 1 0,0-1 0,0 1 0,0-1 0,0-1 0,0-1 0,0 1 0,1 0 0,-1 0 0,1 0 0,-1 0 0,1 0 0,0 0 0,0 0 0,0 0 0,0 1 0,0-1 0,0 0 0,0 0 0,1 1 0,-1-1 0,3-2 0,32-26 0,-29 25 0,116-83 0,-103 76 0,1 1 0,0 0 0,1 2 0,31-10 0,-37 14 0,0-1 0,-1 0 0,19-12 0,-19 10 0,-1 1 0,1 0 0,26-8 0,100-27 0,-115 34 0,1 1 0,-1 1 0,2 2 0,43-3 0,116 8 0,-74 2 0,-33-4 0,90 2 0,-157 1 0,0 0 0,-1 1 0,1 1 0,-1-1 0,0 2 0,0 0 0,0 0 0,0 1 0,-1 1 0,14 10 0,11 11 0,50 50 0,-81-74 0,12 13 0,-1 1 0,0 0 0,-2 1 0,0 1 0,-1 0 0,-1 1 0,-1 0 0,-1 1 0,-1 0 0,-1 0 0,-1 1 0,8 43 0,-8-22 0,-3 1 0,-1-1 0,-2 1 0,-6 52 0,4-88 0,-1 1 0,-1-1 0,0 0 0,0 1 0,-1-1 0,0-1 0,0 1 0,-8 10 0,-49 64 0,55-76 0,-12 16 0,-1-1 0,-33 29 0,46-45 0,-1-1 0,-1 0 0,1 0 0,-1 0 0,1-1 0,-2 0 0,1 0 0,0-1 0,0 0 0,-1-1 0,0 0 0,-14 2 0,5-2 0,0 1 0,0 1 0,-27 9 0,27-7 0,0 0 0,0-2 0,-29 4 0,-103-8 0,104-2 0,1 2 0,-82 11 0,44-1 0,0-4 0,-135-6 0,86-2 0,120 2 0,-1 0 0,1-1 0,0 0 0,1-1 0,-1 0 0,0-1 0,0-1 0,1 1 0,0-2 0,0 0 0,0 0 0,0-1 0,1 0 0,0-1 0,0 0 0,-13-12 0,2 0 0,10 10 0,-1-1 0,1-1 0,1 0 0,0 0 0,0-1 0,1 0 0,1-1 0,-11-19 0,-2-22-341,2-1 0,3-1-1,-12-76 1,23 108-6485</inkml:trace>
</inkml:ink>
</file>

<file path=ppt/ink/ink1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56.224"/>
    </inkml:context>
    <inkml:brush xml:id="br0">
      <inkml:brushProperty name="width" value="0.1" units="cm"/>
      <inkml:brushProperty name="height" value="0.1" units="cm"/>
      <inkml:brushProperty name="color" value="#00A0D7"/>
    </inkml:brush>
  </inkml:definitions>
  <inkml:trace contextRef="#ctx0" brushRef="#br0">72 364 24575,'2'0'0,"0"1"0,0-1 0,-1 1 0,1 0 0,0 0 0,0 0 0,-1 0 0,1 0 0,-1 0 0,1 0 0,-1 0 0,0 1 0,1-1 0,-1 0 0,0 1 0,0-1 0,0 1 0,0 0 0,0-1 0,0 1 0,0 0 0,-1 0 0,1-1 0,-1 1 0,1 4 0,10 47 0,-6 13 0,-5 94 0,-2-98 0,11 113 0,-9-153 0,-6-31 0,-8-33 0,6 3 0,-1 1 0,-2 0 0,-19-47 0,20 65 0,2-1 0,1-1 0,1 1 0,0-1 0,2 0 0,0 0 0,2-1 0,0-31 0,3 43 0,0 1 0,2 0 0,-1 0 0,1 0 0,0 0 0,1 0 0,1 1 0,-1-1 0,1 1 0,8-10 0,5-6 0,1 0 0,24-23 0,-35 41 0,0 0 0,0 0 0,1 0 0,0 1 0,0 1 0,0 0 0,1 0 0,14-5 0,9-1 0,45-8 0,15-5 0,-41 7 0,88-16 0,-125 29 0,0 0 0,27-11 0,-30 10 0,1 0 0,-1 1 0,1 0 0,0 1 0,17-2 0,28 2 0,74-8 0,-62-1-1365,-51 6-5461</inkml:trace>
</inkml:ink>
</file>

<file path=ppt/ink/ink1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00.402"/>
    </inkml:context>
    <inkml:brush xml:id="br0">
      <inkml:brushProperty name="width" value="0.1" units="cm"/>
      <inkml:brushProperty name="height" value="0.1" units="cm"/>
      <inkml:brushProperty name="color" value="#00A0D7"/>
    </inkml:brush>
  </inkml:definitions>
  <inkml:trace contextRef="#ctx0" brushRef="#br0">0 261 24575,'21'0'0,"86"-4"0,-93 3 0,-1-2 0,1 1 0,-1-2 0,0 0 0,23-10 0,-2 0 0,2 2 0,0 1 0,0 2 0,50-6 0,1-1 0,-41 9 0,1 2 0,0 3 0,70 5 0,-22-1 0,-79-3 0,-16 0 0,-28-4 0,11 3 0,-15-4 0,0 0 0,0-3 0,0 0 0,1-2 0,-40-20 0,69 30 0,0 0 0,1 0 0,-1-1 0,0 1 0,0 0 0,1-1 0,-1 1 0,1 0 0,0-1 0,-1 0 0,1 1 0,-2-3 0,6-5 0,13 3 0,31 2 0,1 2 0,65 5 0,-25-1 0,-234-14 0,95 5 0,-52 1 0,57 6-1365,26 0-5461</inkml:trace>
</inkml:ink>
</file>

<file path=ppt/ink/ink1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02.741"/>
    </inkml:context>
    <inkml:brush xml:id="br0">
      <inkml:brushProperty name="width" value="0.1" units="cm"/>
      <inkml:brushProperty name="height" value="0.1" units="cm"/>
      <inkml:brushProperty name="color" value="#00A0D7"/>
    </inkml:brush>
  </inkml:definitions>
  <inkml:trace contextRef="#ctx0" brushRef="#br0">1 0 24575,'4'0'0,"13"0"0,4 4 0,2 1 0,2 4 0,4 5 0,1-1 0,0 2 0,-6 2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56.876"/>
    </inkml:context>
    <inkml:brush xml:id="br0">
      <inkml:brushProperty name="width" value="0.1" units="cm"/>
      <inkml:brushProperty name="height" value="0.1" units="cm"/>
      <inkml:brushProperty name="color" value="#E71224"/>
    </inkml:brush>
  </inkml:definitions>
  <inkml:trace contextRef="#ctx0" brushRef="#br0">0 379 24575,'0'-1'0,"0"1"0,1-1 0,-1 0 0,0 1 0,0-1 0,1 1 0,-1-1 0,0 1 0,1-1 0,-1 1 0,1-1 0,-1 1 0,0-1 0,1 1 0,-1 0 0,1-1 0,-1 1 0,1 0 0,-1-1 0,1 1 0,0 0 0,-1 0 0,1-1 0,-1 1 0,1 0 0,0 0 0,-1 0 0,1 0 0,-1 0 0,1 0 0,0 0 0,-1 0 0,2 0 0,26 2 0,-25-1 0,228 29 0,-141-19 0,-31-3 0,72 0 0,-128-8 0,4-1 0,1 1 0,0 1 0,0-1 0,-1 1 0,10 3 0,-15-4 0,0 1 0,0 0 0,0 0 0,-1 0 0,1 0 0,0 0 0,-1 0 0,1 0 0,0 0 0,-1 1 0,1-1 0,-1 1 0,0-1 0,1 1 0,-1-1 0,0 1 0,0 0 0,0 0 0,0 0 0,-1-1 0,1 1 0,0 0 0,-1 0 0,1 0 0,-1 2 0,1-1 0,0-1 0,0 0 0,0 0 0,0 1 0,0-1 0,1 0 0,-1 0 0,0 0 0,1 0 0,0 0 0,-1-1 0,1 1 0,0 0 0,0-1 0,0 1 0,0-1 0,0 0 0,1 0 0,-1 0 0,0 0 0,0 0 0,1 0 0,-1 0 0,5 0 0,8 2 0,0-1 0,29 1 0,-32-2 0,20-1 0,-25-1 0,1 1 0,0 0 0,0 1 0,-1-1 0,1 1 0,11 4 0,-19-5 0,0 0 0,1 0 0,-1 0 0,1 0 0,-1 0 0,0 1 0,1-1 0,-1 0 0,1 0 0,-1 0 0,0 1 0,1-1 0,-1 0 0,0 1 0,1-1 0,-1 0 0,0 1 0,0-1 0,1 0 0,-1 1 0,0-1 0,0 0 0,0 1 0,1-1 0,-1 1 0,0-1 0,0 0 0,0 1 0,0-1 0,0 1 0,0-1 0,0 1 0,0-1 0,0 0 0,0 1 0,0-1 0,0 1 0,0-1 0,0 0 0,0 1 0,-1-1 0,1 1 0,0-1 0,0 0 0,0 1 0,-1-1 0,1 1 0,0-1 0,0 0 0,-1 0 0,1 1 0,0-1 0,-1 0 0,1 1 0,0-1 0,-1 0 0,1 0 0,-1 0 0,0 1 0,-24 15 0,14-11 0,1-1 0,-1-1 0,0 1 0,1-2 0,-1 1 0,-1-1 0,1-1 0,0 0 0,0-1 0,-14-1 0,22 0 0,1 1 0,0-1 0,-1 0 0,1 0 0,0 0 0,0 0 0,0-1 0,0 1 0,0-1 0,0 1 0,0-1 0,1 0 0,-1 1 0,0-1 0,1 0 0,-3-3 0,3 2 0,-1 0 0,0 1 0,0-1 0,-1 1 0,1 0 0,0 0 0,-1 0 0,0 0 0,1 0 0,-6-2 0,1 1 0,0 1 0,0 0 0,-1 1 0,1 0 0,0 0 0,-1 0 0,1 1 0,-1 0 0,1 0 0,-1 1 0,1 0 0,-1 1 0,-9 2 0,48 4 0,164-2 0,-136-6 0,-148 1 0,-90-4 0,177 3 0,0 0 0,0 0 0,0-1 0,0 1 0,0 0 0,0-1 0,0 1 0,0-1 0,0 0 0,0 0 0,0 0 0,0 0 0,1 0 0,-1 0 0,0 0 0,1-1 0,-1 1 0,1-1 0,-1 1 0,-1-3 0,3 3 0,0 1 0,-1-1 0,1 1 0,0-1 0,0 0 0,0 1 0,0-1 0,0 0 0,0 1 0,0-1 0,0 1 0,0-1 0,1 0 0,-1 1 0,0-1 0,0 1 0,0-1 0,1 0 0,-1 1 0,0-1 0,1 1 0,-1-1 0,0 1 0,1-1 0,1-1 0,0 0 0,0 1 0,0-1 0,1 1 0,-1-1 0,0 1 0,0 0 0,1 0 0,2-1 0,15-4 0,1 0 0,0 2 0,0 0 0,40-1 0,89 7 0,-114-1 0,-106 0 0,-65 0 0,111-7 0,27 2 0,13 0 0,88-5 0,157 7 0,-158 3 0,-79-1 0,-37 0 0,-39 1 0,-19-2 0,-77 3 0,141-2 0,0 1 0,0 1 0,1 0 0,-1 0 0,1 0 0,-1 0 0,1 1 0,0 0 0,0 1 0,0-1 0,-6 6 0,-8 7 0,-30 31 0,11-8 0,-131 96 0,166-131 0,-24 18 0,27-22 0,0 1 0,1 0 0,-1-1 0,0 1 0,0 0 0,0 0 0,1-1 0,-1 1 0,1 0 0,-1 0 0,0 0 0,1 0 0,0 0 0,-1 0 0,1 0 0,-1 0 0,1 0 0,0 0 0,0 0 0,0 0 0,0 0 0,-1 0 0,1 0 0,0 0 0,1 1 0,0-1 0,0 0 0,0-1 0,1 1 0,-1-1 0,0 0 0,1 1 0,-1-1 0,0 0 0,1 0 0,-1 0 0,1 0 0,-1 0 0,0 0 0,1 0 0,-1 0 0,0-1 0,1 1 0,-1 0 0,0-1 0,1 1 0,-1-1 0,2-1 0,-1 1 0,71-27 0,-1-5 0,93-56 0,-150 81 0,-4 2 0,-8 5 0,0-1 0,0 1 0,-1-1 0,1 1 0,0-1 0,-1 0 0,1 0 0,-1 0 0,1-1 0,-1 1 0,2-3 0,-3 5 0,-1-1 0,0 1 0,0 0 0,0 0 0,0 0 0,0-1 0,0 1 0,0 0 0,0 0 0,0-1 0,0 1 0,1 0 0,-1 0 0,0-1 0,0 1 0,0 0 0,-1 0 0,1 0 0,0-1 0,0 1 0,0 0 0,0 0 0,0-1 0,0 1 0,0 0 0,0 0 0,0 0 0,0-1 0,-1 1 0,1 0 0,0 0 0,0 0 0,0-1 0,0 1 0,-1 0 0,1 0 0,0 0 0,0 0 0,0 0 0,-1-1 0,1 1 0,0 0 0,0 0 0,0 0 0,-1 0 0,1 0 0,0 0 0,0 0 0,-1 0 0,1 0 0,-1 0 0,-16 1 0,-24 13 0,0 1 0,-74 39 0,78-35 0,-77 43 0,58-30 0,-72 29 0,124-59 0,0-1 0,1 0 0,-1 0 0,0 0 0,0 0 0,-8-1 0,12 1 0,0-1 0,-1 0 0,1-1 0,-1 1 0,1 0 0,0 0 0,-1 0 0,1 0 0,0 0 0,-1 0 0,1 0 0,0 0 0,-1-1 0,1 1 0,0 0 0,-1 0 0,1 0 0,0-1 0,0 1 0,-1 0 0,1-1 0,0 1 0,0 0 0,-1 0 0,1-1 0,0 1 0,0 0 0,0-1 0,-1 0 0,1 0 0,1 0 0,-1 0 0,0 0 0,0 0 0,0 0 0,1-1 0,-1 1 0,1 0 0,-1 0 0,1 0 0,-1 0 0,1 0 0,0 0 0,-1 0 0,2-1 0,9-10 0,0 0 0,0 1 0,2 0 0,-1 0 0,1 1 0,1 1 0,14-8 0,17-7 0,48-18 0,-8 7 0,137-60 0,-203 87 0,39-10 0,-42 14 0,0-1 0,0 0 0,-1-1 0,17-10 0,-15 7 0,0 0 0,0 1 0,1 1 0,0 1 0,0 0 0,0 1 0,1 1 0,28-2 0,83-15 0,22-2 0,-87 20 0,-41 3 0,0-1 0,0-1 0,0-2 0,0 0 0,34-11 0,-34 6 0,7-2 0,34-9 0,-54 17 0,1-1 0,-1-1 0,0 0 0,0 0 0,17-12 0,-16 9 0,1 0 0,1 1 0,20-7 0,66-28 0,-12 5 0,12-3 0,43-14 0,-108 44 0,1 2 0,0 1 0,0 1 0,1 2 0,38 1 0,7 3 0,101 3 0,-179-2 0,0-1 0,1 1 0,-1 0 0,0 1 0,0-1 0,7 4 0,-11-5 0,1 1 0,-1-1 0,1 0 0,-1 0 0,1 1 0,-1-1 0,0 0 0,1 1 0,-1-1 0,1 0 0,-1 1 0,0-1 0,1 1 0,-1-1 0,0 1 0,0-1 0,1 1 0,-1-1 0,0 1 0,0-1 0,0 1 0,1-1 0,-1 1 0,-1 0 0,1 0 0,0-1 0,-1 1 0,1 0 0,-1-1 0,1 1 0,-1-1 0,0 1 0,1-1 0,-1 1 0,1-1 0,-1 1 0,0-1 0,0 1 0,1-1 0,-1 0 0,0 1 0,1-1 0,-1 0 0,0 0 0,-1 0 0,-26 7 0,0-2 0,-1-1 0,0-2 0,1 0 0,-41-4 0,14 1 0,7 0 0,-103 6 0,134-3 0,0 0 0,0 1 0,0 2 0,0-1 0,1 2 0,-24 11 0,39-17 0,0 0 0,0 1 0,0-1 0,0 1 0,0 0 0,0-1 0,0 1 0,0 0 0,0-1 0,0 1 0,1 0 0,-1 0 0,0 0 0,0 0 0,1 0 0,-1 0 0,0 1 0,1-1 0,0-1 0,0 1 0,0-1 0,0 0 0,0 1 0,1-1 0,-1 1 0,0-1 0,0 1 0,0-1 0,1 1 0,-1-1 0,0 0 0,1 1 0,-1-1 0,0 0 0,1 1 0,-1-1 0,0 0 0,1 1 0,-1-1 0,1 0 0,-1 1 0,0-1 0,1 0 0,-1 0 0,1 0 0,44 12 0,-37-11 0,48 7 0,0-2 0,0-3 0,66-5 0,-30 0 0,114 0 0,308 4 0,-475 0 0,-1 1 0,0 3 0,-1 0 0,1 3 0,58 21 0,133 39-1365,-195-61-5461</inkml:trace>
</inkml:ink>
</file>

<file path=ppt/ink/ink1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03.616"/>
    </inkml:context>
    <inkml:brush xml:id="br0">
      <inkml:brushProperty name="width" value="0.1" units="cm"/>
      <inkml:brushProperty name="height" value="0.1" units="cm"/>
      <inkml:brushProperty name="color" value="#00A0D7"/>
    </inkml:brush>
  </inkml:definitions>
  <inkml:trace contextRef="#ctx0" brushRef="#br0">352 1 24575,'-12'0'0,"-8"0"0,-5 0 0,-1 0 0,-1 0 0,0 0 0,-3 0 0,-1 0 0,1 0 0,2 0 0,2 0 0,0 0 0,2 0 0,4 0-8191</inkml:trace>
</inkml:ink>
</file>

<file path=ppt/ink/ink1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17.162"/>
    </inkml:context>
    <inkml:brush xml:id="br0">
      <inkml:brushProperty name="width" value="0.1" units="cm"/>
      <inkml:brushProperty name="height" value="0.1" units="cm"/>
      <inkml:brushProperty name="color" value="#00A0D7"/>
    </inkml:brush>
  </inkml:definitions>
  <inkml:trace contextRef="#ctx0" brushRef="#br0">1333 1 24575,'35'19'0,"-1"2"0,50 42 0,-51-38 0,-25-18 0,0 0 0,-1 0 0,1 1 0,-2 0 0,1 1 0,-1-1 0,-1 1 0,1 0 0,-1 0 0,-1 1 0,0 0 0,0 0 0,-1 0 0,0 0 0,1 11 0,1 16 0,-1 1 0,-3 68 0,-2-86 0,1-11 0,1 1 0,0-1 0,0 0 0,1 0 0,0-1 0,0 1 0,1 0 0,0-1 0,0 1 0,1-1 0,1 0 0,5 8 0,-10-16 0,0 1 0,0-1 0,0 0 0,0 0 0,1 0 0,-1 0 0,0 0 0,0 0 0,0 0 0,0 0 0,1 0 0,-1 0 0,0 0 0,0 0 0,0 0 0,1 0 0,-1 0 0,0 0 0,0 0 0,0 0 0,1 0 0,-1 0 0,0 0 0,0 0 0,0 0 0,0 0 0,1 0 0,-1-1 0,0 1 0,0 0 0,0 0 0,0 0 0,0 0 0,1 0 0,-1 0 0,0-1 0,0 1 0,0 0 0,0 0 0,0 0 0,0 0 0,0-1 0,0 1 0,0 0 0,0 0 0,1 0 0,-1 0 0,0-1 0,0 1 0,0 0 0,0 0 0,0 0 0,0-1 0,-1 1 0,4-13 0,-5-21 0,-1 1 0,-1-1 0,-2 1 0,-14-45 0,13 55 0,-1-1 0,-1 1 0,-18-34 0,21 46 0,-1-1 0,-1 2 0,0-1 0,0 1 0,-1 0 0,0 1 0,-1 0 0,-15-10 0,-7-6 0,-26-17 0,53 39 0,0 0 0,0 1 0,0-1 0,0 1 0,-1 0 0,1 0 0,-1 0 0,-11-1 0,17 3 0,0 0 0,-1 0 0,1 0 0,-1 0 0,1 0 0,-1 0 0,1 0 0,-1 0 0,1 0 0,-1 0 0,1 0 0,0 0 0,-1 0 0,1 0 0,-1 0 0,1 1 0,-1-1 0,1 0 0,0 0 0,-1 0 0,1 1 0,0-1 0,-1 0 0,1 1 0,0-1 0,-1 0 0,1 1 0,0-1 0,-1 0 0,1 1 0,0-1 0,0 1 0,0-1 0,-1 0 0,1 1 0,0-1 0,0 1 0,0-1 0,0 1 0,0-1 0,0 1 0,0-1 0,0 0 0,0 1 0,0-1 0,0 1 0,0-1 0,0 1 0,0-1 0,0 1 0,0-1 0,1 0 0,-1 1 0,0-1 0,0 1 0,0-1 0,1 0 0,-1 1 0,0-1 0,1 0 0,-1 1 0,19 25 0,32 26 0,-30-31 0,24 30 0,-38-42 0,0 0 0,-1 1 0,-1 0 0,0 0 0,0 0 0,6 21 0,-6-10 0,-2-1 0,0 1 0,0 35 0,-1-14 0,0-29 0,0-1 0,1 0 0,0 1 0,9 19 0,-7-19 0,-1 0 0,0 0 0,0 0 0,1 16 0,-4-24 0,-1 0 0,1 0 0,-1 0 0,0 0 0,0 0 0,-1 0 0,1 0 0,-1 0 0,0-1 0,-1 1 0,1 0 0,-1 0 0,0-1 0,0 1 0,0-1 0,-1 0 0,1 0 0,-1 0 0,0 0 0,-7 7 0,0 1 0,1 1 0,1 1 0,0 0 0,0 0 0,1 0 0,1 1 0,0 0 0,-6 31 0,6-26 0,4-14 0,-1 1 0,0-1 0,0 0 0,-1 0 0,0 0 0,-5 7 0,-13 21 0,22-34 0,0 0 0,0 1 0,-1-1 0,1 0 0,0 0 0,0 1 0,0-1 0,0 0 0,0 0 0,0 1 0,0-1 0,0 0 0,0 0 0,0 1 0,0-1 0,0 0 0,0 0 0,0 1 0,0-1 0,0 0 0,0 0 0,0 1 0,0-1 0,0 0 0,0 0 0,0 1 0,0-1 0,1 0 0,-1 0 0,0 0 0,0 1 0,0-1 0,0 0 0,1 0 0,-1 0 0,0 0 0,0 1 0,1-1 0,11 1 0,15-8 0,-9 1 0,1-1 0,-2 0 0,1-2 0,-1 0 0,0-1 0,-1-1 0,0 0 0,-1-2 0,0 1 0,-1-2 0,0 0 0,21-28 0,-25 27 0,0 0 0,0-1 0,-2 0 0,0 0 0,-1-1 0,-1 0 0,0 0 0,-1 0 0,-1-1 0,-1 0 0,2-35 0,-4 33 0,-2-1 0,0 0 0,-2 1 0,0-1 0,-1 1 0,-2 0 0,-8-23 0,1 7 0,10 24 0,-1 0 0,-1 0 0,0 0 0,-1 1 0,0-1 0,-15-18 0,21 30 0,0-1 0,-1 1 0,1-1 0,-1 0 0,1 1 0,0-1 0,-1 1 0,1-1 0,-1 1 0,0 0 0,1-1 0,-1 1 0,1-1 0,-1 1 0,1 0 0,-1 0 0,0-1 0,1 1 0,-1 0 0,0 0 0,1 0 0,-1 0 0,0-1 0,0 1 0,1 0 0,-1 0 0,0 0 0,0 1 0,0-1 0,0 1 0,0 0 0,1 0 0,-1 0 0,0-1 0,1 1 0,-1 0 0,1 0 0,-1 0 0,1 0 0,-1 0 0,1 0 0,0 0 0,-1 0 0,1 0 0,0 2 0,-4 50 0,4-47 0,3 128 0,-4 72 0,0-198 0,0 1 0,-1 0 0,0-1 0,0 0 0,-1 1 0,0-1 0,0 0 0,-1 0 0,0-1 0,-1 1 0,-5 7 0,1-4 0,-1 0 0,0-1 0,0-1 0,0 1 0,-2-2 0,-14 11 0,-1-4 0,0-1 0,-1-2 0,0 0 0,-1-2 0,-50 11 0,2-6 0,45-10 0,0 1 0,0 2 0,-38 14 0,38-11 0,-1-1 0,-1-2 0,-58 6 0,-13-8 0,71-5 0,-63 10 0,77-7 0,0-2 0,1 1 0,-1-2 0,0-1 0,-22-2 0,32 1 0,0-1 0,0 0 0,0 0 0,0-1 0,1 0 0,-1-1 0,1 0 0,0-1 0,0 0 0,0 0 0,-13-12 0,-5-4 0,1-2 0,1-1 0,1-1 0,2-1 0,0-1 0,-31-52 0,34 46 0,-43-55 0,0 1 0,50 61 0,13 17 0,13 11 0,8 10 0,0 1 0,-2 1 0,1 1 0,-2 0 0,0 2 0,25 26 0,-19-17 0,1-2 0,42 30 0,39 25 0,-76-53 0,2-2 0,1-1 0,1-1 0,45 19 0,-54-30 0,1-1 0,1-1 0,0-2 0,35 5 0,26 0 0,115 0 0,24-13 0,-947 1 0,702-1 0,0-1 0,0 0 0,0-1 0,1-1 0,0 0 0,-1-1 0,2-1 0,-1-1 0,-24-13 0,17 6 0,0-1 0,1-1 0,1-1 0,1-1 0,-25-27 0,42 42 0,0 0 0,0-1 0,0 1 0,1-1 0,-1 0 0,1 0 0,-3-7 0,5 10 0,-1 1 0,1-1 0,0 1 0,0-1 0,0 0 0,0 1 0,0-1 0,0 1 0,0-1 0,0 0 0,0 1 0,0-1 0,1 1 0,-1-1 0,0 1 0,0-1 0,0 1 0,1-1 0,-1 1 0,0-1 0,1 1 0,-1-1 0,0 1 0,1-1 0,1 0 0,-1 0 0,1 0 0,-1 0 0,1 1 0,-1-1 0,1 0 0,0 1 0,-1 0 0,1-1 0,0 1 0,-1 0 0,4 0 0,8 0 0,-1 0 0,0 1 0,0 1 0,0 0 0,1 0 0,-2 2 0,1-1 0,12 6 0,13 8 0,39 25 0,14 6 0,-24-14 0,-42-21 0,1 0 0,33 11 0,-11-11 0,0-1 0,0-3 0,60 4 0,-30-4 0,91 4 0,7-13 0,-807 0 0,612-2 0,0 0 0,-29-6 0,-26-3 0,45 8-195,0-1 0,-1-1 0,1-1 0,1-2 0,-1-1 0,-48-22 0,57 20-6631</inkml:trace>
</inkml:ink>
</file>

<file path=ppt/ink/ink1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18.752"/>
    </inkml:context>
    <inkml:brush xml:id="br0">
      <inkml:brushProperty name="width" value="0.1" units="cm"/>
      <inkml:brushProperty name="height" value="0.1" units="cm"/>
      <inkml:brushProperty name="color" value="#00A0D7"/>
    </inkml:brush>
  </inkml:definitions>
  <inkml:trace contextRef="#ctx0" brushRef="#br0">0 75 24575,'70'1'0,"-38"1"0,0-1 0,-1-2 0,51-7 0,-33-8 0,-47 15 0,0 1 0,0-1 0,0 0 0,0 0 0,-1 0 0,1 0 0,0 0 0,0 0 0,-1-1 0,1 1 0,-1 0 0,1-1 0,-1 1 0,0-1 0,1 0 0,-1 1 0,0-1 0,0 0 0,0 0 0,0 0 0,-1 1 0,2-4 0,-3 4 0,1 0 0,0 1 0,-1-1 0,1 0 0,-1 0 0,1 0 0,-1 0 0,1 0 0,-1 1 0,0-1 0,1 0 0,-1 1 0,0-1 0,0 0 0,1 1 0,-1-1 0,0 1 0,0-1 0,0 1 0,0 0 0,0-1 0,0 1 0,0 0 0,0-1 0,0 1 0,0 0 0,0 0 0,-1 0 0,-34-3 0,32 3 0,-143 2-1365,124-2-5461</inkml:trace>
</inkml:ink>
</file>

<file path=ppt/ink/ink1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26.319"/>
    </inkml:context>
    <inkml:brush xml:id="br0">
      <inkml:brushProperty name="width" value="0.1" units="cm"/>
      <inkml:brushProperty name="height" value="0.1" units="cm"/>
      <inkml:brushProperty name="color" value="#00A0D7"/>
    </inkml:brush>
  </inkml:definitions>
  <inkml:trace contextRef="#ctx0" brushRef="#br0">122 1 24575,'-5'0'0,"1"0"0,-1 0 0,0 0 0,0 1 0,0 0 0,1 0 0,-1 0 0,0 1 0,1 0 0,0 0 0,-1 0 0,1 0 0,0 0 0,0 1 0,0 0 0,0 0 0,0 0 0,1 0 0,-1 1 0,1-1 0,0 1 0,0 0 0,-4 8 0,3-5 0,1 1 0,1-1 0,-1 1 0,1 0 0,0 0 0,1 0 0,0 0 0,0 0 0,1 0 0,0 0 0,1 0 0,-1 0 0,4 15 0,5 6 0,1 0 0,1 0 0,24 46 0,-6-17 0,3 7 0,-18-38 0,-1 0 0,13 39 0,-20-51 0,0 0 0,1 0 0,0-1 0,1 0 0,1 0 0,0-1 0,21 23 0,-26-28 0,-15-13 0,-17-13 0,11 5 0,1-1 0,1-1 0,0 0 0,1-1 0,-13-20 0,20 26 0,0-1 0,1 0 0,0-1 0,1 1 0,0-1 0,1 0 0,0-1 0,1 1 0,-3-23 0,4-42 53,2 49-526,-1 0 0,-5-29 1,1 32-6354</inkml:trace>
</inkml:ink>
</file>

<file path=ppt/ink/ink1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51.959"/>
    </inkml:context>
    <inkml:brush xml:id="br0">
      <inkml:brushProperty name="width" value="0.2" units="cm"/>
      <inkml:brushProperty name="height" value="0.2" units="cm"/>
      <inkml:brushProperty name="color" value="#008C3A"/>
    </inkml:brush>
  </inkml:definitions>
  <inkml:trace contextRef="#ctx0" brushRef="#br0">214 743 24575,'-7'0'0,"-7"1"0,0-2 0,1 1 0,-28-6 0,39 5 0,0 1 0,0 0 0,-1-1 0,1 0 0,0 1 0,0-1 0,0 0 0,0 0 0,0 0 0,0 0 0,0 0 0,0-1 0,0 1 0,0-1 0,1 1 0,-1-1 0,0 1 0,1-1 0,0 0 0,-1 0 0,1 0 0,0 0 0,0 0 0,0 0 0,0 0 0,0 0 0,1 0 0,-1-1 0,0 1 0,1 0 0,0-1 0,0 1 0,-1 0 0,2-3 0,-1 3 0,0 1 0,1-1 0,-1 1 0,1-1 0,0 0 0,0 1 0,-1-1 0,1 1 0,0 0 0,0-1 0,0 1 0,1 0 0,-1 0 0,0-1 0,0 1 0,1 0 0,-1 0 0,0 0 0,1 0 0,-1 1 0,1-1 0,-1 0 0,1 1 0,0-1 0,-1 1 0,1-1 0,0 1 0,-1 0 0,1 0 0,0 0 0,-1 0 0,1 0 0,0 0 0,-1 0 0,1 0 0,2 1 0,0 0 0,1-1 0,-1 1 0,1 0 0,-1 0 0,0 0 0,1 1 0,-1 0 0,0 0 0,0 0 0,0 0 0,0 0 0,4 4 0,-8-6 0,1 1 0,-1-1 0,1 0 0,-1 0 0,0 1 0,1-1 0,-1 0 0,0 1 0,1-1 0,-1 1 0,0-1 0,0 0 0,1 1 0,-1-1 0,0 1 0,0-1 0,0 0 0,1 1 0,-1-1 0,0 1 0,0-1 0,0 1 0,0-1 0,0 1 0,0-1 0,0 1 0,0-1 0,0 1 0,0-1 0,0 0 0,0 1 0,-1-1 0,1 1 0,0-1 0,0 1 0,0-1 0,-1 0 0,1 1 0,-1 0 0,1-1 0,-1 0 0,0 0 0,0 1 0,0-1 0,1 0 0,-1 0 0,0 0 0,0 0 0,0 0 0,0 0 0,1 0 0,-1-1 0,0 1 0,0 0 0,0 0 0,1-1 0,-1 1 0,0 0 0,0-1 0,1 1 0,-1-1 0,0 1 0,-1-2 0,-4-3 0,1-1 0,-1 0 0,1 0 0,0-1 0,0 1 0,0-1 0,1 0 0,0 0 0,1-1 0,-1 1 0,2-1 0,-1 0 0,-1-9 0,-1-2 0,2 0 0,0 0 0,1 0 0,1-31 0,1 45 0,0 0 0,1 0 0,0 0 0,0 0 0,0 0 0,1 0 0,-1 0 0,3-5 0,-3 9 0,-1 0 0,1 0 0,0 0 0,-1 0 0,1 0 0,0 1 0,0-1 0,-1 0 0,1 0 0,0 1 0,0-1 0,0 0 0,0 1 0,0-1 0,0 1 0,0-1 0,0 1 0,0-1 0,0 1 0,0 0 0,0 0 0,1 0 0,-1-1 0,0 1 0,0 0 0,0 0 0,0 0 0,0 1 0,0-1 0,1 0 0,-1 0 0,0 1 0,0-1 0,0 0 0,0 1 0,0-1 0,0 1 0,0-1 0,0 1 0,1 1 0,5 3 0,0 0 0,-1 1 0,0 0 0,0 0 0,0 0 0,-1 1 0,0 0 0,0 0 0,0 0 0,-1 1 0,0-1 0,4 14 0,2 5 0,-2 1 0,8 41 0,-13-54 0,-1 0 0,0 0 0,-1 16 0,-5-16 0,-3-14 0,5-1 0,1 0 0,0 0 0,-1 0 0,1-1 0,0 1 0,0-1 0,0 1 0,0-1 0,0 1 0,0-1 0,-1-2 0,-8-23 0,2 0 0,0-1 0,-3-31 0,8 41 0,1 0 0,1 0 0,0-1 0,2 1 0,5-35 0,-3 42 0,0 10 0,2 19 0,0 33 0,-5 32 0,0-48 0,0-27 0,0-10 0,-1-31 0,2 1 0,1-1 0,1 1 0,2 0 0,1 0 0,2 0 0,1 1 0,15-34 0,-10 34 0,17-49 0,-28 69 0,0 1 0,-1-1 0,0 0 0,0 0 0,-1 0 0,-1 0 0,0 0 0,-2-18 0,2 28 0,0-1 0,0 1 0,0-1 0,-1 1 0,1-1 0,-1 1 0,1-1 0,-1 1 0,1-1 0,-1 1 0,0 0 0,0-1 0,0 1 0,0 0 0,0 0 0,0 0 0,0-1 0,0 1 0,-1-1 0,1 2 0,0 0 0,0 0 0,0-1 0,0 1 0,0 0 0,0 0 0,0 0 0,0 0 0,0 0 0,0 1 0,0-1 0,0 0 0,0 0 0,0 1 0,0-1 0,0 0 0,1 1 0,-1-1 0,0 1 0,0-1 0,-1 2 0,-4 2 0,1 1 0,1 0 0,-1 0 0,0 0 0,1 0 0,-6 11 0,-10 15 0,-42 49 0,40-54 0,1 1 0,-21 37 0,41-63 0,-13 25 0,-15 35 0,25-50 0,1 0 0,0 0 0,0 0 0,1 0 0,1 0 0,-1 19 0,2 8 0,2 0 0,1 0 0,3 0 0,0-1 0,3 0 0,24 69 0,-25-90 0,0-1 0,1 0 0,1-1 0,0 0 0,19 19 0,-29-33 0,0 0 0,0 0 0,0 0 0,0 0 0,0 0 0,0 0 0,0 0 0,0 0 0,0 0 0,0 0 0,0 0 0,0-1 0,0 1 0,0 0 0,0 0 0,0 0 0,0 0 0,0 0 0,0 0 0,0 0 0,0 0 0,0 0 0,0 0 0,0 0 0,0 0 0,0 0 0,0 0 0,0 0 0,1 0 0,-1 0 0,0 0 0,0 0 0,0 0 0,0 0 0,0 0 0,0-1 0,0 1 0,0 0 0,0 0 0,0 0 0,0 0 0,0 0 0,0 1 0,1-1 0,-1 0 0,0 0 0,0 0 0,-5-14 0,-7-18 0,-52-147 0,46 123 0,9 27 0,2-1 0,1 1 0,1-1 0,1 0 0,2 0 0,1-1 0,2 1 0,0 0 0,2 0 0,10-43 0,-11 70 0,-1 8 0,1 22 0,0 35 0,-4 74 0,-1-24 0,17 178 0,-10-268 0,0 1 0,1-1 0,2 0 0,0-1 0,1 1 0,1-2 0,20 33 0,-20-39 0,1 0 0,0 0 0,1-1 0,1 0 0,0-1 0,0 0 0,2-1 0,-1-1 0,1 0 0,26 13 0,41 13 0,-72-33 0,1 0 0,-1 0 0,1-1 0,-1 0 0,1-1 0,18 0 0,-26-1 0,0 0 0,0 0 0,0-1 0,0 1 0,0-1 0,0 1 0,0-1 0,0 0 0,-1 0 0,1 0 0,0 1 0,-1-2 0,1 1 0,-1 0 0,1 0 0,-1 0 0,1-1 0,-1 1 0,0-1 0,2-2 0,-1 0 0,0 0 0,0 0 0,0 0 0,-1 0 0,0 0 0,0-1 0,0 1 0,1-8 0,-2-4 0,0 0 0,-1 1 0,0-1 0,-5-17 0,0 6 0,-2 1 0,0 0 0,-2 1 0,-1 0 0,-1 1 0,-1 0 0,-16-22 0,-7-16 0,2-1 0,-39-104 0,39 85 0,26 59 0,0 1 0,2-2 0,1 1 0,0-1 0,2 0 0,1 1 0,1-33 0,0 55 0,1-1 0,0 0 0,0 1 0,0-1 0,0 0 0,0 0 0,0 1 0,0-1 0,0 0 0,1 0 0,-1 1 0,1-1 0,-1 0 0,1 1 0,0-1 0,0 1 0,0-1 0,-1 1 0,1-1 0,1 1 0,-1 0 0,0-1 0,3-1 0,-2 3 0,0 0 0,0 0 0,0 0 0,1 0 0,-1 0 0,0 1 0,0-1 0,0 1 0,0-1 0,0 1 0,0 0 0,0 0 0,0 0 0,0 0 0,0 0 0,0 1 0,-1-1 0,1 0 0,2 3 0,232 191 0,-48-37 0,-177-150 0,-8-7 0,1 1 0,-1 0 0,0 0 0,0 0 0,0 1 0,0-1 0,-1 1 0,1 0 0,-1 0 0,0-1 0,1 1 0,1 5 0,-9-10 0,-1-1 0,1 1 0,0-1 0,0 0 0,-4-4 0,-47-38 0,3-3 0,2-3 0,-59-74 0,108 123 0,-1-1 0,1 1 0,0-1 0,1 0 0,-1 1 0,0-1 0,1 0 0,0 0 0,-1 0 0,1 0 0,0-1 0,1 1 0,-2-5 0,2 8 0,1-1 0,-1 0 0,0 0 0,0 0 0,0 0 0,1 0 0,-1 1 0,0-1 0,1 0 0,-1 0 0,1 1 0,-1-1 0,1 0 0,-1 0 0,1 1 0,0-1 0,-1 1 0,1-1 0,1 0 0,0-1 0,1 1 0,-1 0 0,1 0 0,-1 0 0,1 0 0,-1 0 0,1 1 0,5-1 0,19-1 0,0 1 0,-1 1 0,1 1 0,37 7 0,110 31 0,10 1 0,2-26 0,-324-14 0,39 0 0,-135-15 0,195 8 0,-76-20 0,36 5 0,72 21 0,0 0 0,1 0 0,-1 0 0,0 1 0,1 0 0,-1 0 0,0 1 0,1 0 0,-14 3 0,18-3 0,0 1 0,0-1 0,0 1 0,0-1 0,0 1 0,0 0 0,0 0 0,0 0 0,1 0 0,-1 0 0,1 0 0,0 0 0,0 0 0,-1 1 0,1-1 0,1 0 0,-1 1 0,0-1 0,0 1 0,1-1 0,0 1 0,-1 4 0,0 9 0,1 0 0,1 24 0,0-20 0,1 10 0,0 1 0,2-1 0,1 0 0,2 0 0,0 0 0,2-1 0,2 0 0,0-1 0,16 27 0,14 14 0,3-2 0,2-1 0,69 72 0,-114-137 0,0 0 0,0 0 0,1 0 0,-1 1 0,0-1 0,0 0 0,0 1 0,-1-1 0,1 1 0,0-1 0,0 1 0,-1-1 0,1 1 0,-1-1 0,0 1 0,1 0 0,-1 2 0,0-3 0,-1-1 0,1 1 0,-1-1 0,1 1 0,-1-1 0,1 0 0,-1 1 0,1-1 0,-1 1 0,0-1 0,1 0 0,-1 0 0,0 1 0,1-1 0,-1 0 0,0 0 0,1 0 0,-1 0 0,0 0 0,1 0 0,-1 0 0,0 0 0,0 0 0,1 0 0,-1 0 0,0 0 0,0-1 0,-9-1 0,0 0 0,0-1 0,0 0 0,-15-8 0,-24-15 0,-90-62 0,113 68 0,1-1 0,1-2 0,0 0 0,-35-46 0,-43-61 0,176 245 0,82 113 0,-141-212 0,26 24 0,10 9 0,-44-36 0,-18-17 0,-18-15 0,-11-13 0,2-2 0,1-1 0,1-2 0,3-2 0,1-1 0,2-1 0,2-2 0,1 0 0,3-2 0,1-1 0,-18-55 0,28 65 0,2-1 0,2-1 0,1 1 0,2-1 0,1-1 0,1-48 0,5 64 0,0 35 0,0 36 0,1-6 0,3-1 0,1 0 0,2 0 0,1-1 0,3 0 0,1 0 0,2-1 0,1-1 0,3-1 0,24 40 0,-24-47 0,1 0 0,2-2 0,0 0 0,2-1 0,44 38 0,-54-55 0,0-1 0,28 14 0,14 8 0,-10 4 0,-1 3 0,70 75 0,-81-77 0,3 7 0,-28-31 0,0-2 0,0 1 0,1-1 0,17 14 0,155 104 0,-160-114 0,-17-12 0,-1 0 0,0 1 0,1-1 0,-1 1 0,0 1 0,-1-1 0,1 0 0,0 1 0,-1 0 0,0-1 0,0 1 0,3 5 0,-6-8 0,0 0 0,0 0 0,1 0 0,-1 0 0,0 0 0,0 0 0,0 0 0,0 0 0,0 0 0,0 0 0,-1 0 0,1 0 0,0 0 0,0-1 0,-1 1 0,1 0 0,0 0 0,-1 0 0,1 0 0,-1 0 0,1 0 0,-1-1 0,0 1 0,1 0 0,-1-1 0,0 1 0,1 0 0,-1-1 0,0 1 0,0-1 0,0 1 0,0-1 0,1 1 0,-1-1 0,0 0 0,0 1 0,0-1 0,0 0 0,0 0 0,-1 1 0,-4 0 0,0 1 0,0-1 0,0-1 0,0 1 0,-7-1 0,2 0 0,1-2 0,-1 1 0,1-1 0,0-1 0,0 0 0,0 0 0,-12-6 0,-3-4 0,-31-22 0,-12-7 0,-141-73 0,179 95 0,1-2 0,0-1 0,2-1 0,-46-52 0,5 5 0,39 44 0,2-1 0,1-1 0,-43-65 0,65 88 0,1-1 0,0 1 0,0 0 0,1-1 0,-1 0 0,2 1 0,-1-1 0,0-8 0,1 13 0,1 1 0,0-1 0,0 0 0,1 1 0,-1-1 0,0 1 0,0-1 0,1 1 0,-1-1 0,1 1 0,-1 0 0,1-1 0,0 1 0,-1 0 0,1-1 0,0 1 0,2-2 0,-2 2 0,1 0 0,-1 0 0,1 0 0,0 0 0,-1 0 0,1 1 0,0-1 0,0 0 0,0 1 0,-1-1 0,1 1 0,0 0 0,0 0 0,0 0 0,0 0 0,0 0 0,3 1 0,14 1 0,-1 1 0,0 1 0,0 1 0,0 1 0,0 0 0,20 11 0,98 61 0,-55-29 0,-44-25 0,-30-18 0,2 0 0,-1-1 0,1 0 0,-1 0 0,1-1 0,1 0 0,14 4 0,-23-8 0,-1 0 0,0 0 0,1 0 0,-1 0 0,0 0 0,1 0 0,-1 0 0,0 0 0,1 0 0,-1 0 0,1 0 0,-1 0 0,0 0 0,1 0 0,-1 0 0,0-1 0,1 1 0,-1 0 0,0 0 0,0-1 0,1 1 0,-1 0 0,0 0 0,0-1 0,1 1 0,-1 0 0,0 0 0,0-1 0,0 1 0,1 0 0,-1-1 0,0 1 0,0-1 0,1-17 0,-12-25 0,10 38 0,-19-52 0,-34-72 0,33 84 0,2 1 0,2-2 0,-15-61 0,28 88 0,-6-22 0,10 40 0,-1-1 0,1 1 0,0-1 0,0 0 0,0 1 0,0-1 0,0 1 0,0-1 0,0 1 0,0-1 0,1 0 0,-1 1 0,1-1 0,-1 1 0,1-1 0,-1 1 0,3-3 0,-2 3 0,0 1 0,0-1 0,0 1 0,0-1 0,0 1 0,0 0 0,0-1 0,0 1 0,0 0 0,0 0 0,0 0 0,0 0 0,0 0 0,0 0 0,0 0 0,0 0 0,1 0 0,-1 1 0,0-1 0,0 0 0,0 1 0,0-1 0,0 1 0,0-1 0,0 1 0,-1-1 0,2 2 0,25 18 0,-26-20 0,49 52 0,-33-33 0,29 26 0,-41-41 0,0 0 0,0 0 0,1 0 0,-1-1 0,1 0 0,0 0 0,0 0 0,0-1 0,0 0 0,12 2 0,-16-3 0,1-1 0,-1 1 0,0-1 0,1 0 0,-1 0 0,0 0 0,1-1 0,-1 1 0,0 0 0,0-1 0,1 0 0,-1 1 0,0-1 0,0 0 0,0 0 0,0 0 0,0 0 0,0-1 0,0 1 0,0 0 0,2-3 0,-1-1 0,1 0 0,-1 0 0,0 0 0,0 0 0,-1 0 0,4-9 0,9-19 0,-14 32 0,0 1 0,0-1 0,0 0 0,0 1 0,0-1 0,0 1 0,0 0 0,0-1 0,0 1 0,0 0 0,0 0 0,0-1 0,0 1 0,0 0 0,0 0 0,1 0 0,-1 0 0,0 1 0,0-1 0,0 0 0,0 0 0,0 1 0,0-1 0,0 0 0,0 1 0,0-1 0,0 1 0,0-1 0,0 1 0,0 0 0,18 5 0,-5-6 0,0-1 0,0-1 0,0-1 0,0 0 0,-1 0 0,0-2 0,1 0 0,-1 0 0,-1-1 0,15-9 0,39-15 0,-33 25 0,-31 5 0,1 1 0,-1-1 0,0 0 0,1 0 0,-1-1 0,1 1 0,-1 0 0,0-1 0,1 0 0,-1 1 0,0-1 0,1 0 0,-1 0 0,0 0 0,0-1 0,0 1 0,0 0 0,0-1 0,0 1 0,0-1 0,-1 0 0,3-2 0,3-11 0,1-1 0,0 1 0,18-26 0,-23 38 0,0-1 0,1 0 0,-1 1 0,1-1 0,-1 1 0,1 0 0,0 1 0,1-1 0,-1 0 0,0 1 0,1 0 0,-1 0 0,1 1 0,7-3 0,-4 3 0,8-2 0,0 0 0,-1 0 0,0-2 0,0 0 0,0 0 0,16-10 0,-30 15 0,-1 0 0,0-1 0,0 1 0,1 0 0,-1 0 0,0 0 0,0 0 0,1 0 0,-1 0 0,0-1 0,0 1 0,0 0 0,1 0 0,-1 0 0,0-1 0,0 1 0,0 0 0,0 0 0,0-1 0,0 1 0,1 0 0,-1 0 0,0-1 0,0 1 0,0 0 0,0 0 0,0-1 0,0 1 0,0 0 0,0 0 0,0-1 0,0 1 0,0 0 0,0 0 0,0-1 0,0 1 0,-1 0 0,1 0 0,0-1 0,0 1 0,0 0 0,0 0 0,-1-1 0,-13-7 0,-21 0 0,-57 1 0,-130 7 0,87 3 0,-186-3 0,483 12 0,-15 0 0,255-12 0,-411 1 0,0 0 0,1 0 0,-1 0 0,1 1 0,-1 1 0,1-1 0,0 1 0,0 1 0,0 0 0,0 0 0,1 0 0,-1 1 0,1 0 0,0 0 0,1 1 0,-1 0 0,1 0 0,0 1 0,1-1 0,-1 1 0,1 1 0,1-1 0,-1 1 0,1-1 0,1 1 0,0 0 0,0 1 0,0-1 0,1 0 0,0 1 0,-1 16 0,2-9 0,1 0 0,1 0 0,0 0 0,1 0 0,1 0 0,0 0 0,1 0 0,9 19 0,-1 11 0,-11-38 0,1 0 0,0-1 0,1 1 0,-1 0 0,1-1 0,7 12 0,-10-19 0,0 0 0,0 0 0,0 1 0,0-1 0,0 0 0,0 0 0,0 0 0,0 0 0,0 0 0,0 0 0,1 0 0,-1 0 0,0 0 0,0 0 0,0 0 0,0 1 0,0-1 0,0 0 0,0 0 0,0 0 0,1 0 0,-1 0 0,0 0 0,0 0 0,0 0 0,0 0 0,0 0 0,0 0 0,0 0 0,1 0 0,-1 0 0,0 0 0,0 0 0,0 0 0,0 0 0,0 0 0,0 0 0,0 0 0,0-1 0,1 1 0,-1 0 0,0 0 0,0 0 0,0 0 0,0 0 0,0 0 0,0 0 0,0 0 0,0 0 0,0 0 0,0-1 0,0 1 0,1 0 0,-1 0 0,3-10 0,0-11 0,2-15 0,16-64 0,2-8 0,-21 99 0,0 0 0,0 0 0,1 0 0,0 0 0,1 1 0,0 0 0,0-1 0,1 1 0,0 1 0,0-1 0,1 1 0,0 0 0,0 0 0,1 1 0,13-11 0,-129 85 0,101-62 0,1 0 0,-1 1 0,1 0 0,0 1 0,1-1 0,0 1 0,0 1 0,1-1 0,0 1 0,0 0 0,1 0 0,-4 14 0,3-5 0,1 1 0,1 0 0,1 0 0,1 0 0,1 31 0,4 158 0,-2-197 0,0 0 0,1 1 0,0-1 0,1 0 0,0 0 0,1-1 0,7 12 0,-6-10 0,0 0 0,0 0 0,-2 1 0,1-1 0,3 20 0,-5-15 0,1 0 0,0-1 0,2 0 0,13 30 0,39 58 0,-39-73 0,-4-8 0,2 0 0,1-1 0,0-1 0,2-1 0,29 24 0,-31-28 0,166 139 0,-143-128 0,2-2 0,49 22 0,-46-25 0,76 50 0,-106-61 0,1-2 0,0 0 0,1-1 0,0-1 0,0-1 0,23 5 0,31 12 0,-71-23 0,0 0 0,0 0 0,-1 0 0,1 1 0,0-1 0,0 0 0,0 0 0,-1 1 0,1-1 0,0 1 0,-1-1 0,1 0 0,0 1 0,-1-1 0,1 1 0,-1 0 0,1-1 0,0 1 0,-1-1 0,0 1 0,1 0 0,0 0 0,-14 5 0,-35-2 0,46-4 0,-30 1 0,0-2 0,0-1 0,0-1 0,0-2 0,0-1 0,-45-16 0,47 12 0,13 6 0,0-1 0,0-2 0,1 1 0,0-2 0,0 0 0,1-1 0,-25-18 0,0-4 0,-1 2 0,-2 1 0,0 3 0,-91-39 0,-89-34 0,162 71 0,-59-35 0,-24-13 0,67 35 0,50 25 0,-59-25 0,73 35 0,0-1 0,0-1 0,1 0 0,0 0 0,0-1 0,-21-19 0,-58-68 0,48 47 0,24 26 0,2-2 0,1 0 0,1 0 0,1-2 0,-11-28 0,8 21 0,-26-58 0,-45-135 0,72 157 0,14 52 0,-2 1 0,0 0 0,-9-24 0,1 13 0,6 15 0,1 1 0,0-1 0,1 1 0,-3-15 0,8 11 0,8 17 0,15 22 0,-19-18 0,34 40 0,-2 2 0,-3 1 0,-1 2 0,43 92 0,-23-10 0,-40-95 0,1-2 0,33 62 0,-29-68 0,-7-10 0,1 0 0,1-1 0,0-1 0,31 32 0,11-1 0,2-3 0,2-3 0,2-2 0,84 43 0,-113-66 0,-2 2 0,34 27 0,-36-25 0,1-1 0,50 27 0,-20-18 0,263 118 0,-386-144 0,33-4 0,-101-7 0,114 5 0,1-2 0,0 0 0,0 0 0,0-2 0,-26-12 0,11-1 0,1-1 0,0-2 0,2-2 0,-35-34 0,47 43 0,-6-8 0,1-1 0,1-1 0,1-1 0,-31-54 0,-51-123 0,75 145 0,12 26 0,-18-61 0,29 77 0,0 0 0,1 0 0,1 0 0,0 0 0,1-1 0,2-18 0,-1 34 0,0 0 0,0 0 0,0 0 0,0 0 0,0 0 0,0 0 0,1 0 0,-1 0 0,0 0 0,0 0 0,1 0 0,-1 1 0,1-1 0,-1 0 0,1 0 0,-1 0 0,1 0 0,-1 1 0,1-1 0,0 0 0,-1 1 0,1-1 0,0 0 0,0 1 0,-1-1 0,1 1 0,0-1 0,1 1 0,0-1 0,0 1 0,0 0 0,0 0 0,0 1 0,-1-1 0,1 0 0,0 1 0,0-1 0,0 1 0,-1-1 0,1 1 0,0 0 0,2 2 0,8 4 0,0 1 0,-1 1 0,11 10 0,-18-16 0,38 39 0,-28-27 0,1 0 0,21 16 0,-35-31 0,-1 1 0,1-1 0,-1 1 0,1-1 0,-1 0 0,1 1 0,-1-1 0,1 0 0,-1 1 0,1-1 0,0 0 0,-1 0 0,1 0 0,-1 0 0,1 1 0,0-1 0,-1 0 0,1 0 0,-1 0 0,1 0 0,0 0 0,-1 0 0,1-1 0,-1 1 0,1 0 0,0 0 0,-1 0 0,1 0 0,-1-1 0,1 1 0,-1 0 0,1-1 0,-1 1 0,2-1 0,-1-1 0,0 1 0,0-1 0,0 0 0,0 0 0,-1 0 0,1 0 0,0 0 0,-1 0 0,1 0 0,-1 0 0,0-2 0,0-55 0,0 58 0,-1-2 0,1-10 0,-1 1 0,0-1 0,-1 1 0,-1 0 0,0 0 0,-1 0 0,-6-16 0,10 27 0,-1 1 0,1-1 0,0 1 0,0-1 0,0 1 0,-1 0 0,1-1 0,0 1 0,0-1 0,-1 1 0,1 0 0,0-1 0,-1 1 0,1 0 0,0-1 0,-1 1 0,1 0 0,-1-1 0,1 1 0,0 0 0,-1 0 0,1 0 0,-1 0 0,0-1 0,-4 10 0,3 21 0,5-7 0,1-1 0,1 1 0,0-1 0,10 22 0,41 89 0,-24-62 0,-23-53 0,-9-18 0,0 0 0,0 0 0,0 0 0,0 0 0,0 0 0,0 0 0,0 0 0,0 0 0,0 0 0,0 0 0,0 0 0,0 0 0,0 0 0,0-1 0,0 1 0,1 0 0,-1 0 0,0 0 0,0 0 0,0 0 0,0 0 0,0 0 0,0 0 0,0 0 0,0 0 0,0 0 0,0 0 0,0 0 0,1 0 0,-1 0 0,0 0 0,0 0 0,0 0 0,0 0 0,0 0 0,0 0 0,0 0 0,0 0 0,0 0 0,0 0 0,0 0 0,1 0 0,-1 0 0,0 0 0,0 0 0,0 0 0,0 1 0,0-1 0,0 0 0,0 0 0,0 0 0,0 0 0,0 0 0,0 0 0,0 0 0,0 0 0,0 0 0,0 0 0,0 0 0,0 0 0,0 0 0,0 1 0,0-1 0,0 0 0,0 0 0,0 0 0,-8-30 0,5 23 0,-1-1 0,0 1 0,-1 0 0,-7-10 0,12 17 0,0 1 0,0-1 0,0 0 0,0 0 0,0 0 0,0 1 0,0-1 0,0 0 0,0 0 0,-1 0 0,1 1 0,0-1 0,0 0 0,0 0 0,0 0 0,0 0 0,0 1 0,-1-1 0,1 0 0,0 0 0,0 0 0,0 0 0,0 0 0,-1 1 0,1-1 0,0 0 0,0 0 0,0 0 0,-1 0 0,1 0 0,0 0 0,0 0 0,-1 0 0,1 0 0,0 0 0,0 0 0,0 0 0,-1 0 0,1 0 0,0 0 0,0 0 0,-1 0 0,1 0 0,0 0 0,0 0 0,0 0 0,-1-1 0,1 1 0,0 0 0,6 21 0,7 4 0,1-1 0,0 0 0,24 27 0,-4-5 0,55 67 0,-41-56 0,-47-56 0,0 0 0,0 0 0,0 0 0,0 0 0,0 0 0,0 0 0,-1 0 0,1 0 0,0 0 0,-1 0 0,1 0 0,-1 1 0,1-1 0,-1 0 0,1 0 0,-1 1 0,0-1 0,0 0 0,0 1 0,0-1 0,0 0 0,0 0 0,0 1 0,0-1 0,-1 2 0,0-2 0,0-1 0,0 1 0,0 0 0,0 0 0,0-1 0,0 1 0,0-1 0,-1 1 0,1-1 0,0 1 0,0-1 0,-1 0 0,1 0 0,0 1 0,-1-1 0,1 0 0,0 0 0,-1 0 0,-1-1 0,-7 0 0,-1 0 0,0-1 0,1-1 0,-18-5 0,8-3 0,0 1 0,1-2 0,0-1 0,1 0 0,1-1 0,0-1 0,1-1 0,-26-32 0,-7-16 0,-43-76 0,76 114 0,-171-270 0,180 283-114,1 0 1,0 0-1,1 0 0,0-1 0,1 1 1,1-1-1,0 0 0,1-1 0,0 1 1,1 0-1,2-28 0</inkml:trace>
</inkml:ink>
</file>

<file path=ppt/ink/ink1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57.718"/>
    </inkml:context>
    <inkml:brush xml:id="br0">
      <inkml:brushProperty name="width" value="0.2" units="cm"/>
      <inkml:brushProperty name="height" value="0.2" units="cm"/>
      <inkml:brushProperty name="color" value="#008C3A"/>
    </inkml:brush>
  </inkml:definitions>
  <inkml:trace contextRef="#ctx0" brushRef="#br0">1 3 24575,'141'-2'0,"151"4"0,-158 21 0,-126-23 0,1 1 0,0 0 0,-1 0 0,1 1 0,-1 1 0,1-1 0,-1 1 0,0 0 0,0 1 0,0 0 0,-1 1 0,9 5 0,-10-5 0,-1 1 0,1-1 0,-1 1 0,0 0 0,-1 1 0,1-1 0,-1 1 0,0 0 0,-1 0 0,0 0 0,0 0 0,0 1 0,2 13 0,20 82-1365</inkml:trace>
</inkml:ink>
</file>

<file path=ppt/ink/ink1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31.630"/>
    </inkml:context>
    <inkml:brush xml:id="br0">
      <inkml:brushProperty name="width" value="0.1" units="cm"/>
      <inkml:brushProperty name="height" value="0.1" units="cm"/>
      <inkml:brushProperty name="color" value="#008C3A"/>
    </inkml:brush>
  </inkml:definitions>
  <inkml:trace contextRef="#ctx0" brushRef="#br0">50 943 24575,'1'-5'0,"0"-1"0,1 1 0,0 0 0,0 0 0,0 0 0,0 0 0,1 0 0,0 0 0,0 1 0,0-1 0,1 1 0,0 0 0,8-8 0,11-15 0,121-153 0,17-32 0,-132 175 0,1 1 0,2 1 0,1 2 0,38-30 0,-46 45 0,1 2 0,1 1 0,0 1 0,1 1 0,0 1 0,54-14 0,30 5 0,0 0 0,-33 5 0,-54 13 0,45-14 0,-42 10 0,0 0 0,0 2 0,1 1 0,46 0 0,-36 2 0,41-9 0,-55 6 0,40-2 0,40 7 0,-172 0 0,-1 2 0,1 4 0,-92 18 0,-40 36 0,-28 6 0,211-63 0,-2 0 0,-1 1 0,1 0 0,0 1 0,0 1 0,1 1 0,0 1 0,0 0 0,-22 15 0,-65 50 0,-22 16 0,91-62 0,21-17 0,0 1 0,0 1 0,1 0 0,0 1 0,-15 20 0,-99 172 0,96-150 0,10-12 0,17-32 0,-1 0 0,0-1 0,-10 15 0,-11 22 0,23-39 0,-1 0 0,0 0 0,-1 0 0,0 0 0,0-1 0,-1 0 0,-7 8 0,13-15 0,0 0 0,0 0 0,0 1 0,0-1 0,-1 0 0,1 0 0,0 0 0,0 1 0,0-1 0,-1 0 0,1 0 0,0 0 0,0 0 0,-1 0 0,1 1 0,0-1 0,0 0 0,-1 0 0,1 0 0,0 0 0,0 0 0,-1 0 0,1 0 0,0 0 0,-1 0 0,1 0 0,0 0 0,0 0 0,-1 0 0,1 0 0,0 0 0,0 0 0,-1 0 0,1-1 0,0 1 0,0 0 0,-1 0 0,1 0 0,0 0 0,0 0 0,-1-1 0,1 1 0,0 0 0,0 0 0,0 0 0,0-1 0,-1 1 0,1 0 0,0 0 0,0-1 0,0 1 0,0-1 0,0-15 0,16-19 0,0 0 0,3 2 0,1 0 0,33-42 0,-50 71 0,11-14 0,27-27 0,2-1 0,-28 27 0,21-39 0,-25 38 0,1 0 0,22-26 0,22-17 0,-51 51 0,-13 13 0,-24 15 0,21-9 0,-49 21 0,2 3 0,-55 40 0,97-57 0,1 0 0,0 1 0,2 1 0,-1 0 0,-12 22 0,15-22 0,0 0 0,1 0 0,1 0 0,1 1 0,0 1 0,1 0 0,1 0 0,1 0 0,0 0 0,1 1 0,1 0 0,1 0 0,0 29 0,1-26 0,-1 0 0,-2-1 0,0 0 0,-8 24 0,6-23 0,0 1 0,2-1 0,-4 39 0,12 87 0,-2-128 0,1-1 0,1 0 0,1 0 0,1 0 0,13 29 0,-6-22 0,0-1 0,3-1 0,0 0 0,1-1 0,1-1 0,22 21 0,16 9 0,66 47 0,47 41 0,110 68 0,-238-176 0,39 39 0,-43-37 0,52 38 0,66 38 0,-108-78 0,0-3 0,94 41 0,-77-49-1365,-39-16-5461</inkml:trace>
</inkml:ink>
</file>

<file path=ppt/ink/ink1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48.401"/>
    </inkml:context>
    <inkml:brush xml:id="br0">
      <inkml:brushProperty name="width" value="0.1" units="cm"/>
      <inkml:brushProperty name="height" value="0.1" units="cm"/>
      <inkml:brushProperty name="color" value="#008C3A"/>
    </inkml:brush>
  </inkml:definitions>
  <inkml:trace contextRef="#ctx0" brushRef="#br0">19 1 24575,'-1'0'0,"0"0"0,0 1 0,1-1 0,-1 0 0,0 1 0,0-1 0,0 1 0,0-1 0,0 1 0,0-1 0,1 1 0,-1 0 0,0 0 0,0-1 0,1 1 0,-1 0 0,0 0 0,1 0 0,-1 0 0,1-1 0,-1 1 0,1 0 0,0 0 0,-1 0 0,1 0 0,0 0 0,0 0 0,0 0 0,0 0 0,0 0 0,0 0 0,0 0 0,0 0 0,0 2 0,5 36 0,1-20 0,1 1 0,1-1 0,1-1 0,1 1 0,0-2 0,23 29 0,5 0 0,45 40 0,-68-71 0,4 4 0,0 2 0,-2 0 0,0 2 0,-2 0 0,0 0 0,18 42 0,-26-44 0,0 0 0,4 28 0,-7-27 0,15 43 0,-10-38 0,-1 1 0,-1 0 0,-2 1 0,-1-1 0,-1 1 0,-1 0 0,-4 46 0,0-357 0,-2 244 0,-2 0 0,-2 1 0,-1-1 0,-2 1 0,-2 1 0,-32-66 0,29 75 45,-1 0-1,-33-41 1,-17-25-1544,49 62-5327</inkml:trace>
</inkml:ink>
</file>

<file path=ppt/ink/ink1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06.094"/>
    </inkml:context>
    <inkml:brush xml:id="br0">
      <inkml:brushProperty name="width" value="0.2" units="cm"/>
      <inkml:brushProperty name="height" value="0.2" units="cm"/>
      <inkml:brushProperty name="color" value="#008C3A"/>
    </inkml:brush>
  </inkml:definitions>
  <inkml:trace contextRef="#ctx0" brushRef="#br0">1 0 24575,'43'0'0,"0"3"0,77 13 0,-95-10 0,0 0 0,-1 2 0,0 1 0,0 1 0,-1 1 0,23 14 0,-30-15 0,-1 0 0,0 1 0,0 1 0,-1 0 0,21 25 0,-28-28 0,0 0 0,-1 1 0,-1 0 0,1 0 0,-1 0 0,-1 1 0,0 0 0,0 0 0,-1 0 0,2 17 0,-3-18 0,-1-6 0,0 0 0,0 1 0,-1-1 0,1 1 0,-1-1 0,0 1 0,0-1 0,-1 1 0,1-1 0,-1 0 0,0 1 0,-1 4 0,1-9 0,1 0 0,0 0 0,0 0 0,0 0 0,0 0 0,0 0 0,0 0 0,0 1 0,0-1 0,0 0 0,0 0 0,0 0 0,-1 0 0,1 0 0,0 0 0,0 0 0,0 0 0,0 0 0,0 0 0,0 0 0,0 1 0,-1-1 0,1 0 0,0 0 0,0 0 0,0 0 0,0 0 0,0 0 0,-1 0 0,1 0 0,0 0 0,0 0 0,0 0 0,0 0 0,0-1 0,0 1 0,-1 0 0,1 0 0,0 0 0,0 0 0,0 0 0,0 0 0,0 0 0,0 0 0,0 0 0,-1 0 0,1-1 0,-5-8 0,-1-11 0,6 19 0,-6-21 0,-1 1 0,-1 0 0,-1 0 0,-13-23 0,-3-6 0,19 36 0,0 1 0,-1 0 0,-1 0 0,0 1 0,0-1 0,-1 2 0,-14-14 0,16 18 0,-41-32 0,45 37 0,1 0 0,-1 0 0,0 1 0,0-1 0,0 1 0,0 0 0,-1 0 0,1 0 0,0 0 0,0 0 0,-1 1 0,1-1 0,0 1 0,-1 0 0,-4 1 0,6-1 0,0 1 0,1 0 0,-1 0 0,0 0 0,1 0 0,-1 0 0,1 0 0,-1 0 0,1 0 0,0 0 0,-1 1 0,1-1 0,0 1 0,0-1 0,0 1 0,0-1 0,0 1 0,0 0 0,1-1 0,-1 1 0,0 0 0,1 0 0,-1 0 0,1-1 0,0 1 0,-1 3 0,0 7 0,0 0 0,2 23 0,0-24 0,1 36 0,3 0 0,1 0 0,3-1 0,24 74 0,-23-75 23,-8-36-221,0 0 0,0 0-1,0 0 1,1 0 0,1 0-1,5 10 1</inkml:trace>
</inkml:ink>
</file>

<file path=ppt/ink/ink1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08.722"/>
    </inkml:context>
    <inkml:brush xml:id="br0">
      <inkml:brushProperty name="width" value="0.2" units="cm"/>
      <inkml:brushProperty name="height" value="0.2" units="cm"/>
      <inkml:brushProperty name="color" value="#008C3A"/>
    </inkml:brush>
  </inkml:definitions>
  <inkml:trace contextRef="#ctx0" brushRef="#br0">1 2 24575,'97'-1'0,"104"3"0,-119 9 0,5 1 0,-67-11 0,10-1 0,0 2 0,-1 1 0,0 1 0,45 13 0,177 43 0,-122-33 0,-111-22 0,0 1 0,0 1 0,17 9 0,-20-8 0,1-1 0,0-1 0,0 0 0,20 4 0,-7-4 0,0 2 0,42 18 0,-39-13 0,51 12 0,-34-15 0,-1 2 0,0 3 0,84 37 0,-65-26 0,-49-20 0,0 0 0,19 11 0,14 13 0,-2 2 0,0 3 0,-3 2 0,61 60 0,-63-52 0,46 61 0,-74-83 0,-2 2 0,-1 0 0,0 0 0,9 33 0,-5-15 0,-3-9-1365</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0.704"/>
    </inkml:context>
    <inkml:brush xml:id="br0">
      <inkml:brushProperty name="width" value="0.2" units="cm"/>
      <inkml:brushProperty name="height" value="0.2" units="cm"/>
      <inkml:brushProperty name="color" value="#E71224"/>
    </inkml:brush>
  </inkml:definitions>
  <inkml:trace contextRef="#ctx0" brushRef="#br0">1 457 24575,'19'1'0,"0"1"0,0 1 0,0 1 0,33 11 0,-1 0 0,-22-6 0,-1 2 0,0 0 0,31 19 0,-12-6 0,178 77 0,95 66 0,-238-116 0,29 14 0,-86-50 0,32 24 0,-25-16 0,6 7 0,-1 1 0,-1 2 0,-2 1 0,58 76 0,-69-84 0,43 40 0,-46-48 0,-1 0 0,-1 1 0,0 1 0,22 33 0,51 122 0,-73-143 0,24 62 0,-13-24 0,6 1 0,-23-50 0,-1 0 0,-1 0 0,-1 2 0,-1-1 0,-1 1 0,-1 0 0,7 46 0,-11-3 0,-6 90 0,3-152 0,0 0 0,0-1 0,0 1 0,0-1 0,0 1 0,-1-1 0,1 1 0,-1-1 0,0 0 0,-4 6 0,6-9 0,-1 1 0,1-1 0,0 0 0,-1 1 0,1-1 0,0 0 0,-1 1 0,1-1 0,0 0 0,-1 1 0,1-1 0,-1 0 0,1 0 0,-1 0 0,1 1 0,-1-1 0,1 0 0,-1 0 0,1 0 0,-1 0 0,1 0 0,-1 0 0,1 0 0,-1 0 0,1 0 0,-1 0 0,1 0 0,-1 0 0,0-1 0,0 0 0,0 0 0,0 0 0,0 0 0,0 0 0,0 0 0,1-1 0,-1 1 0,0 0 0,1 0 0,-1-1 0,1 1 0,-1-1 0,1 1 0,0-1 0,-1 1 0,1-2 0,-4-31 0,1-1 0,2 1 0,4-48 0,-1 2 0,-2-386 0,0 451 0,-2-1 0,0 0 0,-1 0 0,-1 1 0,0-1 0,-1 1 0,-1 0 0,0 1 0,-1-1 0,-1 1 0,-10-14 0,-6-7 0,-3 1 0,-57-58 0,-30-3 0,4 2 0,75 60 0,4 4 0,1-2 0,-33-42 0,-20-29 0,52 66 0,-53-78 0,48 60 0,-50-58 0,42 57 0,25 34 0,-2 0 0,0 1 0,-1 1 0,-40-27 0,41 33 0,2-1 0,-1-1 0,2-1 0,0-1 0,1 0 0,0-2 0,-14-21 0,18 21 0,0 1 0,-1 1 0,-1 0 0,0 1 0,-2 0 0,1 1 0,-2 1 0,-28-17 0,41 27 0,0 2 0,0-2 0,0 1 0,0 0 0,1-1 0,-1 0 0,1 0 0,0 0 0,-6-9 0,10 12 0,0 1 0,0-1 0,0 1 0,0-1 0,0 1 0,0-1 0,0 1 0,0-1 0,1 1 0,-1-1 0,0 1 0,0-1 0,1 1 0,-1-1 0,0 1 0,0 0 0,1-1 0,-1 1 0,0 0 0,1-1 0,-1 1 0,1 0 0,-1-1 0,0 1 0,1 0 0,-1-1 0,1 1 0,-1 0 0,1 0 0,-1 0 0,1 0 0,-1 0 0,1-1 0,-1 1 0,1 0 0,-1 0 0,1 0 0,-1 0 0,1 0 0,-1 0 0,1 1 0,-1-1 0,1 0 0,25 0 0,-8 4 0,1 0 0,-2 1 0,1 1 0,-1 1 0,0 0 0,26 16 0,36 15 0,-22-16 0,-2 3 0,-1 2 0,-1 3 0,-2 2 0,58 46 0,-46-22 0,83 95 0,-71-69 0,-39-45 0,-13-15 0,-2 1 0,27 37 0,39 72 0,-82-124 0,26 44 0,36 85 0,-44-82 0,51 140 0,-30-92 0,-34-81 0,1-1 0,-2 2 0,-1-1 0,9 44 0,-18-42-1365</inkml:trace>
</inkml:ink>
</file>

<file path=ppt/ink/ink1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11.411"/>
    </inkml:context>
    <inkml:brush xml:id="br0">
      <inkml:brushProperty name="width" value="0.2" units="cm"/>
      <inkml:brushProperty name="height" value="0.2" units="cm"/>
      <inkml:brushProperty name="color" value="#008C3A"/>
    </inkml:brush>
  </inkml:definitions>
  <inkml:trace contextRef="#ctx0" brushRef="#br0">0 2 24575,'180'-2'0,"194"5"0,-336 0 0,73 17 0,-72-12 0,64 7 0,-52-13 0,-20-2 0,0 2 0,0 1 0,0 2 0,34 9 0,-37-7 0,1-1 0,46 3 0,-67-8 0,6 1 0,-1 1 0,0 1 0,23 8 0,-22-6 0,-1-2 0,2 0 0,17 3 0,42-2 0,-56-6 0,0 2 0,0 0 0,-1 1 0,1 1 0,23 8 0,-5 1 0,-1 1 0,-1 2 0,0 2 0,-1 1 0,52 39 0,-46-28 0,-8-6 0,41 40 0,-64-55 0,0 1 0,-1-1 0,0 2 0,0-1 0,-1 1 0,0 0 0,-1 0 0,0 0 0,5 17 0,-3 6 0,-1 0 0,4 59 0,-8-62 0,0-20 0,0 0 0,1 0 0,0-1 0,0 1 0,7 13 0,10 30 0,-11-16 0,-3 1 0,0-1 0,0 71 0,-7-78-1365</inkml:trace>
</inkml:ink>
</file>

<file path=ppt/ink/ink1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17.911"/>
    </inkml:context>
    <inkml:brush xml:id="br0">
      <inkml:brushProperty name="width" value="0.2" units="cm"/>
      <inkml:brushProperty name="height" value="0.2" units="cm"/>
      <inkml:brushProperty name="color" value="#008C3A"/>
    </inkml:brush>
  </inkml:definitions>
  <inkml:trace contextRef="#ctx0" brushRef="#br0">0 81 24575,'0'-1'0,"1"0"0,-1 0 0,1 0 0,-1 0 0,1 0 0,-1 0 0,1 1 0,-1-1 0,1 0 0,0 0 0,-1 1 0,1-1 0,0 0 0,0 1 0,0-1 0,0 1 0,-1-1 0,1 1 0,0-1 0,0 1 0,0 0 0,0-1 0,0 1 0,0 0 0,0 0 0,2 0 0,32-5 0,-30 5 0,42-2 0,0 2 0,0 2 0,49 9 0,-73-8 0,1 0 0,-2 1 0,1 2 0,0 0 0,32 15 0,-25-7 0,-3-2 0,-1 1 0,49 33 0,-75-46 0,0 0 0,1 0 0,-1 0 0,0 0 0,0 0 0,0 0 0,0 0 0,1 0 0,-1 0 0,0 0 0,0 1 0,0-1 0,0 0 0,1 0 0,-1 0 0,0 0 0,0 0 0,0 0 0,0 1 0,0-1 0,0 0 0,0 0 0,1 0 0,-1 0 0,0 1 0,0-1 0,0 0 0,0 0 0,0 0 0,0 1 0,0-1 0,0 0 0,0 0 0,0 0 0,0 1 0,0-1 0,0 0 0,0 0 0,0 0 0,0 0 0,0 1 0,0-1 0,-1 0 0,1 0 0,0 0 0,0 0 0,0 1 0,0-1 0,0 0 0,0 0 0,0 0 0,-1 0 0,1 0 0,0 1 0,0-1 0,0 0 0,0 0 0,-1 0 0,-17 3 0,-24-7 0,5-5 0,-43-17 0,42 12 0,-40-8 0,51 15 0,-1-2 0,2-1 0,-37-19 0,-11-4 0,55 25 0,0 0 0,0-1 0,-17-13 0,66 38 0,2-2 0,0-2 0,37 10 0,-57-18 0,-8-2 0,0 0 0,1-1 0,-1 0 0,0 0 0,1 0 0,-1 0 0,1-1 0,5 0 0,-9 0 0,-1 0 0,0 0 0,0 0 0,0 0 0,0 0 0,1 0 0,-1 0 0,0 0 0,0 0 0,0 0 0,0 0 0,0 0 0,1 0 0,-1-1 0,0 1 0,0 0 0,0 0 0,0 0 0,0 0 0,0 0 0,1 0 0,-1 0 0,0-1 0,0 1 0,0 0 0,0 0 0,0 0 0,0 0 0,0-1 0,0 1 0,0 0 0,0 0 0,0 0 0,0 0 0,0 0 0,0-1 0,0 1 0,0 0 0,0 0 0,0 0 0,0 0 0,0-1 0,0 1 0,-6-10 0,-11-7 0,16 16 0,-37-28 0,35 27 0,0 0 0,0 1 0,1-1 0,-1 1 0,-1-1 0,1 1 0,0 0 0,0 1 0,0-1 0,0 0 0,-1 1 0,-4-1 0,8 2 0,-1-1 0,1 0 0,0 0 0,-1 0 0,1 0 0,0 0 0,0 0 0,-1 1 0,1-1 0,0 0 0,-1 0 0,1 0 0,0 1 0,0-1 0,0 0 0,-1 0 0,1 1 0,0-1 0,0 0 0,0 0 0,-1 1 0,1-1 0,0 0 0,0 1 0,0-1 0,0 0 0,0 1 0,0-1 0,0 0 0,0 0 0,0 1 0,0-1 0,0 0 0,0 1 0,0-1 0,0 0 0,0 1 0,0-1 0,0 0 0,0 1 0,0-1 0,1 0 0,-1 1 0,8 18 0,-4-11 0,-3-5 0,1 1 0,-2-1 0,1 0 0,0 1 0,-1-1 0,1 1 0,-1-1 0,0 1 0,0-1 0,0 0 0,-1 1 0,1-1 0,-1 1 0,0-1 0,0 0 0,-3 7 0,0-2 0,-1 1 0,-1-1 0,1 0 0,-12 12 0,16-19 0,1-1 0,-1 1 0,0-1 0,1 1 0,-1 0 0,1-1 0,-1 1 0,1 0 0,-1-1 0,1 1 0,0 0 0,-1 0 0,1-1 0,0 1 0,-1 0 0,1 0 0,0 0 0,0-1 0,0 1 0,0 0 0,0 0 0,0 0 0,0 0 0,0-1 0,0 1 0,0 0 0,1 0 0,-1 0 0,0-1 0,0 1 0,1 0 0,-1 0 0,1-1 0,-1 1 0,0 0 0,1-1 0,-1 1 0,1 0 0,0-1 0,-1 1 0,1-1 0,-1 1 0,1-1 0,0 1 0,0-1 0,-1 1 0,1-1 0,0 0 0,0 1 0,-1-1 0,1 0 0,2 1 0,6 2 0,1-1 0,0 0 0,16 2 0,-12-2 0,138 16 0,-16-3 0,-61-7 0,1-4 0,84-6 0,-41 0 0,-80 1 0,-23 0 0,0 0 0,1 2 0,-1-1 0,0 2 0,0 0 0,0 1 0,-1 1 0,18 6 0,92 38 0,-125-48 0,1 0 0,0 0 0,-1 0 0,1 1 0,0-1 0,-1 0 0,1 1 0,0-1 0,-1 1 0,1-1 0,-1 1 0,1-1 0,-1 1 0,1-1 0,-1 1 0,1-1 0,-1 1 0,1 0 0,-1-1 0,1 2 0,-12 2 0,-29-5 0,37 1 0,-20-1 0,0 0 0,0-2 0,0-1 0,0-1 0,1 0 0,-1-2 0,-30-13 0,-218-112 0,257 125 0,0 1 0,1-2 0,0 0 0,0-1 0,1 0 0,0-1 0,-13-13 0,24 23 0,1-1 0,0 1 0,-1 0 0,1-1 0,-1 1 0,1 0 0,-1-1 0,1 1 0,0 0 0,-1-1 0,1 1 0,0-1 0,0 1 0,-1-1 0,1 1 0,0-1 0,0 1 0,0-1 0,-1 1 0,1-1 0,0 1 0,0-1 0,0 0 0,0 1 0,0-1 0,0 1 0,0-1 0,0 1 0,0-1 0,0 1 0,1-1 0,-1 1 0,0-1 0,0 1 0,0-1 0,1 0 0,0 1 0,1-1 0,-1 1 0,1-1 0,-1 1 0,0 0 0,1-1 0,-1 1 0,1 0 0,-1 0 0,1 0 0,-1 0 0,3 1 0,48 10 0,222 97 0,-261-102 0,232 115 0,-195-95 0,-1 1 0,-1 3 0,-1 2 0,56 51 0,-87-69 0,-1 0 0,0 2 0,-1 0 0,19 29 0,39 77 0,-41-67 0,-6-10 0,-2 0 0,27 76 0,-45-98 0,-1 1 0,-1-1 0,0 1 0,-2 0 0,-1 0 0,-4 30 0,1 16 0,13 50 0,-6-93 0,-1 0 0,-2 0 0,0 1 0,-5 38 0,-5-16 0,6-46-28,1-10 97,1-11-1475</inkml:trace>
</inkml:ink>
</file>

<file path=ppt/ink/ink1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19"/>
    </inkml:context>
    <inkml:brush xml:id="br0">
      <inkml:brushProperty name="width" value="0.2" units="cm"/>
      <inkml:brushProperty name="height" value="0.2" units="cm"/>
      <inkml:brushProperty name="color" value="#008C3A"/>
    </inkml:brush>
  </inkml:definitions>
  <inkml:trace contextRef="#ctx0" brushRef="#br0">66 1 24575,'-4'4'0,"-1"6"0,0 4 0,1 9 0,1 3 0,-3 2 0,0 5 0,-3 3 0,-1 1 0,3-2 0,1-4 0</inkml:trace>
</inkml:ink>
</file>

<file path=ppt/ink/ink1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38.208"/>
    </inkml:context>
    <inkml:brush xml:id="br0">
      <inkml:brushProperty name="width" value="0.1" units="cm"/>
      <inkml:brushProperty name="height" value="0.1" units="cm"/>
      <inkml:brushProperty name="color" value="#008C3A"/>
    </inkml:brush>
  </inkml:definitions>
  <inkml:trace contextRef="#ctx0" brushRef="#br0">0 517 24575,'379'0'0,"-362"0"0,-1-2 0,1 0 0,0-1 0,-1 0 0,0-1 0,28-12 0,-8 0 0,58-35 0,110-70 0,-183 107 0,0 0 0,32-33 0,-11 11 0,71-67 0,-39 28 0,-74 75 0,1 0 0,-1 0 0,0 0 0,0 0 0,1 0 0,-1 0 0,0 0 0,0 0 0,1-1 0,-1 1 0,0 0 0,0 0 0,0 0 0,1 0 0,-1 0 0,0-1 0,0 1 0,0 0 0,0 0 0,1 0 0,-1-1 0,0 1 0,0 0 0,0 0 0,0-1 0,0 1 0,0 0 0,0 0 0,0-1 0,0 1 0,0 0 0,0 0 0,0-1 0,0 1 0,0 0 0,0 0 0,0-1 0,0 1 0,0 0 0,0 0 0,0-1 0,0 1 0,0 0 0,0 0 0,0 0 0,-1-1 0,-15 1 0,-42 13 0,36-7 0,-12 1 0,0 1 0,1 2 0,0 2 0,-48 23 0,-110 84 0,73-42 0,-61 29 0,161-93 0,-1 0 0,2 1 0,0 1 0,0 0 0,2 1 0,0 1 0,1 1 0,0 0 0,-15 28 0,23-30 0,0 0 0,1 0 0,0 0 0,2 1 0,0 0 0,0 0 0,1 19 0,1-21 0,0-14 0,1 0 0,0 1 0,0-1 0,-1 1 0,1-1 0,0 0 0,0 1 0,0-1 0,1 1 0,-1-1 0,0 0 0,0 1 0,1-1 0,-1 0 0,1 1 0,-1-1 0,1 0 0,0 0 0,-1 1 0,1-1 0,0 0 0,0 0 0,0 0 0,1 2 0,0-3 0,-1 0 0,1 0 0,-1 0 0,1 0 0,-1 0 0,0-1 0,1 1 0,-1 0 0,1-1 0,-1 1 0,0-1 0,1 1 0,-1-1 0,0 0 0,0 1 0,1-1 0,-1 0 0,0 0 0,0 0 0,0 0 0,0 0 0,0 0 0,0 0 0,1-2 0,11-11 0,25-27 0,2 2 0,66-50 0,66-42 0,-167 128 0,64-45 0,82-73 0,-110 83 0,3 2 0,94-60 0,-136 94 0,0 1 0,1 0 0,-1 0 0,0 0 0,0 1 0,1-1 0,-1 0 0,0 1 0,1-1 0,-1 1 0,5 0 0,-7 0 0,0 0 0,0 0 0,0 0 0,0 0 0,1 0 0,-1 0 0,0 0 0,0 0 0,0 0 0,0 0 0,1 0 0,-1 0 0,0 1 0,0-1 0,0 0 0,0 0 0,0 0 0,1 0 0,-1 0 0,0 0 0,0 0 0,0 1 0,0-1 0,0 0 0,0 0 0,0 0 0,0 0 0,1 0 0,-1 1 0,0-1 0,0 0 0,0 0 0,0 0 0,0 1 0,0-1 0,0 0 0,0 0 0,0 0 0,0 0 0,0 1 0,0-1 0,0 0 0,0 0 0,0 1 0,-13 12 0,-27 14 0,-1-2 0,-1-2 0,-86 34 0,22-10 0,92-39 0,0 1 0,1 0 0,-22 19 0,-4 3 0,13-12 0,-134 106 0,142-109 0,1 2 0,0-1 0,2 2 0,0 0 0,1 1 0,-15 29 0,21-33 0,2 0 0,0 0 0,1 1 0,0-1 0,2 1 0,-4 31 0,7 106 0,0-10 0,-1-134-273,0 0 0,-1-1 0,-1 1 0,-3 10 0,-4 6-6553</inkml:trace>
</inkml:ink>
</file>

<file path=ppt/ink/ink1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39.746"/>
    </inkml:context>
    <inkml:brush xml:id="br0">
      <inkml:brushProperty name="width" value="0.1" units="cm"/>
      <inkml:brushProperty name="height" value="0.1" units="cm"/>
      <inkml:brushProperty name="color" value="#008C3A"/>
    </inkml:brush>
  </inkml:definitions>
  <inkml:trace contextRef="#ctx0" brushRef="#br0">1 1 24575,'4'0'0,"9"0"0,6 0 0,13 0 0,16 0 0,4 0 0,6 0 0,4 0 0,-4 0 0,-8 0 0,-8 0 0,-4 0 0,-4 0 0,-4 0 0,-7 0-8191</inkml:trace>
</inkml:ink>
</file>

<file path=ppt/ink/ink1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43.376"/>
    </inkml:context>
    <inkml:brush xml:id="br0">
      <inkml:brushProperty name="width" value="0.1" units="cm"/>
      <inkml:brushProperty name="height" value="0.1" units="cm"/>
      <inkml:brushProperty name="color" value="#008C3A"/>
    </inkml:brush>
  </inkml:definitions>
  <inkml:trace contextRef="#ctx0" brushRef="#br0">0 1 24575,'16'0'0,"26"-1"0,-1 2 0,1 1 0,-1 3 0,72 16 0,-52-1 0,102 51 0,-132-54 0,-1 2 0,-1 1 0,-1 2 0,29 27 0,19 15 0,-42-37-341,0 3 0,-2 0-1,35 43 1,-51-52-6485</inkml:trace>
</inkml:ink>
</file>

<file path=ppt/ink/ink1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45.140"/>
    </inkml:context>
    <inkml:brush xml:id="br0">
      <inkml:brushProperty name="width" value="0.1" units="cm"/>
      <inkml:brushProperty name="height" value="0.1" units="cm"/>
      <inkml:brushProperty name="color" value="#008C3A"/>
    </inkml:brush>
  </inkml:definitions>
  <inkml:trace contextRef="#ctx0" brushRef="#br0">162 0 24575,'1'1'0,"1"-1"0,-1 1 0,1-1 0,0 1 0,-1 0 0,1 0 0,-1-1 0,0 1 0,1 0 0,-1 1 0,0-1 0,1 0 0,-1 0 0,0 0 0,0 1 0,0-1 0,0 1 0,0-1 0,0 1 0,-1-1 0,1 1 0,0 1 0,13 38 0,-9-7 0,-2 1 0,-1 1 0,-4 64 0,-1-19 0,5-22 0,0-37 0,-1 0 0,-1 0 0,-2 0 0,-6 37 0,-11-7 0,-2 8 0,14-42 0,0 0 0,0-1 0,-2-1 0,0 1 0,-1-1 0,-1-1 0,-16 19 0,27-33 0,-4 3-114,1 0 1,-1 1-1,0-2 0,0 1 0,0 0 1,-1-1-1,1 0 0,-1 0 0,1 0 1,-1-1-1,-7 3 0,-6 1-6712</inkml:trace>
</inkml:ink>
</file>

<file path=ppt/ink/ink1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59.320"/>
    </inkml:context>
    <inkml:brush xml:id="br0">
      <inkml:brushProperty name="width" value="0.1" units="cm"/>
      <inkml:brushProperty name="height" value="0.1" units="cm"/>
      <inkml:brushProperty name="color" value="#008C3A"/>
    </inkml:brush>
  </inkml:definitions>
  <inkml:trace contextRef="#ctx0" brushRef="#br0">86 945 24575,'0'1'0,"0"0"0,1 0 0,-1 0 0,1 0 0,-1 0 0,1 0 0,0 0 0,-1 0 0,1 0 0,0-1 0,0 1 0,0 0 0,0 0 0,-1-1 0,1 1 0,0 0 0,0-1 0,0 1 0,0-1 0,0 1 0,3 0 0,27 9 0,-26-8 0,21 4 0,0-1 0,0 0 0,51 0 0,80-10 0,-135 2 0,0-1 0,32-10 0,-104 11 0,-17 2 0,-50 2 0,160-7 0,5-2 0,68-1 0,-77 9 0,-29 0 0,-28 0 0,-310 1 0,543-1 0,-293 0 0,45 0 0,27 0 0,9 0 0,442 0 0,-436-1 0,0 0 0,-1-1 0,1 0 0,-1 0 0,0 0 0,0-1 0,13-7 0,-11 6 0,0 0 0,1 0 0,-1 1 0,16-3 0,-7 4 0,2 0 0,-35 1 0,-421 3 0,877-2 0,-424-2 0,0 0 0,-1-1 0,1-1 0,-1-1 0,1 0 0,-1-1 0,31-17 0,-27 13 0,-1 1 0,1 1 0,0 1 0,26-5 0,-210 17 0,144-3 0,5-1 0,1 1 0,-1 0 0,1 1 0,0 0 0,0 1 0,-15 6 0,28-10 0,0 0 0,-1 0 0,1 0 0,0 0 0,-1 0 0,1 0 0,0 0 0,-1 1 0,1-1 0,0 0 0,0 0 0,-1 0 0,1 1 0,0-1 0,0 0 0,-1 0 0,1 0 0,0 1 0,0-1 0,0 0 0,-1 1 0,1-1 0,0 0 0,0 0 0,0 1 0,0-1 0,0 0 0,0 1 0,0-1 0,-1 0 0,1 1 0,0-1 0,0 0 0,0 1 0,11 4 0,18-1 0,-8-3 0,-1 0 0,0-2 0,0 0 0,1-1 0,-1-1 0,-1-1 0,1 0 0,27-11 0,192-94 0,-211 94 0,0-1 0,-2-1 0,1-2 0,-2 0 0,44-45 0,0 1 0,79-79 0,-90 83 0,-46 46 0,-1 0 0,0-1 0,-1-1 0,0 1 0,8-20 0,33-82 0,-41 91 0,-9 23 0,0 0 0,0 0 0,-1 0 0,1 0 0,-1 0 0,1 0 0,-1-1 0,0 1 0,1 0 0,-1 0 0,0 0 0,0 0 0,-1 0 0,1 0 0,0-1 0,-1 1 0,1 0 0,-2-2 0,1 3 0,0 0 0,0-1 0,0 1 0,0 1 0,0-1 0,-1 0 0,1 0 0,0 0 0,0 0 0,-1 1 0,1-1 0,0 1 0,-1-1 0,1 1 0,-1-1 0,1 1 0,-1 0 0,1 0 0,-1 0 0,1 0 0,-1 0 0,1 0 0,-1 0 0,1 0 0,-1 1 0,-2 0 0,-7 2 0,-1 1 0,0 0 0,1 1 0,0 1 0,0 0 0,0 0 0,1 1 0,0 0 0,0 1 0,1 0 0,0 1 0,0 0 0,-8 11 0,10-8 0,0 1 0,1 0 0,1 0 0,-7 21 0,8-20 0,-1 0 0,0 0 0,-1-1 0,-12 20 0,-11 10 0,-2-2 0,-46 47 0,62-72 0,-2-1 0,0-1 0,0 0 0,-2-1 0,1-1 0,-2-1 0,-37 16 0,24-14 0,1 2 0,0 1 0,1 2 0,1 1 0,-43 35 0,47-35 0,0-1 0,-1-1 0,-39 18 0,-91 31 0,142-60 0,-24 10 0,-2-2 0,0-2 0,0-1 0,-1-3 0,-1-1 0,1-2 0,-50 0 0,78-5 0,0 0 0,1 1 0,-1 0 0,1 1 0,-1 1 0,1 0 0,-23 9 0,7-2 24,0-1 0,0-2 0,0 0 0,-47 3 0,-119-4-1509,170-7-5341</inkml:trace>
</inkml:ink>
</file>

<file path=ppt/ink/ink1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4:01.772"/>
    </inkml:context>
    <inkml:brush xml:id="br0">
      <inkml:brushProperty name="width" value="0.1" units="cm"/>
      <inkml:brushProperty name="height" value="0.1" units="cm"/>
      <inkml:brushProperty name="color" value="#008C3A"/>
    </inkml:brush>
  </inkml:definitions>
  <inkml:trace contextRef="#ctx0" brushRef="#br0">5 1 24575,'0'3'0,"0"7"0,0 4 0,0 5 0,0 2 0,0 2 0,0 1 0,-4 1 0,3-9 0,1-10 0,9-6 0,7-4 0,5-9 0,2-6 0,6 0 0,2 0 0,-5 2-8191</inkml:trace>
</inkml:ink>
</file>

<file path=ppt/ink/ink1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32:50.981"/>
    </inkml:context>
    <inkml:brush xml:id="br0">
      <inkml:brushProperty name="width" value="0.1" units="cm"/>
      <inkml:brushProperty name="height" value="0.1" units="cm"/>
      <inkml:brushProperty name="color" value="#E71224"/>
    </inkml:brush>
  </inkml:definitions>
  <inkml:trace contextRef="#ctx0" brushRef="#br0">0 1 24575,'0'2165'0,"2"-2143"0,0 1 0,5 24 0,3 29 0,-2 13-1365,-3-48-5461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1.815"/>
    </inkml:context>
    <inkml:brush xml:id="br0">
      <inkml:brushProperty name="width" value="0.2" units="cm"/>
      <inkml:brushProperty name="height" value="0.2" units="cm"/>
      <inkml:brushProperty name="color" value="#E71224"/>
    </inkml:brush>
  </inkml:definitions>
  <inkml:trace contextRef="#ctx0" brushRef="#br0">5 6 24575,'-4'-4'0,"3"2"0,5 7 0,7 1 0,8 4 0,6 0 0,2 3 0,1 3 0,0-1 0,-2-4 0,4 2 0,0-3 0,-1 1 0</inkml:trace>
</inkml:ink>
</file>

<file path=ppt/ink/ink1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32:33.582"/>
    </inkml:context>
    <inkml:brush xml:id="br0">
      <inkml:brushProperty name="width" value="0.1" units="cm"/>
      <inkml:brushProperty name="height" value="0.1" units="cm"/>
      <inkml:brushProperty name="color" value="#E71224"/>
    </inkml:brush>
  </inkml:definitions>
  <inkml:trace contextRef="#ctx0" brushRef="#br0">1 1 24575,'111'5'0,"173"30"0,-132-12 0,413 40 10,-46-6-121,2157 279-2068,-1582-214 2069,-512-102 1460,-535-20-1865,104 1-6121</inkml:trace>
</inkml:ink>
</file>

<file path=ppt/ink/ink1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32:35.691"/>
    </inkml:context>
    <inkml:brush xml:id="br0">
      <inkml:brushProperty name="width" value="0.1" units="cm"/>
      <inkml:brushProperty name="height" value="0.1" units="cm"/>
      <inkml:brushProperty name="color" value="#E71224"/>
    </inkml:brush>
  </inkml:definitions>
  <inkml:trace contextRef="#ctx0" brushRef="#br0">1 1 24575,'0'2'0,"0"-1"0,0 1 0,1 0 0,-1 0 0,1-1 0,0 1 0,-1 0 0,1-1 0,0 1 0,0-1 0,0 1 0,0-1 0,0 1 0,0-1 0,0 0 0,3 3 0,26 18 0,-20-16 0,163 95 0,-44-27 0,88 36 0,-187-96 0,-24-11 0,0 0 0,-1 0 0,1 0 0,0 1 0,-1-1 0,0 2 0,0-1 0,5 5 0,-9-7 0,0-1 0,0 1 0,0 0 0,0-1 0,0 1 0,0 0 0,-1 0 0,1-1 0,0 1 0,-1 0 0,0 0 0,1 0 0,-1 0 0,0 0 0,0 0 0,0 0 0,0-1 0,0 1 0,0 0 0,-1 0 0,1 0 0,-1 0 0,1 0 0,-1 0 0,0-1 0,0 1 0,1 0 0,-1-1 0,-1 1 0,1 0 0,-2 1 0,-33 41 0,-2-2 0,-3-1 0,-47 37 0,54-49 0,-118 111 0,104-94 0,-56 68 0,36-36 0,36-46-1365</inkml:trace>
</inkml:ink>
</file>

<file path=ppt/ink/ink1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32:41.885"/>
    </inkml:context>
    <inkml:brush xml:id="br0">
      <inkml:brushProperty name="width" value="0.1" units="cm"/>
      <inkml:brushProperty name="height" value="0.1" units="cm"/>
      <inkml:brushProperty name="color" value="#E71224"/>
    </inkml:brush>
  </inkml:definitions>
  <inkml:trace contextRef="#ctx0" brushRef="#br0">25 0 24575,'-14'798'0,"3"389"-54,13-768-1257,-2-396-5515</inkml:trace>
</inkml:ink>
</file>

<file path=ppt/ink/ink1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32:44.797"/>
    </inkml:context>
    <inkml:brush xml:id="br0">
      <inkml:brushProperty name="width" value="0.1" units="cm"/>
      <inkml:brushProperty name="height" value="0.1" units="cm"/>
      <inkml:brushProperty name="color" value="#E71224"/>
    </inkml:brush>
  </inkml:definitions>
  <inkml:trace contextRef="#ctx0" brushRef="#br0">49 0 24575,'-2'21'0,"0"0"0,-1-1 0,-1 1 0,-10 27 0,9-31 0,0 1 0,1-1 0,0 1 0,2 0 0,0 0 0,1 29 0,1-45 0,1 1 0,-1-1 0,1 0 0,-1 1 0,1-1 0,0 0 0,0 0 0,0 0 0,0 0 0,1 0 0,-1 0 0,0 0 0,1 0 0,-1 0 0,1-1 0,0 1 0,0 0 0,0-1 0,-1 0 0,1 1 0,1-1 0,-1 0 0,0 0 0,0 0 0,0 0 0,0-1 0,1 1 0,-1 0 0,0-1 0,3 1 0,10 0 0,-1 0 0,0 0 0,29-3 0,-21 0 0,25 2 0,-29 1 0,1-1 0,-1-1 0,1 0 0,18-5 0,-33 5 0,0 0 0,1-1 0,-1 1 0,0-1 0,0 0 0,0 0 0,0 0 0,0 0 0,-1-1 0,1 0 0,-1 0 0,1 0 0,-1 0 0,0 0 0,0-1 0,0 1 0,-1-1 0,1 0 0,-1 1 0,0-1 0,2-6 0,-1 0 0,0 1 0,-1-1 0,0 1 0,0-1 0,-1 0 0,-1 0 0,1 0 0,-2 1 0,1-1 0,-2 0 0,1 0 0,-1 1 0,0-1 0,-1 1 0,0-1 0,-1 1 0,0 0 0,-1 0 0,1 1 0,-10-13 0,11 18 0,-1 0 0,1 0 0,-1 0 0,1 1 0,-1-1 0,0 1 0,0 0 0,0 0 0,0 0 0,-1 1 0,1-1 0,0 1 0,-1 0 0,1 1 0,-8-2 0,-9 2 0,0 0 0,-24 3 0,7-1 0,14-1-1365,4-1-5461</inkml:trace>
</inkml:ink>
</file>

<file path=ppt/ink/ink1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32:54.091"/>
    </inkml:context>
    <inkml:brush xml:id="br0">
      <inkml:brushProperty name="width" value="0.1" units="cm"/>
      <inkml:brushProperty name="height" value="0.1" units="cm"/>
      <inkml:brushProperty name="color" value="#E71224"/>
    </inkml:brush>
  </inkml:definitions>
  <inkml:trace contextRef="#ctx0" brushRef="#br0">1 122 24575,'1'7'0,"2"1"0,-1 0 0,1-1 0,0 1 0,0-1 0,1 0 0,0 0 0,0 0 0,6 6 0,-1 2 0,3 1 0,1 0 0,1-1 0,0 0 0,1-1 0,1 0 0,0-2 0,0 0 0,32 17 0,-37-24 0,-1-1 0,1 0 0,0-1 0,0 0 0,0-1 0,0 0 0,18 1 0,-2-2 0,-1-2 0,30-3 0,-53 4 0,1-1 0,-1 1 0,0-1 0,0 1 0,0-1 0,0 0 0,0 0 0,0-1 0,0 1 0,0 0 0,-1-1 0,1 0 0,0 0 0,-1 0 0,0 0 0,1 0 0,-1 0 0,0 0 0,0-1 0,0 1 0,0-1 0,0 0 0,-1 1 0,1-1 0,-1 0 0,2-6 0,-1-2 0,0-1 0,0 0 0,-1 0 0,-1 0 0,-2-22 0,1 11 0,1 14 0,-1 0 0,0 0 0,0 0 0,-1 0 0,0 0 0,-1 0 0,0 1 0,0-1 0,-1 1 0,0 0 0,0 0 0,-1 0 0,0 0 0,-1 1 0,0 0 0,0 0 0,0 1 0,-1-1 0,1 1 0,-2 1 0,1-1 0,-1 1 0,1 1 0,-2-1 0,1 1 0,0 1 0,-1-1 0,1 2 0,-1-1 0,0 1 0,-17-2 0,4 1 0,0 2 0,-41 1 0,53 1 0,-1 0 0,1 1 0,0 0 0,0 1 0,0 0 0,1 1 0,-1-1 0,-11 8 0,-48 38-1365</inkml:trace>
</inkml:ink>
</file>

<file path=ppt/ink/ink1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3:18.642"/>
    </inkml:context>
    <inkml:brush xml:id="br0">
      <inkml:brushProperty name="width" value="0.35" units="cm"/>
      <inkml:brushProperty name="height" value="0.35" units="cm"/>
      <inkml:brushProperty name="color" value="#FFFFFF"/>
    </inkml:brush>
  </inkml:definitions>
  <inkml:trace contextRef="#ctx0" brushRef="#br0">139 0 24575,'-27'24'0,"2"1"0,1 1 0,-33 47 0,56-72 0,1-1 0,-1 1 0,1-1 0,0 1 0,-1 0 0,1-1 0,0 1 0,-1-1 0,1 1 0,0 0 0,0-1 0,-1 1 0,1 0 0,0-1 0,0 1 0,0 0 0,0-1 0,0 1 0,0 0 0,0-1 0,0 1 0,0 0 0,0-1 0,1 1 0,-1 0 0,0-1 0,0 1 0,1 0 0,-1-1 0,0 1 0,1-1 0,-1 1 0,0-1 0,1 1 0,-1-1 0,1 1 0,-1-1 0,1 1 0,-1-1 0,1 1 0,-1-1 0,1 0 0,0 1 0,-1-1 0,1 0 0,0 0 0,-1 1 0,1-1 0,-1 0 0,1 0 0,0 0 0,-1 0 0,1 0 0,1 0 0,5 1 0,1 0 0,0-1 0,13-1 0,-18 1 0,390-36 0,-335 32 0,1-2 0,83-21 0,-96 14 0,61-13 0,-91 23 0,-1 0 0,1 2 0,0 0 0,29 3 0,-45-2 0,1 0 0,0 0 0,0 0 0,0 0 0,0 0 0,-1 0 0,1 1 0,0-1 0,0 0 0,0 1 0,-1-1 0,1 0 0,0 1 0,0-1 0,-1 1 0,1-1 0,-1 1 0,1 0 0,0-1 0,-1 1 0,1-1 0,-1 1 0,1 0 0,-1 0 0,0-1 0,1 1 0,-1 0 0,0 0 0,1 0 0,-1-1 0,0 1 0,0 0 0,0 0 0,0 0 0,1 0 0,-1-1 0,-1 2 0,1 0 0,0 0 0,-1 1 0,1-1 0,-1 0 0,1 0 0,-1 0 0,0 0 0,0 0 0,0-1 0,0 1 0,0 0 0,-1 0 0,-1 2 0,2-4 0,1 0 0,0 0 0,0 0 0,0 0 0,0 1 0,0-1 0,-1 0 0,1 0 0,0 0 0,0 0 0,0 0 0,0 1 0,0-1 0,0 0 0,0 0 0,-1 0 0,1 1 0,0-1 0,0 0 0,0 0 0,0 0 0,0 0 0,0 1 0,0-1 0,0 0 0,0 0 0,0 0 0,0 1 0,0-1 0,0 0 0,0 0 0,0 0 0,0 1 0,1-1 0,-1 0 0,0 0 0,0 0 0,0 0 0,0 1 0,0-1 0,0 0 0,0 0 0,1 0 0,-1 0 0,0 0 0,0 1 0,0-1 0,0 0 0,0 0 0,1 0 0,-1 0 0,0 0 0,0 0 0,0 0 0,1 0 0,-1 0 0,0 0 0,0 0 0,0 0 0,0 0 0,1 0 0,-1 0 0,0 0 0,1 0 0,18 2 0,-14-2 0,335-6 0,-339 6 0,0-1 0,-1 1 0,1 0 0,0 0 0,-1 0 0,1 0 0,0-1 0,-1 1 0,1 0 0,0 0 0,-1 0 0,1 0 0,0 1 0,-1-1 0,1 0 0,0 0 0,-1 0 0,1 0 0,0 1 0,-1-1 0,1 0 0,-1 1 0,1-1 0,-1 0 0,1 1 0,-1-1 0,1 1 0,0 0 0,-1 0 0,0 0 0,-1 0 0,1 0 0,0 0 0,-1 0 0,1 0 0,-1 0 0,0 0 0,1-1 0,-1 1 0,0 0 0,1 0 0,-1 0 0,0-1 0,-1 2 0,-37 26 0,-14 2 0,-1-2 0,-1-2 0,-106 34 0,88-37 0,-78 20 0,77-21 0,45-13 0,-32 7 0,23-7-1365</inkml:trace>
</inkml:ink>
</file>

<file path=ppt/ink/ink1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3:31.142"/>
    </inkml:context>
    <inkml:brush xml:id="br0">
      <inkml:brushProperty name="width" value="0.35" units="cm"/>
      <inkml:brushProperty name="height" value="0.35" units="cm"/>
      <inkml:brushProperty name="color" value="#FFFFFF"/>
    </inkml:brush>
  </inkml:definitions>
  <inkml:trace contextRef="#ctx0" brushRef="#br0">1239 12 24575,'345'-7'0,"-200"2"0,90 7 0,-178 3 0,-1 1 0,61 17 0,-79-17 0,0-1 0,-1-2 0,1-2 0,42-3 0,0 0 0,-6 1 0,-30-1 0,88 8 0,-131-6 0,0 0 0,0 0 0,1 0 0,-1 0 0,0 0 0,0 0 0,0 1 0,0-1 0,0 0 0,0 1 0,1-1 0,-1 1 0,0 0 0,0-1 0,0 1 0,-1 0 0,1-1 0,0 1 0,0 0 0,0 0 0,0 0 0,0 1 0,0-1 0,-1 0 0,0 0 0,0 0 0,-1 0 0,1 0 0,0 0 0,0 0 0,0 0 0,-1 0 0,1 0 0,0 0 0,-1 0 0,1 0 0,-1 0 0,1 0 0,-1-1 0,0 1 0,1 0 0,-1 0 0,-1 0 0,-5 7 0,-1-1 0,-1 0 0,-13 8 0,20-14 0,-6 5 0,-115 71 0,97-62 0,-1-2 0,-51 19 0,22-19 0,39-9 0,-33 10 0,-117 64 0,87-38 0,43-25 0,-1-1 0,-46 10 0,-9 3 0,-74 18 0,27-9 0,120-31 0,1 0 0,-1-2 0,-37 2 0,-62-6 0,48-1 0,-60 3 0,-96-2 0,197-2 0,-1-2 0,-43-11 0,48 9 0,-1 1 0,0 1 0,-43-2 0,36 6 0,-45-9 0,46 5 0,-51-1 0,60 6 0,0-1 0,-29 5 0,45-3 0,0 0 0,-1 1 0,1 1 0,0-1 0,0 1 0,1 1 0,-10 4 0,-7 7 0,-27 24 0,28-20 0,-25 14 0,46-32 0,-1 1 0,1-1 0,0 1 0,0-1 0,0 1 0,0 0 0,1 0 0,-1 0 0,0 0 0,1 0 0,-1 0 0,1 0 0,0 0 0,0 1 0,-1-1 0,0 4 0,1 0 0,1 0 0,-1 0 0,1 0 0,0 0 0,1 9 0,0-1 0,-1-3 0,1-1 0,1 0 0,0 0 0,0 0 0,1-1 0,0 1 0,1-1 0,0 1 0,0-1 0,1 0 0,12 16 0,-13-19 0,1-1 0,0 0 0,0 0 0,0 0 0,1-1 0,-1 0 0,1 0 0,0 0 0,1 0 0,-1-1 0,0 0 0,1-1 0,0 0 0,0 0 0,-1 0 0,1 0 0,14 0 0,230-3 0,-202-3 0,51-13 0,-30 5 0,202-14 0,-221 21 0,66-13 0,-19 1 0,-3 6 0,-32 5 0,66-16 0,-80 12 0,59-3 0,-51 7 0,-1-1 0,82-7 0,-85 8 0,72-15 0,-7-1 0,-91 19 0,252-28 0,-235 29 0,194-6 0,-171 8 0,381 19 0,-371-13 0,115-6 0,-82-2 0,-36 3 0,75-2 0,-29-12 0,-4-4 0,-73 10 0,50-4 0,-92 11 0,1 0 0,0 0 0,0 0 0,-1 0 0,1 1 0,0-1 0,0 0 0,-1 1 0,1-1 0,0 1 0,-1-1 0,1 1 0,-1 0 0,1 0 0,-1 0 0,1 0 0,-1 0 0,1 0 0,1 2 0,-1 1 0,1-1 0,-1 1 0,0 0 0,0 0 0,3 8 0,-3-8 0,-1 0 0,1 0 0,0 0 0,0 0 0,0-1 0,0 1 0,0-1 0,7 7 0,-7-9 0,0 1 0,0 0 0,-1 0 0,1 0 0,0 0 0,-1 1 0,1-1 0,-1 0 0,0 1 0,0-1 0,0 1 0,0-1 0,0 1 0,0-1 0,-1 1 0,1 0 0,-1 4 0,0-7 0,1 0 0,-1 1 0,0-1 0,0 0 0,-1 0 0,1 1 0,0-1 0,0 0 0,0 0 0,0 1 0,0-1 0,0 0 0,0 1 0,0-1 0,0 0 0,-1 0 0,1 0 0,0 1 0,0-1 0,0 0 0,0 0 0,-1 1 0,1-1 0,0 0 0,0 0 0,-1 0 0,1 0 0,0 0 0,0 1 0,-1-1 0,1 0 0,0 0 0,0 0 0,-1 0 0,1 0 0,0 0 0,-1 0 0,-14-2 0,12 2 0,-110-32-1365,40 11-5461</inkml:trace>
</inkml:ink>
</file>

<file path=ppt/ink/ink1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3:38.615"/>
    </inkml:context>
    <inkml:brush xml:id="br0">
      <inkml:brushProperty name="width" value="0.35" units="cm"/>
      <inkml:brushProperty name="height" value="0.35" units="cm"/>
      <inkml:brushProperty name="color" value="#FFFFFF"/>
    </inkml:brush>
  </inkml:definitions>
  <inkml:trace contextRef="#ctx0" brushRef="#br0">2922 62 24575,'-1'10'0,"-1"0"0,1 0 0,-2 0 0,0-1 0,0 1 0,0-1 0,-7 11 0,1 3 0,-70 147 0,49-109 0,2 0 0,3 2 0,-23 86 0,32-82 0,3 1 0,3 0 0,-2 79 0,12-138 0,-2 18 0,2-27 0,0 0 0,0 0 0,0 0 0,0 0 0,0 0 0,0 0 0,0 0 0,0 0 0,0 0 0,0 0 0,0 0 0,0 1 0,0-1 0,0 0 0,0 0 0,0 0 0,0 0 0,0 0 0,0 0 0,-1 0 0,1 0 0,0 0 0,0 0 0,0 0 0,0 0 0,0 0 0,0 0 0,0 0 0,0 0 0,0 0 0,0 0 0,0 0 0,0 0 0,0 0 0,-1 0 0,1 0 0,0 0 0,0 0 0,0 0 0,0 0 0,0 0 0,0 0 0,0 0 0,0 0 0,0 0 0,0 0 0,0 0 0,0 0 0,0 0 0,0 0 0,0-1 0,0 1 0,-1 0 0,1 0 0,0 0 0,0 0 0,0 0 0,0 0 0,0 0 0,0 0 0,0 0 0,0 0 0,0 0 0,0 0 0,0 0 0,0 0 0,0-1 0,0 1 0,0 0 0,-4-10 0,-1-12 0,5 10 0,1-1 0,0 1 0,0 0 0,1 0 0,7-22 0,26-62 0,-22 64 0,27-68 0,84-151 0,-95 204 0,1 1 0,2 1 0,2 2 0,2 1 0,44-38 0,-43 45 0,66-54 0,-102 88 0,0 0 0,0 1 0,0-1 0,0 0 0,0 1 0,0-1 0,0 1 0,0-1 0,0 1 0,0-1 0,0 1 0,0 0 0,0 0 0,0 0 0,0-1 0,0 1 0,0 0 0,1 0 0,-1 0 0,0 1 0,0-1 0,0 0 0,0 0 0,2 1 0,-1 0 0,-1 1 0,1-1 0,0 0 0,-1 1 0,1-1 0,-1 1 0,1-1 0,-1 1 0,0 0 0,1-1 0,-1 1 0,1 2 0,3 8 0,0 0 0,-1 1 0,4 18 0,-6-26 0,8 44 0,8 97 0,-13 51 0,-5-155 0,-3-1 0,-13 74 0,10-89 0,-1 1 0,-1-1 0,-2-1 0,-1 1 0,-16 28 0,8-22 0,11-20 0,6-10 0,3-5 0,18-31 0,0 1 0,2 1 0,2 0 0,42-45 0,121-102 0,50-9 0,-46 38 0,-133 101 0,62-69 0,-98 98 0,0-1 0,-21 21 0,0 0 0,-1 0 0,1 0 0,0 0 0,0 0 0,0 0 0,0 0 0,0 0 0,0 0 0,0 0 0,0 0 0,0 0 0,0 0 0,0 0 0,0 0 0,0 0 0,0 0 0,0 0 0,0 0 0,-1 0 0,1 0 0,0 0 0,0 0 0,0 0 0,0 0 0,0 0 0,0 0 0,0 0 0,0 0 0,0 0 0,0 0 0,0 0 0,0 0 0,0 0 0,0-1 0,0 1 0,0 0 0,0 0 0,0 0 0,0 0 0,0 0 0,0 0 0,0 0 0,0 0 0,0 0 0,0 0 0,0 0 0,-16 9 0,-24 12 0,-1-1 0,-65 22 0,51-21 0,19-9 0,-39 7 0,5-1 0,30-8 0,-73 9 0,22-6 0,77-9 0,14-4 0,0 0 0,0 0 0,0 0 0,-1 0 0,1 0 0,0 0 0,0 0 0,0 0 0,0 0 0,0 1 0,0-1 0,0 0 0,0 0 0,0 0 0,0 0 0,0 0 0,0 0 0,0 0 0,0 0 0,0 0 0,0 0 0,0 0 0,0 0 0,0 1 0,0-1 0,0 0 0,0 0 0,0 0 0,0 0 0,0 0 0,0 0 0,0 0 0,0 0 0,0 0 0,1 0 0,-1 0 0,0 0 0,0 0 0,0 0 0,0 1 0,0-1 0,0 0 0,0 0 0,0 0 0,0 0 0,0 0 0,0 0 0,0 0 0,0 0 0,0 0 0,1 0 0,-1 0 0,0 0 0,0 0 0,0 0 0,0 0 0,0 0 0,0 0 0,0 0 0,0 0 0,0 0 0,0 0 0,0 0 0,0 0 0,1 0 0,-1 0 0,0 0 0,0 0 0,0-1 0,30 4 0,129-1 0,150 9 0,2 27 0,130 8 0,-404-45 0,132 12 0,-66-3 0,29 5 0,-109-10 0,1-1 0,26 0 0,-40-5 0,0 1 0,0-1 0,0-1 0,0 1 0,-1-2 0,1 1 0,17-9 0,-18 7 0,45-22 0,-51 24 0,0 1 0,-1-1 0,1 0 0,-1 0 0,1 0 0,-1 0 0,0 0 0,1 0 0,-1-1 0,0 1 0,-1-1 0,1 0 0,0 1 0,-1-1 0,2-4 0,-3 6 0,0 1 0,0-1 0,0 0 0,0 0 0,0 0 0,0 0 0,0 0 0,0 1 0,0-1 0,0 0 0,-1 0 0,1 0 0,0 1 0,0-1 0,-1 0 0,1 0 0,-1 1 0,1-1 0,-1 0 0,1 1 0,-1-1 0,0-1 0,-21-10 0,-25 1 0,-62 1 0,71 7 0,-21 0 0,0 2 0,1 2 0,-89 15 0,-33 0 0,144-14 0,-176 1 0,166-6 0,0-2 0,-74-17 0,38 5 0,0 3 0,-115-5 0,-169 14 0,311 6 0,13 1 0,-52 9 0,11 0 0,-133-9 0,112-4 0,-12 3 0,-129-2 0,70-16 0,102 8 0,-77 0 0,-102 18 0,-169 18 0,340-23 0,-90 3 0,136-6 0,-56 10 0,-6 1 0,-116 12 0,188-21 0,0 1 0,-25 8 0,-23 3 0,59-12 0,-1 1 0,1 0 0,-22 9 0,24-7 0,-1-2 0,0 1 0,0-2 0,-19 4 0,23-6 0,-1 1 0,0 1 0,1 0 0,0 0 0,0 1 0,0 0 0,0 1 0,0 0 0,-9 7 0,14-8 0,0 1 0,1-1 0,0 1 0,0-1 0,0 1 0,0 0 0,1 0 0,0 1 0,-3 9 0,-8 16 0,-32 42 0,30-52 0,1 2 0,1-1 0,-19 48 0,-48 131 0,-3-55 0,74-128 0,-1 0 0,0-1 0,-2 0 0,0-1 0,-17 18 0,35-39 0,-1 0 0,1 0 0,0 1 0,1 0 0,-1 1 0,1-1 0,-1 1 0,1 0 0,0 1 0,0 0 0,11-2 0,31 1 0,0 2 0,72 9 0,26-1 0,-41-6 0,95-2 0,-10-20 0,-65 5 0,304-6 0,-140 3 0,-141 5 0,433 1 0,-498 13 0,219-25 0,-226 16 0,34-5 0,-36 3 0,106-2 0,-121 11 0,74-13 0,4 0 0,51-4 0,27-1 0,-137 16 0,97-3 0,675 7 0,-830-1 111,-1-1-1,31-7 0,24-2-1806</inkml:trace>
</inkml:ink>
</file>

<file path=ppt/ink/ink1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3:57.719"/>
    </inkml:context>
    <inkml:brush xml:id="br0">
      <inkml:brushProperty name="width" value="0.35" units="cm"/>
      <inkml:brushProperty name="height" value="0.35" units="cm"/>
      <inkml:brushProperty name="color" value="#FFFFFF"/>
    </inkml:brush>
  </inkml:definitions>
  <inkml:trace contextRef="#ctx0" brushRef="#br0">0 0 24575,'130'11'0,"-61"-3"0,76-2 0,6 0 0,-17 3 0,-73-7 0,1 3 0,70 16 0,-50-4 0,1-4 0,88 2 0,169-10 0,-239-6 0,-50 4 0,81 14 0,-61-6 0,-60-9 0,1 0 0,-1-1 0,1 0 0,0-1 0,-1-1 0,1 0 0,0 0 0,-1-1 0,19-5 0,-29 6 0,-1 1 0,1 0 0,0-1 0,0 1 0,0 0 0,0 0 0,-1 0 0,1 0 0,0 0 0,0 0 0,0 0 0,0 0 0,0 0 0,-1 0 0,1 0 0,0 1 0,0-1 0,0 0 0,-1 1 0,1-1 0,0 0 0,0 1 0,-1-1 0,1 1 0,0-1 0,-1 1 0,2 1 0,0 0 0,-1 0 0,1 1 0,-1-1 0,1 1 0,-1-1 0,0 1 0,0 0 0,1 4 0,1 6 0,-1 0 0,1 23 0,-4-10 0,-1 1 0,-1 0 0,-2-1 0,0 0 0,-14 36 0,2 0 0,-52 182 0,-5-14 0,66-205 0,1 2 0,2-1 0,-5 47 0,-17 147 0,13-134 0,-3 145 0,17-246-682,5-32-1</inkml:trace>
</inkml:ink>
</file>

<file path=ppt/ink/ink1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3:59.768"/>
    </inkml:context>
    <inkml:brush xml:id="br0">
      <inkml:brushProperty name="width" value="0.35" units="cm"/>
      <inkml:brushProperty name="height" value="0.35" units="cm"/>
      <inkml:brushProperty name="color" value="#FFFFFF"/>
    </inkml:brush>
  </inkml:definitions>
  <inkml:trace contextRef="#ctx0" brushRef="#br0">1223 0 24478,'-1222'3387'0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4.271"/>
    </inkml:context>
    <inkml:brush xml:id="br0">
      <inkml:brushProperty name="width" value="0.2" units="cm"/>
      <inkml:brushProperty name="height" value="0.2" units="cm"/>
      <inkml:brushProperty name="color" value="#E71224"/>
    </inkml:brush>
  </inkml:definitions>
  <inkml:trace contextRef="#ctx0" brushRef="#br0">1 0 24575,'0'9'0,"1"1"0,0-1 0,1 0 0,0 0 0,0 0 0,1-1 0,5 11 0,33 60 0,-10-23 0,-8-13 0,2-1 0,33 40 0,32 53 0,-6 4 0,22 40 0,-85-143 0,0-1 0,49 57 0,-25-33 0,-10-12 0,2-2 0,2-2 0,84 73 0,-90-94 0,1-1 0,0-2 0,75 29 0,-63-28 0,2 0 0,1-1 0,1-3 0,98 19 0,-95-23 0,103 36 0,-49-12 0,-57-21 0,96 16 0,41-8 0,-118-13 0,-37-5 0,54 3 0,-56-8 0,-14-1 0,1 1 0,-1 1 0,1 0 0,-1 1 0,29 8 0,75 30-1365</inkml:trace>
</inkml:ink>
</file>

<file path=ppt/ink/ink1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06.986"/>
    </inkml:context>
    <inkml:brush xml:id="br0">
      <inkml:brushProperty name="width" value="0.35" units="cm"/>
      <inkml:brushProperty name="height" value="0.35" units="cm"/>
      <inkml:brushProperty name="color" value="#FFFFFF"/>
    </inkml:brush>
  </inkml:definitions>
  <inkml:trace contextRef="#ctx0" brushRef="#br0">13 508 24575,'-9'-118'0,"7"92"0,1 10 0,1 0 0,0 0 0,1 0 0,1 0 0,0-1 0,2 2 0,6-23 0,7-8 0,24-48 0,-35 82 0,-5 10 0,0 0 0,0 0 0,1 0 0,-1 0 0,1 1 0,-1-1 0,1 1 0,0-1 0,-1 1 0,1-1 0,0 1 0,0 0 0,0 0 0,0 0 0,0 0 0,0 0 0,0 1 0,0-1 0,0 1 0,1-1 0,2 0 0,7 1 0,0-1 0,-1 1 0,14 2 0,-1 0 0,21-1 0,289-2 0,-251-4 0,45-2 0,139-1 0,-237 6 0,183-8 0,101 6 0,-177 5 0,-30 7 0,-79-5 0,11 0 0,-25-2 0,0 0 0,-1 0 0,1 1 0,-1 1 0,0 0 0,24 10 0,-15-4 203,-11-4-726,0 0 1,19 12-1</inkml:trace>
</inkml:ink>
</file>

<file path=ppt/ink/ink1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13.489"/>
    </inkml:context>
    <inkml:brush xml:id="br0">
      <inkml:brushProperty name="width" value="0.35" units="cm"/>
      <inkml:brushProperty name="height" value="0.35" units="cm"/>
      <inkml:brushProperty name="color" value="#FFFFFF"/>
    </inkml:brush>
  </inkml:definitions>
  <inkml:trace contextRef="#ctx0" brushRef="#br0">25 1 24575,'11'48'0,"-10"188"0,-19-97 0,11-97 0,-4 82 0,12-17-1365</inkml:trace>
</inkml:ink>
</file>

<file path=ppt/ink/ink1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18.317"/>
    </inkml:context>
    <inkml:brush xml:id="br0">
      <inkml:brushProperty name="width" value="0.35" units="cm"/>
      <inkml:brushProperty name="height" value="0.35" units="cm"/>
      <inkml:brushProperty name="color" value="#FFFFFF"/>
    </inkml:brush>
  </inkml:definitions>
  <inkml:trace contextRef="#ctx0" brushRef="#br0">0 1 24575,'2'0'0</inkml:trace>
</inkml:ink>
</file>

<file path=ppt/ink/ink1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19.143"/>
    </inkml:context>
    <inkml:brush xml:id="br0">
      <inkml:brushProperty name="width" value="0.35" units="cm"/>
      <inkml:brushProperty name="height" value="0.35" units="cm"/>
      <inkml:brushProperty name="color" value="#FFFFFF"/>
    </inkml:brush>
  </inkml:definitions>
  <inkml:trace contextRef="#ctx0" brushRef="#br0">0 0 24575,'2'2'0,"1"3"0,0 2 0,1 0 0</inkml:trace>
</inkml:ink>
</file>

<file path=ppt/ink/ink1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20.068"/>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1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21.095"/>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1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01.860"/>
    </inkml:context>
    <inkml:brush xml:id="br0">
      <inkml:brushProperty name="width" value="0.35" units="cm"/>
      <inkml:brushProperty name="height" value="0.35" units="cm"/>
      <inkml:brushProperty name="color" value="#FFFFFF"/>
    </inkml:brush>
  </inkml:definitions>
  <inkml:trace contextRef="#ctx0" brushRef="#br0">0 0 24575,'19'2'0,"-1"0"0,-1 1 0,1 1 0,28 9 0,10 3 0,6-4 0,0-2 0,85 2 0,128-13 0,-113-1 0,-46-3 0,204-37 0,-293 38 0,57-4-1365</inkml:trace>
</inkml:ink>
</file>

<file path=ppt/ink/ink1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03.157"/>
    </inkml:context>
    <inkml:brush xml:id="br0">
      <inkml:brushProperty name="width" value="0.35" units="cm"/>
      <inkml:brushProperty name="height" value="0.35" units="cm"/>
      <inkml:brushProperty name="color" value="#FFFFFF"/>
    </inkml:brush>
  </inkml:definitions>
  <inkml:trace contextRef="#ctx0" brushRef="#br0">8 1648 24575,'-6'-155'0,"5"144"0,1 0 0,0 0 0,1 0 0,0 0 0,0 0 0,2 0 0,-1 0 0,9-21 0,3 1 0,28-47 0,-29 58 0,-2 0 0,0-1 0,-1-1 0,-1 0 0,9-33 0,-3-25 0,19-79 0,-22 113 0,8-73 0,-14 72 0,19-72 0,27-25 0,1-3 0,-50 136 0,-1 0 0,0 0 0,-1 0 0,0 0 0,0-1 0,-3-17 0,-2-1 0,-9-34 0,13 60-97,-1 0-1,-1 0 1,1 0-1,0 0 1,-1 1-1,0-1 1,0 1-1,0-1 1,0 1-1,-1 0 1,1-1-1,-1 1 0,-4-3 1</inkml:trace>
</inkml:ink>
</file>

<file path=ppt/ink/ink1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03.861"/>
    </inkml:context>
    <inkml:brush xml:id="br0">
      <inkml:brushProperty name="width" value="0.35" units="cm"/>
      <inkml:brushProperty name="height" value="0.35" units="cm"/>
      <inkml:brushProperty name="color" value="#FFFFFF"/>
    </inkml:brush>
  </inkml:definitions>
  <inkml:trace contextRef="#ctx0" brushRef="#br0">118 0 24575,'-1'11'0,"0"-1"0,-1 0 0,0 1 0,-1-1 0,-5 12 0,-5 20 0,7-18 0,-40 219 0,43-223 165,-11 36 0,9-41-504,1 0 0,1 1 0,0-1 0,-1 19 0</inkml:trace>
</inkml:ink>
</file>

<file path=ppt/ink/ink1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09.881"/>
    </inkml:context>
    <inkml:brush xml:id="br0">
      <inkml:brushProperty name="width" value="0.35" units="cm"/>
      <inkml:brushProperty name="height" value="0.35" units="cm"/>
      <inkml:brushProperty name="color" value="#FFFFFF"/>
    </inkml:brush>
  </inkml:definitions>
  <inkml:trace contextRef="#ctx0" brushRef="#br0">24 0 24575,'0'59'0,"1"12"0,-9 72 0,-6-2 0,13-137 0,1 0 0,-1-1 0,1 1 0,0 0 0,0 0 0,0 0 0,2 7 0,-2-10 0,1 1 0,0-1 0,0 1 0,0-1 0,0 0 0,0 1 0,0-1 0,0 0 0,0 0 0,0 0 0,1 0 0,-1 0 0,0 0 0,1 0 0,-1 0 0,1-1 0,-1 1 0,1 0 0,-1-1 0,1 1 0,1-1 0,42 13 0,1-3 0,1-1 0,-1-3 0,58 1 0,-9-2 0,67 1 0,131-16 0,-49 9 0,-159 3 0,143-13 0,-156-1 0,-40 6 0,1 1 0,49-1 0,209-4 0,-110-5 0,-128 9 0,-37 4-1365</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04.794"/>
    </inkml:context>
    <inkml:brush xml:id="br0">
      <inkml:brushProperty name="width" value="0.1" units="cm"/>
      <inkml:brushProperty name="height" value="0.1" units="cm"/>
      <inkml:brushProperty name="color" value="#E71224"/>
    </inkml:brush>
  </inkml:definitions>
  <inkml:trace contextRef="#ctx0" brushRef="#br0">443 777 24575,'5'-1'0,"-1"0"0,1 0 0,0-1 0,-1 1 0,1-1 0,-1 0 0,1 0 0,-1-1 0,0 1 0,0-1 0,0 0 0,7-7 0,19-11 0,63-30 0,61-36 0,-31 8 0,147-84 0,-223 138 0,-33 16 0,1 0 0,0 2 0,0 0 0,1 0 0,0 1 0,0 1 0,0 1 0,23-3 0,-19 4 0,-1 0 0,1-2 0,-1 0 0,33-13 0,-25 8 0,33-8 0,-30 12 0,48-11 0,91-32 0,-129 37 0,0 2 0,1 2 0,0 2 0,43-2 0,-44 5 0,137-21 0,-92 12 0,135-5 0,-77 7 0,-32 1 0,140 5 0,-919 5 0,650 0 0,1 1 0,-1 1 0,1 0 0,-30 11 0,26-7 0,0-2 0,-32 5 0,-211 17 0,225-22 0,-55 14 0,-4 1 0,-463 72 0,532-86 0,0 1 0,1 2 0,-39 17 0,31-12 0,-45 12 0,39-16 0,21-6 0,-1 1 0,-27 11 0,-464 240 0,485-241 0,1 1 0,0 2 0,2 0 0,0 2 0,-23 23 0,47-42 0,0-1 0,0 1 0,0 0 0,1 0 0,-1 0 0,0 0 0,0 0 0,1 0 0,-1 0 0,1 0 0,-1 0 0,1 0 0,-1 0 0,1 1 0,0-1 0,-1 0 0,1 0 0,0 0 0,0 3 0,0-3 0,1-1 0,-1 1 0,1-1 0,-1 1 0,1-1 0,-1 1 0,1-1 0,0 1 0,-1-1 0,1 0 0,-1 1 0,1-1 0,0 0 0,-1 1 0,1-1 0,0 0 0,0 0 0,-1 0 0,1 0 0,0 1 0,-1-1 0,1 0 0,1-1 0,10 1 0,0-1 0,0 0 0,12-4 0,-10 2 0,50-8 0,1-3 0,63-24 0,120-57 0,-85 13 0,-30 22 0,-132 60 0,-1 0 0,0 0 0,1 0 0,-1 0 0,0 0 0,1 0 0,-1 0 0,0 0 0,0 0 0,1 0 0,-1 0 0,0 0 0,1-1 0,-1 1 0,0 0 0,0 0 0,1 0 0,-1-1 0,0 1 0,0 0 0,0 0 0,1-1 0,-1 1 0,0 0 0,0 0 0,0-1 0,0 1 0,0 0 0,1 0 0,-1-1 0,0 1 0,0 0 0,0-1 0,0 1 0,0 0 0,0-1 0,0 1 0,0 0 0,0-1 0,0 1 0,-15-2 0,-21 7 0,-40 21 0,49-16 0,-48 12 0,50-15 0,-9 2 0,31-9 0,5-1 0,17-6 0,11-2 0,33-6 0,-34 9 0,50-17 0,-18 3 0,-116 17 0,50 3 0,-21 0 0,1 1 0,-1 1 0,1 1 0,-46 12 0,3 8 0,1 4 0,-72 39 0,127-60 0,17-10 0,23-13 0,241-77 0,-238 84 0,52-11 0,-52 15 0,43-16 0,-39 11 0,37-8 0,-39 12 0,52-19 0,-57 16 0,-10 4 0,-29 9 0,-212 61 0,64-17 0,72-20 0,-49 13 0,120-36 0,1 1 0,0 1 0,0 0 0,0 1 0,-24 16 0,-35 16 0,32-23 0,0 2 0,1 2 0,2 1 0,-60 43 0,87-55 0,-1-1 0,0 0 0,0-1 0,-26 9 0,22-9 0,-1 1 0,-19 12 0,-6 6-1365</inkml:trace>
</inkml:ink>
</file>

<file path=ppt/ink/ink1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11.505"/>
    </inkml:context>
    <inkml:brush xml:id="br0">
      <inkml:brushProperty name="width" value="0.35" units="cm"/>
      <inkml:brushProperty name="height" value="0.35" units="cm"/>
      <inkml:brushProperty name="color" value="#FFFFFF"/>
    </inkml:brush>
  </inkml:definitions>
  <inkml:trace contextRef="#ctx0" brushRef="#br0">0 1 24575,'22'1'0,"0"2"0,0 0 0,-1 2 0,39 13 0,-31-9 0,49 8 0,-3-9-682,101-2-1</inkml:trace>
</inkml:ink>
</file>

<file path=ppt/ink/ink1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24.240"/>
    </inkml:context>
    <inkml:brush xml:id="br0">
      <inkml:brushProperty name="width" value="0.35" units="cm"/>
      <inkml:brushProperty name="height" value="0.35" units="cm"/>
      <inkml:brushProperty name="color" value="#FFFFFF"/>
    </inkml:brush>
  </inkml:definitions>
  <inkml:trace contextRef="#ctx0" brushRef="#br0">0 1 24575,'2'0'0,"1"2"0</inkml:trace>
</inkml:ink>
</file>

<file path=ppt/ink/ink1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26.879"/>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1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33.925"/>
    </inkml:context>
    <inkml:brush xml:id="br0">
      <inkml:brushProperty name="width" value="0.35" units="cm"/>
      <inkml:brushProperty name="height" value="0.35" units="cm"/>
      <inkml:brushProperty name="color" value="#FFFFFF"/>
    </inkml:brush>
  </inkml:definitions>
  <inkml:trace contextRef="#ctx0" brushRef="#br0">1 0 24575,'2'0'0,"2"0"0</inkml:trace>
</inkml:ink>
</file>

<file path=ppt/ink/ink1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37.094"/>
    </inkml:context>
    <inkml:brush xml:id="br0">
      <inkml:brushProperty name="width" value="0.35" units="cm"/>
      <inkml:brushProperty name="height" value="0.35" units="cm"/>
      <inkml:brushProperty name="color" value="#FFFFFF"/>
    </inkml:brush>
  </inkml:definitions>
  <inkml:trace contextRef="#ctx0" brushRef="#br0">0 0 24575,'2'0'0</inkml:trace>
</inkml:ink>
</file>

<file path=ppt/ink/ink1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39.267"/>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1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3:22.345"/>
    </inkml:context>
    <inkml:brush xml:id="br0">
      <inkml:brushProperty name="width" value="0.35" units="cm"/>
      <inkml:brushProperty name="height" value="0.35" units="cm"/>
      <inkml:brushProperty name="color" value="#FFFFFF"/>
    </inkml:brush>
  </inkml:definitions>
  <inkml:trace contextRef="#ctx0" brushRef="#br0">96 11 24575,'-3'0'0,"1"1"0,-1 0 0,1-1 0,-1 1 0,1 1 0,-1-1 0,1 0 0,-1 0 0,1 1 0,0 0 0,0-1 0,0 1 0,0 0 0,0 0 0,-2 2 0,-24 34 0,24-30 0,0-1 0,1 1 0,-1 0 0,2 0 0,-1 0 0,1 0 0,-1 11 0,1 3 0,1 33 0,2-35 0,-2 1 0,1-13 0,0 0 0,0 0 0,2 14 0,-2-20 0,1 0 0,0 0 0,-1 0 0,1 1 0,0-1 0,0 0 0,0 0 0,0-1 0,1 1 0,-1 0 0,0 0 0,1 0 0,-1-1 0,1 1 0,0-1 0,-1 1 0,5 1 0,7 4 0,0 0 0,1-1 0,0-1 0,0 0 0,0-1 0,1 0 0,-1-1 0,1-1 0,0-1 0,0 0 0,0 0 0,0-2 0,15-1 0,18-6 0,0-2 0,77-26 0,29-7 0,-35 21 0,75-16 0,-163 33 0,0 1 0,0 1 0,0 2 0,43 4 0,-1-1 0,243-15 0,-34 1 0,-79 14 0,104-4 0,-118-15 0,-14 1 0,58-8 0,80-2 0,-272 24 0,78-15 0,-26 2 0,12-1 0,35-4 0,66-5 0,-131 14 0,-50 7 0,0 1 0,0 2 0,27 1 0,-44 1 0,0 0 0,0 0 0,0 1 0,0 0 0,0 0 0,-1 0 0,1 1 0,-1 1 0,0-1 0,1 1 0,-2 0 0,1 1 0,10 8 0,-6-3 0,-3-3 0,-1 0 0,0 0 0,0 1 0,12 17 0,-18-23 0,0 0 0,0 0 0,1 1 0,-2-1 0,1 0 0,0 1 0,0-1 0,-1 1 0,0-1 0,1 1 0,-1-1 0,0 1 0,0-1 0,0 1 0,0-1 0,-1 1 0,1-1 0,-1 1 0,0-1 0,1 0 0,-1 1 0,0-1 0,0 0 0,-1 0 0,1 1 0,-2 1 0,-10 11 0,-1 0 0,0-1 0,-1-1 0,0 0 0,-1-1 0,-25 14 0,34-22 0,-1-1 0,1 0 0,0 0 0,-1-1 0,0 0 0,1 0 0,-1 0 0,-13 0 0,-6-1 0,-33-4 0,5 1 0,-111 0 0,-200 4 0,198 8 0,-95 2 0,174-10 0,-325-4 0,332-5 0,0-4 0,1-3 0,-81-26 0,1-11 0,61 18 0,34 13 0,-108-19 0,143 35 0,0 1 0,1 1 0,-1 2 0,0 1 0,1 1 0,-33 7 0,54-7 0,0 1 0,0 1 0,0-1 0,-14 9 0,14-6 0,-1-1 0,0-1 0,-15 5 0,0 1 212,-8 4-185,32-14-92,0 0 1,0 1 0,0-1 0,0 0 0,0 0 0,0 0 0,-1 0-1,1 0 1,0 0 0,0 0 0,0-1 0,0 1 0,0 0 0,0 0-1,0-1 1,0 1 0,0-1 0,0 1 0,0-1 0,0 1 0,0-1-1,0 0 1,0 1 0,-1-2 0</inkml:trace>
</inkml:ink>
</file>

<file path=ppt/ink/ink1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3:25.284"/>
    </inkml:context>
    <inkml:brush xml:id="br0">
      <inkml:brushProperty name="width" value="0.35" units="cm"/>
      <inkml:brushProperty name="height" value="0.35" units="cm"/>
      <inkml:brushProperty name="color" value="#FFFFFF"/>
    </inkml:brush>
  </inkml:definitions>
  <inkml:trace contextRef="#ctx0" brushRef="#br0">0 89 24575,'26'-1'0,"-1"-2"0,0-1 0,0-1 0,35-11 0,-36 8 0,1 1 0,1 2 0,-1 1 0,37-2 0,119-6 0,-167 11-160,1 0 0,0-2 0,0 0 0,15-5 0,-22 6-405</inkml:trace>
</inkml:ink>
</file>

<file path=ppt/ink/ink1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30.378"/>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1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31.345"/>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07.526"/>
    </inkml:context>
    <inkml:brush xml:id="br0">
      <inkml:brushProperty name="width" value="0.1" units="cm"/>
      <inkml:brushProperty name="height" value="0.1" units="cm"/>
      <inkml:brushProperty name="color" value="#E71224"/>
    </inkml:brush>
  </inkml:definitions>
  <inkml:trace contextRef="#ctx0" brushRef="#br0">526 0 24575,'-2'1'0,"-1"-1"0,1 1 0,0-1 0,-1 1 0,1 0 0,0 0 0,0 0 0,-1 0 0,1 1 0,0-1 0,0 0 0,0 1 0,0-1 0,-2 4 0,-27 31 0,20-22 0,-38 51 0,30-39 0,-27 31 0,27-38 0,8-9 0,0 1 0,1 0 0,1 0 0,0 1 0,0 0 0,1 0 0,1 1 0,0 0 0,-9 24 0,9-14 0,-2-1 0,0 1 0,-23 37 0,20-32 0,10-16 0,2-12 0,0 0 0,1 0 0,-1 0 0,0 0 0,1 0 0,-1 1 0,0-1 0,1 0 0,-1 0 0,0 0 0,1 0 0,-1 0 0,0-1 0,1 1 0,-1 0 0,0 0 0,1 0 0,-1 0 0,0 0 0,1 0 0,-1 0 0,0-1 0,1 1 0,-1 0 0,0 0 0,0 0 0,1-1 0,-1 1 0,0 0 0,0 0 0,0-1 0,1 1 0,-1 0 0,0-1 0,80-61 0,3 3 0,3 4 0,2 4 0,126-53 0,-196 96 0,28-12 0,-43 19 0,0 0 0,-1-1 0,1 1 0,0-1 0,-1 0 0,1 0 0,-1 0 0,1 0 0,-1-1 0,3-3 0,-5 6 0,0-1 0,0 1 0,1 0 0,-1 0 0,0 0 0,0-1 0,0 1 0,0 0 0,0 0 0,0-1 0,0 1 0,0 0 0,0 0 0,0-1 0,0 1 0,0 0 0,0-1 0,0 1 0,0 0 0,0 0 0,0-1 0,0 1 0,0 0 0,0 0 0,0 0 0,-1-1 0,1 1 0,0 0 0,0 0 0,0-1 0,0 1 0,0 0 0,-1 0 0,1 0 0,0 0 0,0-1 0,0 1 0,-1 0 0,-13-3 0,-15 6 0,-183 57 0,189-50 0,-33 19 0,37-19 0,38-22 0,33-30 0,-16 13 0,-29 23 0,3 0 0,-1-1 0,0 0 0,0-1 0,0 0 0,-1-1 0,0 0 0,-1 0 0,11-18 0,-18 27 0,0 0 0,0 0 0,1 0 0,-1 0 0,0 0 0,0-1 0,0 1 0,0 0 0,0 0 0,0 0 0,0-1 0,1 1 0,-1 0 0,0 0 0,0-1 0,0 1 0,0 0 0,0 0 0,0 0 0,0-1 0,0 1 0,0 0 0,0 0 0,0-1 0,0 1 0,0 0 0,-1 0 0,1 0 0,0-1 0,0 1 0,0 0 0,0 0 0,0 0 0,0-1 0,0 1 0,-1 0 0,1 0 0,0 0 0,0 0 0,0 0 0,0-1 0,-1 1 0,1 0 0,0 0 0,0 0 0,0 0 0,-1 0 0,-13 4 0,-13 13 0,-61 46 0,41-31 0,-47 42 0,-33 24 0,88-71 0,1 2 0,-37 37 0,53-43-455,1 1 0,-34 51 0</inkml:trace>
</inkml:ink>
</file>

<file path=ppt/ink/ink1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4:45.831"/>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1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23:39.687"/>
    </inkml:context>
    <inkml:brush xml:id="br0">
      <inkml:brushProperty name="width" value="0.1" units="cm"/>
      <inkml:brushProperty name="height" value="0.1" units="cm"/>
      <inkml:brushProperty name="color" value="#E71224"/>
    </inkml:brush>
  </inkml:definitions>
  <inkml:trace contextRef="#ctx0" brushRef="#br0">826 707 24575,'32'1'0,"1"-2"0,-1-1 0,0-2 0,53-13 0,64-17 0,-92 23 0,88-29 0,-109 27 0,1 2 0,1 1 0,0 2 0,0 2 0,0 1 0,40 1 0,-54 1 0,0 0 0,0-1 0,0-1 0,0-2 0,-1 0 0,0-1 0,26-14 0,-23 10 0,1 1 0,1 1 0,-1 2 0,48-8 0,-11 11 0,75 5 0,-91 2 0,0-2 0,-1-2 0,72-12 0,51-17 0,324-14 0,-426 42 0,0-2 0,133-29 0,-158 24 0,1 2 0,1 1 0,49 0 0,136 8 0,-88 2 0,1685-3 0,-1633-12 0,-11 0 0,190 14 0,174-4 0,-396-10 0,43 0 0,265 13 0,-427-3 0,0-2 0,0-1 0,-1-1 0,36-13 0,-21 7 0,47-8 0,104-9 0,150-19 0,6 28 0,1454 22 0,-977-3 0,-605-11 0,-47 2 0,108-2 0,189-3 0,4832 17 0,-2924-3 0,-2375 1 0,1 0 0,-1 1 0,0 0 0,1 1 0,-1 0 0,0 0 0,0 1 0,0-1 0,0 2 0,-1-1 0,11 7 0,0 3 0,-1 1 0,0 0 0,18 21 0,46 49 0,-26-24 0,2-3 0,124 94 0,52 2 0,-178-115 0,-24-18 0,-1 2 0,39 36 0,-60-50 0,-1 1 0,-1 0 0,1 0 0,-1 1 0,-1 0 0,0 0 0,0 0 0,-1 1 0,-1 0 0,0 0 0,6 22 0,2 47 0,3 131 0,-13 254 0,-3-249 0,1-197 0,-1 0 0,0 0 0,-2 0 0,0-1 0,-7 20 0,7-28 0,0-1 0,-1 0 0,0 0 0,-1 0 0,0-1 0,0 1 0,-1-1 0,0-1 0,-1 1 0,1-1 0,-15 12 0,-144 90 0,84-59 0,39-24 0,-1-2 0,-1-3 0,0-1 0,-2-2 0,-94 24 0,-32-23 0,48-8 0,-454 76 0,255-32 0,32-6 0,198-37 0,-108-1 0,172-11 0,0 2 0,0 1 0,0 1 0,1 2 0,0 0 0,-40 16 0,20-8 0,0-2 0,-2-2 0,1-2 0,-74 3 0,54-6 0,-94 19 0,83-5 0,-2-3 0,-141 9 0,-374-24 0,269-4 0,-3542 3 0,3640 13 0,5 0 0,-3356-12 0,1678-3 0,-4076 2 0,5926-3 0,0-2 0,-98-23 0,88 14 0,-83-7 0,129 20 0,-1-1 0,1 0 0,-1-1 0,1-1 0,0-1 0,0 0 0,1-2 0,-18-8 0,-29-18 0,1-2 0,2-3 0,-108-90 0,119 88 0,-54-35 0,50 38 0,-49-44 0,50 38 0,39 35 0,2-1 0,0 0 0,0 0 0,0-1 0,1-1 0,1 1 0,0-2 0,0 1 0,1-1 0,-9-18 0,5-2 0,0 0 0,2-1 0,2-1 0,1 0 0,1 0 0,2 0 0,1-64 0,4 52 0,12-75 0,-9 100 0,1 0 0,1 0 0,1 0 0,1 1 0,17-32 0,-3 11 0,3 1 0,2 1 0,1 1 0,40-42 0,79-43 0,-93 74 0,-33 31 0,-1 0 0,-1-2 0,-1 0 0,0-1 0,16-25 0,-27 33 0,0 0 0,1 0 0,1 1 0,0 0 0,1 1 0,0 0 0,1 1 0,0 0 0,1 0 0,-1 1 0,2 1 0,0 0 0,0 0 0,18-7 0,109-33-1365,-122 41-5461</inkml:trace>
</inkml:ink>
</file>

<file path=ppt/ink/ink1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23:45.992"/>
    </inkml:context>
    <inkml:brush xml:id="br0">
      <inkml:brushProperty name="width" value="0.1" units="cm"/>
      <inkml:brushProperty name="height" value="0.1" units="cm"/>
      <inkml:brushProperty name="color" value="#E71224"/>
    </inkml:brush>
  </inkml:definitions>
  <inkml:trace contextRef="#ctx0" brushRef="#br0">1 329 24575,'29'-2'0,"1"-2"0,0-1 0,-1-1 0,0-2 0,0 0 0,30-15 0,36-9 0,272-86 0,-258 91-16,0 0 108,-95 22-332,0-1-1,0 0 1,-1-1 0,1 0 0,17-14 0,-9 4-6586</inkml:trace>
</inkml:ink>
</file>

<file path=ppt/ink/ink1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23:47.704"/>
    </inkml:context>
    <inkml:brush xml:id="br0">
      <inkml:brushProperty name="width" value="0.1" units="cm"/>
      <inkml:brushProperty name="height" value="0.1" units="cm"/>
      <inkml:brushProperty name="color" value="#E71224"/>
    </inkml:brush>
  </inkml:definitions>
  <inkml:trace contextRef="#ctx0" brushRef="#br0">0 71 24575,'60'-2'0,"1"-3"0,-2-3 0,70-17 0,-119 22 0,26-5 0,0 1 0,0 1 0,54-1 0,-88 7 0,0 0 0,0 1 0,1-1 0,-1 0 0,0 1 0,0-1 0,0 1 0,0 0 0,0 0 0,0-1 0,0 1 0,0 1 0,-1-1 0,1 0 0,0 0 0,0 1 0,-1-1 0,1 1 0,1 1 0,-1 0 0,0 1 0,0-1 0,-1 0 0,1 1 0,-1-1 0,0 1 0,0-1 0,0 1 0,0 0 0,0 4 0,0 2 0,-1 0 0,0 0 0,-1 0 0,0 0 0,0 0 0,-1-1 0,-6 17 0,-17 34 0,15-36 0,0 0 0,-9 35 0,-9 62-1365,21-98-5461</inkml:trace>
</inkml:ink>
</file>

<file path=ppt/ink/ink1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27:55.179"/>
    </inkml:context>
    <inkml:brush xml:id="br0">
      <inkml:brushProperty name="width" value="0.1" units="cm"/>
      <inkml:brushProperty name="height" value="0.1" units="cm"/>
      <inkml:brushProperty name="color" value="#E71224"/>
    </inkml:brush>
  </inkml:definitions>
  <inkml:trace contextRef="#ctx0" brushRef="#br0">7966 0 24575,'-3'5'0,"0"0"0,0 0 0,-1 0 0,0-1 0,0 0 0,0 1 0,-1-1 0,0-1 0,-8 6 0,-52 27 0,35-21 0,-339 154 0,233-112 0,-61 20 0,119-45 0,-111 32 0,132-51 0,-2-2 0,-64 4 0,-45 8 0,84-10 0,-137 4 0,-90-18 0,130-1 0,175 2 0,-452 3 0,2 26 0,125-16 0,213-12 0,-134 16 0,132 6 0,64-12 0,-63 6 0,-455-10 0,318-10 0,-1265 3 0,1219 24 0,49-1 0,236-21 0,1 0 0,-1 2 0,1 0 0,0 1 0,0 0 0,-28 15 0,20-9 0,-40 12 0,27-12 0,1 2 0,-39 21 0,57-26 0,-3 0 0,-1 0 0,-39 7 0,35-9 0,-40 14 0,-140 72-1365,176-76-5461</inkml:trace>
</inkml:ink>
</file>

<file path=ppt/ink/ink1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27:56.886"/>
    </inkml:context>
    <inkml:brush xml:id="br0">
      <inkml:brushProperty name="width" value="0.1" units="cm"/>
      <inkml:brushProperty name="height" value="0.1" units="cm"/>
      <inkml:brushProperty name="color" value="#E71224"/>
    </inkml:brush>
  </inkml:definitions>
  <inkml:trace contextRef="#ctx0" brushRef="#br0">95 0 24575,'0'21'0,"-5"127"0,3-127 0,-2-1 0,0 0 0,-1 0 0,-1 0 0,-10 22 0,1-10 0,9-23 0,1 0 0,1 1 0,-1 0 0,2 0 0,-1 0 0,1 1 0,1-1 0,0 1 0,0-1 0,1 20 0,1-28 0,1 0 0,-1 0 0,1 0 0,0 0 0,0 0 0,0 0 0,0 0 0,0 0 0,1 0 0,-1 0 0,0-1 0,1 1 0,-1 0 0,1-1 0,0 1 0,-1-1 0,1 0 0,0 0 0,0 1 0,0-1 0,0-1 0,0 1 0,0 0 0,0 0 0,4 0 0,7 2 0,1 0 0,0-1 0,15 0 0,0 1 0,64 7-109,169-5 0,-173-6-1038,-62 1-5679</inkml:trace>
</inkml:ink>
</file>

<file path=ppt/ink/ink1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7:42:48.61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0 290,'735'0,"-691"-2,60-11,33-2,-7 1,4 0,87-6,-149 12,15-4,87-6,-28 5,-12 0,27-2,20-1,-156 16,16 0,73-11,-54 3,114 0,-72 6,56-11,32-1,399 13,-281 3,-141 12,-14 0,-1 0,-51-3,238-6,-190-7,799 2,-751 15,-32-1,438-12,-312-4,1487 2,-1724-2,55-10,34-2,38-1,40-1,25 2,11 0,-235 15,54-1,89-11,123-9,2 21,-105 0,-179-1,77 1,90-13,116-9,2 22,-100 1,1264-2,-1406 2,1 2,49 9,95 29,11 2,-130-35,0-4,108-6,-64-2,3991 3,-3911-15,-2 0,-148 15,57-1,111-14,-119 7,126 5,-150 3,-53-1,1-1,39-9,-36 6,39-4,145 8,-117 1,-67 1</inkml:trace>
</inkml:ink>
</file>

<file path=ppt/ink/ink1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7:43:48.44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1 376,'3'1,"1"-1,0 1,-1 0,1 0,-1 0,6 2,14 5,26-1,1-3,99-3,-79-2,176 17,-105-6,172-8,-154-4,2541 2,-2510-13,-31 0,209 13,39-2,-240-10,62-2,3190 15,-3251-15,0 0,-80 15,-35 0,-1-1,79-12,77-12,-21 3,-114 10,126-4,-162 13,55-9,12-1,-6 0,-5 0,33-3,33-1,-27 18,63-3,-98-11,35-2,-50 14,-41 1,0-2,67-9,-50 1,0 4,93 2,-122 1,0 0,31-8,36-2,285 9,-197 5,1128-2,-1124 14,-28-1,453-11,-316-4,312 2,-575-1,61-12,-21 2,-6 3,203-13,-230 19,59-9,25-3,-106 13,0-2,27-6,-26 5,40-5,27 7,-38 2,62-9,2-2,218 5,-188 8,1294-2,-1271 13,-33-1,36 2,21 1,-10-2,-6 1,-43-1,3 0,107-14,-214 1</inkml:trace>
</inkml:ink>
</file>

<file path=ppt/ink/ink1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7:43:53.12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4 0,'7994'0'0</inkml:trace>
</inkml:ink>
</file>

<file path=ppt/ink/ink1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7:44:00.56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 0,'11126'0'0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17.701"/>
    </inkml:context>
    <inkml:brush xml:id="br0">
      <inkml:brushProperty name="width" value="0.1" units="cm"/>
      <inkml:brushProperty name="height" value="0.1" units="cm"/>
      <inkml:brushProperty name="color" value="#E71224"/>
    </inkml:brush>
  </inkml:definitions>
  <inkml:trace contextRef="#ctx0" brushRef="#br0">0 1225 24575,'12'-1'0,"0"-1"0,0-1 0,-1 0 0,1 0 0,-1-1 0,0-1 0,0 0 0,0 0 0,10-8 0,47-19 0,123-49 0,41-39 0,-143 79 0,-68 33 0,-1 0 0,0-1 0,0-2 0,-1 0 0,-1-1 0,0-1 0,17-15 0,-8 2 0,7-6 0,43-55 0,-71 80 0,0 0 0,0 1 0,1 0 0,0 0 0,0 1 0,0-1 0,1 2 0,0-1 0,0 1 0,0 0 0,12-3 0,11-3 0,59-9 0,-50 12 0,180-52 0,-189 52 0,49-21 0,-57 19 0,1 0 0,0 2 0,43-8 0,-52 13 0,-1-2 0,1 0 0,-1-1 0,0 0 0,-1-1 0,26-15 0,-25 13 0,2 0 0,-1 1 0,1 0 0,31-8 0,98-24 0,-36 9 0,-48 13 0,-38 9 0,-21 6 0,-8 1 0,-61 0 0,-231 4 0,268 0 0,1 1 0,0 1 0,-37 13 0,-84 34 0,118-40 0,-61 26 0,34-14 0,-103 28 0,139-45 0,1 0 0,0 2 0,-29 16 0,-24 9 0,-180 77 0,210-89 0,2 3 0,0 1 0,2 3 0,1 1 0,-51 49 0,46-43 0,33-27 0,1 0 0,-1 1 0,-17 20 0,28-30 0,1 1 0,0-1 0,-1 0 0,1 1 0,0-1 0,-1 1 0,1-1 0,0 1 0,0-1 0,-1 1 0,1-1 0,0 1 0,0-1 0,0 1 0,0-1 0,0 1 0,-1-1 0,1 1 0,0-1 0,0 1 0,0 0 0,1-1 0,-1 1 0,0-1 0,0 1 0,0-1 0,0 1 0,0-1 0,1 1 0,-1 0 0,16 6 0,29-4 0,-40-3 0,11 0 0,1 0 0,-1-1 0,0-1 0,0 0 0,0-1 0,0-1 0,-1 0 0,0-1 0,1-1 0,-2-1 0,1 0 0,-1 0 0,21-16 0,72-71 0,-89 81 0,1 1 0,0 1 0,0 0 0,1 2 0,32-11 0,14-7 0,124-59 0,-57 12 0,-94 50 0,67-41 0,-11 9 0,152-122 0,-148 102 0,-73 57 0,-1-1 0,-1-2 0,41-45 0,-65 67 0,0 0 0,1 0 0,-1 0 0,0-1 0,1 1 0,-1 0 0,0 0 0,1-1 0,-1 1 0,0 0 0,0-1 0,1 1 0,-1 0 0,0-1 0,0 1 0,0-1 0,1 1 0,-1 0 0,0-1 0,0 1 0,0-1 0,0 1 0,0 0 0,0-1 0,0 1 0,0-1 0,0 1 0,0 0 0,0-1 0,0 1 0,0-1 0,0 1 0,0 0 0,-1-1 0,1 1 0,0-1 0,0 1 0,0 0 0,-1-1 0,1 1 0,-1-1 0,-20 2 0,-29 15 0,38-11 0,-1 0 0,1 1 0,0 1 0,1 0 0,0 0 0,0 1 0,0 1 0,1 0 0,0 0 0,1 1 0,-11 14 0,9-12 0,-1 1 0,0-1 0,-1-1 0,0 0 0,-1-1 0,0-1 0,-19 11 0,5-3 0,-4 1 0,-1-2 0,0-1 0,-58 17 0,59-20 0,0 2 0,2 1 0,-35 22 0,-25 14 0,-60 10 0,-11 7 0,123-46 0,27-14 0,0-1 0,-1-1 0,-15 6 0,6-3 0,0 2 0,1 0 0,1 0 0,-35 29 0,31-23 0,0 0 0,-40 20 0,38-22 0,0 1 0,1 2 0,0 0 0,2 1 0,-34 37 0,14-14 0,27-28 0,-13 12 0,-28 36 0,43-44 0,1 2 0,1 0 0,1 0 0,1 1 0,1 0 0,-6 25 0,5-17 0,-1 0 0,-19 35 0,55-97 0,32-32 0,-5 6 0,143-149 0,-173 190 0,2 0 0,0 1 0,50-24 0,16-10 0,-64 36 0,1 1 0,53-19 0,-49 21 0,58-29 0,-71 27-1365</inkml:trace>
</inkml:ink>
</file>

<file path=ppt/ink/ink1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7:44:04.62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1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08:02.518"/>
    </inkml:context>
    <inkml:brush xml:id="br0">
      <inkml:brushProperty name="width" value="0.1" units="cm"/>
      <inkml:brushProperty name="height" value="0.1" units="cm"/>
      <inkml:brushProperty name="color" value="#E71224"/>
    </inkml:brush>
  </inkml:definitions>
  <inkml:trace contextRef="#ctx0" brushRef="#br0">13543 118 24575,'-21'2'0,"1"0"0,-1 1 0,1 1 0,-31 11 0,-30 5 0,41-11 0,-73 28 0,86-26 0,0-1 0,0-2 0,-1-1 0,0-1 0,-55 5 0,32-12 0,15 1 0,0 1 0,-36 5 0,17 4 0,-61 19 0,86-21 0,1-2 0,-2-1 0,-53 3 0,-95-10 0,63 0 0,-189 27 0,166-8 0,112-13 0,1 1 0,-29 10 0,28-7 0,-52 8 0,-35-8 0,-129-9 0,83-2 0,-4144 3 0,4209-3 0,-111-17 0,-92-30 0,-130-16 0,372 58 0,1-2 0,-62-20 0,-39-9 0,108 32 0,-51 0 0,-27-4 0,42-2 0,-247-34 0,-3 27 0,249 20 0,-5 2 0,0-4 0,-129-19 0,63-7 0,-1 6 0,-252-1 0,-346 25 0,649 3 0,-133 23 0,79-7 0,-166 22 0,-113 11 0,84 6 0,97-12 0,222-43-151,1 2-1,0 1 0,0 2 0,1 1 1,0 2-1,1 1 0,1 2 1,-37 24-1,48-25-6674</inkml:trace>
</inkml:ink>
</file>

<file path=ppt/ink/ink1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08:04.864"/>
    </inkml:context>
    <inkml:brush xml:id="br0">
      <inkml:brushProperty name="width" value="0.1" units="cm"/>
      <inkml:brushProperty name="height" value="0.1" units="cm"/>
      <inkml:brushProperty name="color" value="#E71224"/>
    </inkml:brush>
  </inkml:definitions>
  <inkml:trace contextRef="#ctx0" brushRef="#br0">52 1 24575,'-1'11'0,"-1"-1"0,1 1 0,-2 0 0,1-1 0,-2 0 0,-6 17 0,5-14 0,0 0 0,1 0 0,-4 22 0,4 9 0,2-1 0,6 83 0,-3-124 0,-1 0 0,0 1 0,1-1 0,0 0 0,-1 1 0,1-1 0,0 0 0,0 0 0,0 0 0,1 0 0,-1 0 0,0 0 0,1 0 0,-1 0 0,1 0 0,0 0 0,0-1 0,-1 1 0,1-1 0,0 0 0,0 1 0,0-1 0,1 0 0,-1 0 0,0 0 0,0 0 0,1-1 0,-1 1 0,0-1 0,4 1 0,7 1 0,1-1 0,0-1 0,-1 0 0,19-3 0,-5 1 0,44-1-455,1 2 0,130 17 0,-177-12-6371</inkml:trace>
</inkml:ink>
</file>

<file path=ppt/ink/ink1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2:35:44.355"/>
    </inkml:context>
    <inkml:brush xml:id="br0">
      <inkml:brushProperty name="width" value="0.1" units="cm"/>
      <inkml:brushProperty name="height" value="0.1" units="cm"/>
      <inkml:brushProperty name="color" value="#E71224"/>
    </inkml:brush>
  </inkml:definitions>
  <inkml:trace contextRef="#ctx0" brushRef="#br0">451 2003 24575,'-87'-75'0,"61"55"0,2-1 0,0-2 0,1 0 0,1-1 0,1-1 0,-17-28 0,16 17 0,2 3 0,1 0 0,-18-45 0,16 27 0,9 23 0,0-1 0,2 0 0,1 0 0,2-1 0,0 0 0,-2-39 0,8-4 0,4 0 0,17-110 0,-16 165 0,0 0 0,2 0 0,0 1 0,1 0 0,1 0 0,0 0 0,15-19 0,-1 3 0,2 2 0,38-40 0,-41 52 0,1 1 0,1 1 0,0 1 0,38-20 0,-25 16 0,37-30 0,-51 36 0,0 1 0,0 0 0,1 2 0,1 1 0,26-8 0,33-15 0,55-22 0,10-5 0,-125 51 0,-1 0 0,2 1 0,-1 2 0,38-7 0,98-2 0,15-3 0,-70-2 0,180-27 0,-196 38 0,16-2 0,131-29 0,-183 28 0,0 3 0,92-3 0,107 13 0,-94 2 0,-67-5 0,-32 0 0,-1 3 0,87 11 0,-119-6 0,1 1 0,32 14 0,3 1 0,361 106 0,-270-89 0,-147-38 0,45 15 0,-1 2 0,-1 2 0,85 50 0,-55-29 0,-62-34 0,0 1 0,-1 0 0,0 2 0,0-1 0,-1 2 0,14 12 0,0 2 0,1-1 0,56 35 0,-46-33 0,39 33 0,-58-42 0,84 82 0,-94-88 0,0 1 0,-1 0 0,0 0 0,-1 1 0,-1 1 0,0-1 0,7 20 0,-1 5 0,-3-11 0,0 1 0,-2 0 0,-1 1 0,-2 0 0,4 42 0,-9-65 0,2 55 0,-12 113 0,7-155 0,0 0 0,-2-1 0,0 1 0,-1-1 0,-1 0 0,0-1 0,-1 0 0,-1 0 0,-1 0 0,-15 18 0,14-21 0,-135 157 0,124-148 0,-1-2 0,-2 0 0,0-2 0,-1 0 0,-29 14 0,4-7 0,0-3 0,-2-2 0,0-3 0,-2-1 0,-74 12 0,-93 19 0,-55 10 0,-254 12 0,183-43 0,32-5 0,-349-4 0,433-20 0,42 4 0,-209-5 0,357 0 0,-1-3 0,1-1 0,-60-20 0,-118-52 0,197 68 39,1 0 0,-23-16 1,-9-5-1523,29 19-5343</inkml:trace>
</inkml:ink>
</file>

<file path=ppt/ink/ink1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2:35:47.211"/>
    </inkml:context>
    <inkml:brush xml:id="br0">
      <inkml:brushProperty name="width" value="0.1" units="cm"/>
      <inkml:brushProperty name="height" value="0.1" units="cm"/>
      <inkml:brushProperty name="color" value="#E71224"/>
    </inkml:brush>
  </inkml:definitions>
  <inkml:trace contextRef="#ctx0" brushRef="#br0">0 1 24575,'0'660'0,"1"-627"-455,2 0 0,8 37 0,-7-45-6371</inkml:trace>
</inkml:ink>
</file>

<file path=ppt/ink/ink1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2:36:14.051"/>
    </inkml:context>
    <inkml:brush xml:id="br0">
      <inkml:brushProperty name="width" value="0.1" units="cm"/>
      <inkml:brushProperty name="height" value="0.1" units="cm"/>
      <inkml:brushProperty name="color" value="#E71224"/>
    </inkml:brush>
  </inkml:definitions>
  <inkml:trace contextRef="#ctx0" brushRef="#br0">0 1 24575,'12'-1'0,"1"1"0,-1 1 0,0 0 0,0 1 0,0 0 0,-1 1 0,1 1 0,0-1 0,-1 2 0,0-1 0,0 2 0,0 0 0,18 13 0,-8-4 0,0 2 0,33 34 0,-45-41 0,-1 1 0,0 0 0,0 0 0,-1 1 0,-1-1 0,0 2 0,7 17 0,-10-21 0,0 0 0,0 0 0,1-1 0,0 1 0,1-1 0,0 0 0,11 13 0,-14-19 0,0 1 0,1-1 0,0 0 0,-1 0 0,1 0 0,0 0 0,0-1 0,0 1 0,0-1 0,1 1 0,-1-1 0,0 0 0,0-1 0,1 1 0,-1 0 0,1-1 0,-1 0 0,0 0 0,1 0 0,-1 0 0,1 0 0,-1-1 0,0 0 0,7-1 0,-3-1 0,0 0 0,-1 0 0,1 0 0,-1 0 0,1-1 0,-1 0 0,0-1 0,-1 1 0,9-9 0,4-7 0,21-28 0,9-12 0,-33 47-78,0 1 1,1 0-1,0 1 0,20-10 0,-17 9-898</inkml:trace>
</inkml:ink>
</file>

<file path=ppt/ink/ink1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10:46.922"/>
    </inkml:context>
    <inkml:brush xml:id="br0">
      <inkml:brushProperty name="width" value="0.1" units="cm"/>
      <inkml:brushProperty name="height" value="0.1" units="cm"/>
      <inkml:brushProperty name="color" value="#E71224"/>
    </inkml:brush>
  </inkml:definitions>
  <inkml:trace contextRef="#ctx0" brushRef="#br0">48 1 24575,'0'1403'0,"-13"-1094"0,3-135 0,2-11 0,-8 331 0,16-248-1365,1-217-5461</inkml:trace>
</inkml:ink>
</file>

<file path=ppt/ink/ink1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10:48.560"/>
    </inkml:context>
    <inkml:brush xml:id="br0">
      <inkml:brushProperty name="width" value="0.1" units="cm"/>
      <inkml:brushProperty name="height" value="0.1" units="cm"/>
      <inkml:brushProperty name="color" value="#E71224"/>
    </inkml:brush>
  </inkml:definitions>
  <inkml:trace contextRef="#ctx0" brushRef="#br0">0 17 24575,'3'-2'0,"-1"0"0,1 0 0,-1 1 0,1-1 0,0 1 0,0 0 0,-1 0 0,1 0 0,0 0 0,0 0 0,0 0 0,0 1 0,0 0 0,0-1 0,0 1 0,0 0 0,0 1 0,0-1 0,0 0 0,0 1 0,0 0 0,0-1 0,0 1 0,0 0 0,0 1 0,5 2 0,7 4 0,-1 0 0,0 0 0,19 16 0,53 49 0,137 149 0,-132-126 0,-88-93 0,0 0 0,0-1 0,0 1 0,0 0 0,1-1 0,-1 0 0,1 0 0,0 0 0,0 0 0,0 0 0,0-1 0,0 0 0,0 0 0,0 0 0,0 0 0,0 0 0,0-1 0,1 0 0,-1 0 0,0 0 0,0-1 0,0 1 0,1-1 0,-1 0 0,0 0 0,7-3 0,5-4 0,1 0 0,-1-1 0,0-1 0,26-23 0,-16 14 0,38-33 0,91-97 0,-83 77 0,13-10-1365,-66 65-5461</inkml:trace>
</inkml:ink>
</file>

<file path=ppt/ink/ink1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2:09.100"/>
    </inkml:context>
    <inkml:brush xml:id="br0">
      <inkml:brushProperty name="width" value="0.1" units="cm"/>
      <inkml:brushProperty name="height" value="0.1" units="cm"/>
      <inkml:brushProperty name="color" value="#008C3A"/>
    </inkml:brush>
  </inkml:definitions>
  <inkml:trace contextRef="#ctx0" brushRef="#br0">0 831 24575,'2'2'0,"0"-1"0,0 1 0,0-1 0,1 0 0,-1 0 0,0 0 0,1 0 0,-1 0 0,1 0 0,-1-1 0,1 1 0,-1-1 0,1 0 0,4 1 0,37-5 0,-41 4 0,26-5 0,-1-1 0,0-2 0,0 0 0,-1-2 0,28-14 0,125-77 0,-92 49 0,-66 42 0,0 0 0,30-9 0,-29 11 0,-1-1 0,24-12 0,134-62 0,-83 41 0,2 7 0,-65 24 0,36-16 0,90-45 0,309-93 0,-73 61-1365,-358 94-5461</inkml:trace>
</inkml:ink>
</file>

<file path=ppt/ink/ink1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2:10.941"/>
    </inkml:context>
    <inkml:brush xml:id="br0">
      <inkml:brushProperty name="width" value="0.1" units="cm"/>
      <inkml:brushProperty name="height" value="0.1" units="cm"/>
      <inkml:brushProperty name="color" value="#008C3A"/>
    </inkml:brush>
  </inkml:definitions>
  <inkml:trace contextRef="#ctx0" brushRef="#br0">4 26 24575,'0'0'0,"-1"0"0,1-1 0,0 1 0,0 0 0,-1 0 0,1 0 0,0-1 0,0 1 0,-1 0 0,1 0 0,0-1 0,0 1 0,0 0 0,0 0 0,0-1 0,-1 1 0,1 0 0,0-1 0,0 1 0,0 0 0,0-1 0,0 1 0,0 0 0,0-1 0,0 1 0,0 0 0,0 0 0,0-1 0,0 1 0,0 0 0,1-1 0,-1 1 0,0 0 0,0-1 0,0 1 0,0 0 0,13-7 0,23 3 0,-34 4 0,426-5 0,-234 8 0,-187-3 0,27 3 0,-33-3 0,0 0 0,-1 0 0,1 1 0,0-1 0,0 1 0,-1-1 0,1 1 0,0-1 0,0 1 0,-1-1 0,1 1 0,-1 0 0,1-1 0,-1 1 0,1 0 0,-1-1 0,1 1 0,-1 0 0,1 0 0,-1-1 0,0 1 0,1 0 0,-1 0 0,0 0 0,0 0 0,0 0 0,0-1 0,0 1 0,1 0 0,-2 0 0,1 0 0,0 0 0,0 0 0,0 0 0,-1 0 0,-3 12 0,0 0 0,-1 0 0,-1-1 0,0 0 0,-1 0 0,-13 17 0,-13 25 0,-67 137 0,-40 54-1365,125-217-5461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10-05T15:04:51.17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0 117,'117'1,"125"-3,-107-10,28-2,396 12,-293 3,-224-3,60-10,23-2,66-1,49-1,-222 16,37 0,78-10,117-10,2 22,-83 0,43-2,-175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20.011"/>
    </inkml:context>
    <inkml:brush xml:id="br0">
      <inkml:brushProperty name="width" value="0.1" units="cm"/>
      <inkml:brushProperty name="height" value="0.1" units="cm"/>
      <inkml:brushProperty name="color" value="#E71224"/>
    </inkml:brush>
  </inkml:definitions>
  <inkml:trace contextRef="#ctx0" brushRef="#br0">444 72 24575,'-11'0'0,"-16"1"0,0-1 0,-1-1 0,1-2 0,0-1 0,1 0 0,-37-12 0,32 5-341,0 2 0,0 1-1,-61-6 1,69 12-6485</inkml:trace>
</inkml:ink>
</file>

<file path=ppt/ink/ink2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2:32.792"/>
    </inkml:context>
    <inkml:brush xml:id="br0">
      <inkml:brushProperty name="width" value="0.1" units="cm"/>
      <inkml:brushProperty name="height" value="0.1" units="cm"/>
      <inkml:brushProperty name="color" value="#008C3A"/>
    </inkml:brush>
  </inkml:definitions>
  <inkml:trace contextRef="#ctx0" brushRef="#br0">1 1 24575,'364'23'0,"-3"27"0,173 16 0,-419-59 0,0-1 0,0 5 0,147 32 0,-186-26 0,147 12 0,79-21 0,-265-6 0,1 1 0,64 15 0,39 4 0,800 2 0,-841-22 0,0 5 0,-1 3 0,107 27 0,-142-24 0,1-2 0,0-2 0,95-1 0,-33-10 0,128 15 0,-30 11 0,-172-17-1365,-32-5-5461</inkml:trace>
</inkml:ink>
</file>

<file path=ppt/ink/ink2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2:35.195"/>
    </inkml:context>
    <inkml:brush xml:id="br0">
      <inkml:brushProperty name="width" value="0.1" units="cm"/>
      <inkml:brushProperty name="height" value="0.1" units="cm"/>
      <inkml:brushProperty name="color" value="#008C3A"/>
    </inkml:brush>
  </inkml:definitions>
  <inkml:trace contextRef="#ctx0" brushRef="#br0">0 1 24575,'21'0'0,"1"2"0,-1 1 0,-1 1 0,26 7 0,79 31 0,-100-32 0,-4-1 0,-1 1 0,1 1 0,33 25 0,-28-18 0,31 15 0,-47-29 0,0 0 0,1-1 0,-1 0 0,1-1 0,0 0 0,0 0 0,17-1 0,30 6 0,-57-7 0,-1 0 0,1 0 0,0 0 0,-1 0 0,1 0 0,0 0 0,-1 0 0,1 0 0,-1 1 0,1-1 0,0 0 0,-1 0 0,1 1 0,-1-1 0,1 0 0,-1 1 0,1-1 0,-1 0 0,1 1 0,-1-1 0,1 1 0,-1-1 0,1 1 0,-1-1 0,0 1 0,1 0 0,-1-1 0,0 1 0,0-1 0,1 2 0,-1-1 0,-1 0 0,1 1 0,-1-1 0,1 0 0,-1 0 0,1 0 0,-1 0 0,0 0 0,0 0 0,0 0 0,1-1 0,-1 1 0,0 0 0,0 0 0,-1 0 0,-44 26 0,44-26 0,-18 8 0,-2-1 0,-26 7 0,29-10 0,0 1 0,1 0 0,-34 18 0,-1 6 0,24-15 0,0 2 0,-34 27 0,53-37 33,-1 0 1,1 0-1,-13 5 0,-17 10-1531,22-8-5328</inkml:trace>
</inkml:ink>
</file>

<file path=ppt/ink/ink2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4:00.290"/>
    </inkml:context>
    <inkml:brush xml:id="br0">
      <inkml:brushProperty name="width" value="0.1" units="cm"/>
      <inkml:brushProperty name="height" value="0.1" units="cm"/>
    </inkml:brush>
  </inkml:definitions>
  <inkml:trace contextRef="#ctx0" brushRef="#br0">96 1 24575,'-16'31'0,"1"0"0,2 2 0,2-1 0,0 2 0,3-1 0,0 1 0,2 0 0,-2 59 0,10 403 0,10-352 0,1-2 0,-12-122 0,2-1 0,0 1 0,2-1 0,0 0 0,1 0 0,0-1 0,11 20 0,-7-14 0,0 0 0,-2 1 0,6 28 0,-9-22 0,2 0 0,0 0 0,3-1 0,14 34 0,1-10 0,36 74 0,-48-102-1365,-3-3-5461</inkml:trace>
</inkml:ink>
</file>

<file path=ppt/ink/ink2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4:02.768"/>
    </inkml:context>
    <inkml:brush xml:id="br0">
      <inkml:brushProperty name="width" value="0.1" units="cm"/>
      <inkml:brushProperty name="height" value="0.1" units="cm"/>
    </inkml:brush>
  </inkml:definitions>
  <inkml:trace contextRef="#ctx0" brushRef="#br0">0 1 24575,'5'6'0,"0"0"0,-1 0 0,0 0 0,5 11 0,9 14 0,140 200 0,-132-193 0,-1 1 0,-2 1 0,-2 1 0,-2 1 0,16 50 0,38 153 0,-66-221 0,-1-1 0,-2 1 0,0 0 0,0 28 0,-4 100 0,-2-84 0,1 384 0,0-438 0,0 0 0,-1-1 0,0 1 0,-1 0 0,-1-1 0,0 1 0,-7 13 0,-49 88 0,42-82 0,10-19 13,-1-1 0,-1 0-1,0 0 1,-1-1-1,0 0 1,-17 14 0,-82 52-757,84-61 34,5-3-6116</inkml:trace>
</inkml:ink>
</file>

<file path=ppt/ink/ink2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5:48.534"/>
    </inkml:context>
    <inkml:brush xml:id="br0">
      <inkml:brushProperty name="width" value="0.1" units="cm"/>
      <inkml:brushProperty name="height" value="0.1" units="cm"/>
    </inkml:brush>
  </inkml:definitions>
  <inkml:trace contextRef="#ctx0" brushRef="#br0">333 11 24575,'0'-1'0,"0"1"0,0-1 0,0 1 0,-1-1 0,1 1 0,0-1 0,0 1 0,0-1 0,-1 1 0,1-1 0,0 1 0,-1-1 0,1 1 0,0 0 0,-1-1 0,1 1 0,-1 0 0,1-1 0,-1 1 0,1 0 0,-1-1 0,1 1 0,-1 0 0,1 0 0,-1 0 0,1-1 0,-1 1 0,1 0 0,-1 0 0,1 0 0,-1 0 0,1 0 0,-1 0 0,1 0 0,-1 0 0,1 0 0,-1 0 0,1 0 0,-1 1 0,0-1 0,1 0 0,-1 0 0,1 0 0,0 1 0,-2 0 0,-24 10 0,16-6 0,1 2 0,-1-1 0,2 1 0,-1 0 0,1 1 0,-12 14 0,-38 56 0,55-73 0,-6 9 0,1 1 0,-12 29 0,0 4 0,8-24 0,2 0 0,1 1 0,0 1 0,2-1 0,-3 29 0,3-7 0,1 94 0,5-113 0,-9 52 0,5-49 0,-1 38 0,4 31 0,18 173 0,-2-201 0,33 98 0,-21-80 0,-12-46 0,1-2 0,2 0 0,2-1 0,2 0 0,33 48 0,-46-77 0,1 0 0,0 0 0,1-1 0,0 0 0,1-1 0,0 0 0,15 10 0,-17-14 17,0 0 0,-1 1-1,0 1 1,0-1-1,0 1 1,7 12 0,35 54-1386,-49-72 1256,16 26-6713</inkml:trace>
</inkml:ink>
</file>

<file path=ppt/ink/ink2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5:51.776"/>
    </inkml:context>
    <inkml:brush xml:id="br0">
      <inkml:brushProperty name="width" value="0.1" units="cm"/>
      <inkml:brushProperty name="height" value="0.1" units="cm"/>
    </inkml:brush>
  </inkml:definitions>
  <inkml:trace contextRef="#ctx0" brushRef="#br0">1 1 24575,'26'29'0,"-20"-22"0,0 0 0,0 0 0,1 0 0,12 8 0,5 3 0,-1 1 0,0 2 0,-2 0 0,0 1 0,-2 1 0,0 0 0,22 39 0,-7-13 0,-27-41 0,0 0 0,-1 0 0,-1 1 0,1 0 0,-1 0 0,-1 0 0,0 0 0,0 1 0,-1 0 0,0 0 0,0 0 0,-1 0 0,1 13 0,7 104 0,0 30 0,-11 989 0,0-1127 0,0-1 0,-2 1 0,0-1 0,-1 1 0,-1-1 0,-1 0 0,-1-1 0,0 1 0,-10 16 0,-5 4 0,-2-1 0,-49 59 0,66-88 0,0-1 0,-1 0 0,0 0 0,-1-1 0,-17 10 0,16-10 0,0 0 0,0 1 0,-17 16 0,-29 28-1365</inkml:trace>
</inkml:ink>
</file>

<file path=ppt/ink/ink2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8:11.115"/>
    </inkml:context>
    <inkml:brush xml:id="br0">
      <inkml:brushProperty name="width" value="0.1" units="cm"/>
      <inkml:brushProperty name="height" value="0.1" units="cm"/>
      <inkml:brushProperty name="color" value="#E71224"/>
    </inkml:brush>
  </inkml:definitions>
  <inkml:trace contextRef="#ctx0" brushRef="#br0">1 1 24575,'8'0'0,"-1"1"0,1 1 0,0-1 0,0 1 0,-1 1 0,1 0 0,-1 0 0,1 0 0,-1 1 0,0 0 0,-1 0 0,8 6 0,8 7 0,-1 2 0,20 22 0,-33-32 0,0 0 0,-1 1 0,-1 0 0,0 1 0,0 0 0,-1 0 0,0 0 0,-1 0 0,0 1 0,-1-1 0,2 16 0,-1-1 0,-1 0 0,-1-1 0,-2 1 0,-3 32 0,2-52-80,0-1 0,0 1-1,0-1 1,-1 1 0,0-1-1,0 1 1,0-1 0,-1 0-1,1 0 1,-1 0 0,-1 0 0,1 0-1,-1-1 1,1 0 0,-1 0-1,-5 5 1,-9 5-6746</inkml:trace>
</inkml:ink>
</file>

<file path=ppt/ink/ink2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8:14.882"/>
    </inkml:context>
    <inkml:brush xml:id="br0">
      <inkml:brushProperty name="width" value="0.1" units="cm"/>
      <inkml:brushProperty name="height" value="0.1" units="cm"/>
      <inkml:brushProperty name="color" value="#E71224"/>
    </inkml:brush>
  </inkml:definitions>
  <inkml:trace contextRef="#ctx0" brushRef="#br0">897 30 24575,'-477'0'0,"468"0"0,0 0 0,1 1 0,-1 0 0,0 0 0,1 1 0,-1 0 0,1 0 0,0 1 0,-12 5 0,15-5 0,-1 1 0,1-1 0,0 1 0,1 1 0,-1-1 0,1 0 0,0 1 0,0 0 0,0 0 0,1 0 0,-1 1 0,1-1 0,-4 11 0,2-1 0,0 1 0,0-1 0,2 1 0,0 0 0,0 0 0,1 17 0,4 102 0,1-55 0,-3-44 0,0 2 0,7 60 0,-5-86 0,1 1 0,0 0 0,1-1 0,0 0 0,1 0 0,0 0 0,1 0 0,11 16 0,-8-15 0,0-1 0,1-1 0,0 1 0,1-2 0,17 15 0,-22-20 0,1-1 0,-1 0 0,1 0 0,0-1 0,0 0 0,1 0 0,-1-1 0,0 1 0,1-2 0,0 1 0,-1-1 0,13 0 0,-1 0 0,1-2 0,-1 0 0,0-1 0,1-1 0,22-7 0,-34 7 0,-1 1 0,0-1 0,0 0 0,0 0 0,-1-1 0,1 0 0,-1 0 0,0 0 0,0-1 0,0 0 0,0 0 0,-1-1 0,0 1 0,0-1 0,-1 0 0,6-10 0,-2-3 0,-1-2 0,-1 1 0,-1-1 0,0 0 0,-2 0 0,0 0 0,-1-39 0,3-14 0,5-196 0,-6 69 0,0 173 0,0 22 0,1 20 0,1 42 0,-1 1 0,-5 69 0,-1-54 0,0 3 0,-3 1 0,-4-1 0,-3 0 0,-3 0 0,-3-2 0,-40 107 0,8-24 0,17-49 0,17-71 0,-1-1 0,-2-1 0,-2 0 0,-1-1 0,-25 30 0,-28 45 0,71-103 0,-103 155 0,91-139 0,-1-2 0,-2 0 0,0-1 0,0 0 0,-31 20 0,40-32 0,0-1 0,0 1 0,-1-2 0,-15 6 0,21-9 0,-1 1 0,1-1 0,0 0 0,0-1 0,-1 1 0,1-1 0,0 0 0,-1 0 0,1 0 0,0 0 0,-1-1 0,1 0 0,-7-2 0,8 2 0,1-1 0,0 1 0,0-1 0,0 1 0,1-1 0,-1 0 0,0 0 0,1 0 0,-1 0 0,1 0 0,-1 0 0,1-1 0,0 1 0,0 0 0,0-1 0,0 1 0,0-1 0,1 1 0,-1-1 0,1 1 0,0-1 0,0 1 0,0-1 0,0-2 0,0-6 0,0 1 0,1 0 0,1 0 0,4-18 0,-5 22 0,1 0 0,0 0 0,1 0 0,-1 1 0,1-1 0,1 1 0,-1-1 0,0 1 0,1 0 0,0 1 0,1-1 0,-1 0 0,1 1 0,-1 0 0,1 0 0,1 1 0,-1-1 0,0 1 0,1 0 0,8-2 0,0 0 0,0 1 0,1 1 0,-1 1 0,1 0 0,0 1 0,0 0 0,24 3 0,-21-2 0,0 2 0,0 0 0,0 1 0,0 1 0,0 1 0,-1 0 0,33 15 0,221 107 0,-230-107 0,0-2 0,1-1 0,74 18 0,-114-34 0,0 0 0,0-1 0,0 1 0,0-1 0,0 0 0,0 0 0,0 0 0,1 0 0,-1 0 0,0 0 0,0 0 0,0-1 0,0 1 0,0-1 0,0 0 0,0 1 0,0-1 0,0 0 0,0 0 0,0 0 0,-1-1 0,1 1 0,3-3 0,-2-1 0,0 1 0,-1-1 0,1 0 0,-1 0 0,0 0 0,0 0 0,-1-1 0,2-7 0,6-29-52,18-60-1261,-16 71-5513</inkml:trace>
</inkml:ink>
</file>

<file path=ppt/ink/ink2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8:15.381"/>
    </inkml:context>
    <inkml:brush xml:id="br0">
      <inkml:brushProperty name="width" value="0.1" units="cm"/>
      <inkml:brushProperty name="height" value="0.1" units="cm"/>
      <inkml:brushProperty name="color" value="#E71224"/>
    </inkml:brush>
  </inkml:definitions>
  <inkml:trace contextRef="#ctx0" brushRef="#br0">0 0 24575,'0'0'-8191</inkml:trace>
</inkml:ink>
</file>

<file path=ppt/ink/ink2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8:22.752"/>
    </inkml:context>
    <inkml:brush xml:id="br0">
      <inkml:brushProperty name="width" value="0.1" units="cm"/>
      <inkml:brushProperty name="height" value="0.1" units="cm"/>
      <inkml:brushProperty name="color" value="#E71224"/>
    </inkml:brush>
  </inkml:definitions>
  <inkml:trace contextRef="#ctx0" brushRef="#br0">71 969 24575,'65'1'0,"-20"1"0,60-7 0,-91 3 0,-1 0 0,1 0 0,-1-2 0,0 0 0,0 0 0,0-1 0,0-1 0,20-12 0,-16 7 0,-2 0 0,1-1 0,-2-1 0,1-1 0,-2 0 0,0 0 0,0-1 0,-2-1 0,20-33 0,-19 26 0,-1-1 0,-1 0 0,-1-1 0,-1 0 0,8-47 0,-10 25 0,-2 0 0,-2-63 0,-1 63 0,0 32 0,-1 0 0,0 0 0,0-1 0,-2 1 0,0 0 0,-1 0 0,0 0 0,-9-23 0,-4 3 0,11 23 0,0 0 0,-1 1 0,0-1 0,-9-10 0,12 19 0,0-1 0,-1 1 0,1 0 0,-1-1 0,1 2 0,-1-1 0,0 0 0,0 1 0,0 0 0,-1 0 0,1 0 0,0 0 0,-1 1 0,1-1 0,-6 0 0,-3 1 0,1-1 0,-1 1 0,1 1 0,-1 1 0,1-1 0,-1 2 0,1 0 0,-24 7 0,0 3 0,-55 28 0,-2 2 0,81-38 0,1 1 0,0 0 0,0 1 0,0 0 0,-18 14 0,24-16 0,0 1 0,1-1 0,-1 1 0,1 0 0,1 1 0,-1-1 0,1 1 0,0-1 0,0 1 0,0 0 0,1 0 0,-3 12 0,-5 29 0,2 0 0,-2 66 0,8 96 0,3-133 0,0-60 0,1 0 0,0-1 0,1 1 0,1-1 0,0 1 0,1-1 0,1 0 0,0-1 0,1 0 0,1 0 0,0 0 0,18 22 0,-10-16 0,0-1 0,2-1 0,0-1 0,1 0 0,1-2 0,1 0 0,30 17 0,64 21 0,-59-29 0,-11-7 0,0-1 0,51 9 0,45 15 0,-119-32 0,0-1 0,1-1 0,24 2 0,-40-6 0,1-2 0,-1 1 0,0-1 0,0 0 0,1 0 0,-1-1 0,0 0 0,0 0 0,0-1 0,0 0 0,0 0 0,0-1 0,-1 0 0,7-3 0,-9 2-97,0 0-1,0-1 1,0 1-1,-1-1 1,0 1-1,0-1 1,0 0-1,-1 0 1,1 0-1,-1-1 1,-1 1-1,1 0 0,1-7 1,2-9-6729</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27.680"/>
    </inkml:context>
    <inkml:brush xml:id="br0">
      <inkml:brushProperty name="width" value="0.1" units="cm"/>
      <inkml:brushProperty name="height" value="0.1" units="cm"/>
      <inkml:brushProperty name="color" value="#E71224"/>
    </inkml:brush>
  </inkml:definitions>
  <inkml:trace contextRef="#ctx0" brushRef="#br0">1 0 24575,'-1'70'0,"3"81"0,1-134 0,0-1 0,1 0 0,1 0 0,0 0 0,1 0 0,16 28 0,-13-26 0,0 0 0,-2 1 0,0 0 0,6 23 0,-8-10 0,0-2 0,1-2 0,1 1 0,18 44 0,-10-36 0,15 60 0,-21-61 0,2-1 0,18 38 0,8 8 0,39 73 0,-18-41 0,-21-51 0,-26-41 0,1-1 0,1 0 0,0-1 0,17 18 0,64 75 0,-45-51 0,39 38 0,-44-52 0,40 56 0,-70-84 0,1-1 0,1 0 0,1-1 0,0-1 0,1 0 0,1-2 0,0 0 0,1-1 0,1-1 0,-1 0 0,2-2 0,36 12 0,41 15-1365,-66-25-5461</inkml:trace>
</inkml:ink>
</file>

<file path=ppt/ink/ink2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8:23.261"/>
    </inkml:context>
    <inkml:brush xml:id="br0">
      <inkml:brushProperty name="width" value="0.1" units="cm"/>
      <inkml:brushProperty name="height" value="0.1" units="cm"/>
      <inkml:brushProperty name="color" value="#E71224"/>
    </inkml:brush>
  </inkml:definitions>
  <inkml:trace contextRef="#ctx0" brushRef="#br0">1 1 24575,'0'0'-8191</inkml:trace>
</inkml:ink>
</file>

<file path=ppt/ink/ink2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8:26.607"/>
    </inkml:context>
    <inkml:brush xml:id="br0">
      <inkml:brushProperty name="width" value="0.1" units="cm"/>
      <inkml:brushProperty name="height" value="0.1" units="cm"/>
      <inkml:brushProperty name="color" value="#E71224"/>
    </inkml:brush>
  </inkml:definitions>
  <inkml:trace contextRef="#ctx0" brushRef="#br0">684 1078 24575,'-4'-1'0,"0"1"0,0-2 0,0 1 0,0 0 0,1-1 0,-1 0 0,0 0 0,1 0 0,-5-3 0,-18-9 0,2 8 0,-1 1 0,0 1 0,-1 1 0,1 1 0,0 1 0,-41 5 0,5-3 0,2-2 0,37 0 0,-1 0 0,1 2 0,-1 0 0,1 2 0,-32 6 0,49-7 0,0 0 0,0 0 0,0 1 0,1-1 0,-1 1 0,1 0 0,-1 0 0,1 0 0,0 1 0,0 0 0,1-1 0,-1 1 0,-3 6 0,2-2 0,0 1 0,0 0 0,1 0 0,0 0 0,0 1 0,-3 14 0,1 7 0,2 0 0,1 0 0,1 46 0,1 11 0,4 129 0,-2-210 0,0 1 0,0-1 0,1-1 0,0 1 0,0 0 0,1 0 0,0-1 0,0 1 0,0-1 0,1 0 0,0 0 0,6 7 0,-3-4 0,2-1 0,-1 0 0,1 0 0,0-1 0,1 0 0,19 10 0,-8-7 0,1-1 0,-1 0 0,1-2 0,1-1 0,-1-1 0,1 0 0,23 0 0,-18-2 0,0-2 0,1-1 0,-1-1 0,0-1 0,0-1 0,0-2 0,38-11 0,-57 12 0,-1-1 0,0 1 0,0-1 0,0-1 0,-1 0 0,1 0 0,-2 0 0,1-1 0,-1 1 0,0-2 0,0 1 0,0-1 0,-1 0 0,-1 0 0,1 0 0,-1-1 0,-1 1 0,4-15 0,1-1 0,-2-1 0,-1 1 0,-1-2 0,-1 1 0,-1-43 0,-6-1031-72,5 727-1221,-1 345-5533</inkml:trace>
</inkml:ink>
</file>

<file path=ppt/ink/ink2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8:28.487"/>
    </inkml:context>
    <inkml:brush xml:id="br0">
      <inkml:brushProperty name="width" value="0.1" units="cm"/>
      <inkml:brushProperty name="height" value="0.1" units="cm"/>
      <inkml:brushProperty name="color" value="#E71224"/>
    </inkml:brush>
  </inkml:definitions>
  <inkml:trace contextRef="#ctx0" brushRef="#br0">1 54 24575,'47'27'0,"-38"-21"0,0 0 0,1-1 0,-1 0 0,1 0 0,0-1 0,1 0 0,13 2 0,178 41 0,-170-39 0,-28-7 0,12 4 0,1-1 0,-1-1 0,1 0 0,33 0 0,-47-3 0,0 0 0,0-1 0,1 1 0,-1 0 0,0-1 0,0 0 0,0 0 0,0 0 0,0 0 0,0 0 0,-1-1 0,1 1 0,0-1 0,-1 0 0,1 0 0,-1 0 0,1 0 0,-1 0 0,0 0 0,0 0 0,0-1 0,0 1 0,0-1 0,-1 0 0,1 0 0,-1 1 0,0-1 0,0 0 0,0 0 0,0 0 0,0 0 0,0 0 0,-1-5 0,2-32 2,-3 34-138,1 0-1,0-1 0,1 1 0,-1 0 1,1-1-1,0 1 0,1 0 0,0 0 1,3-9-1,5-1-6689</inkml:trace>
</inkml:ink>
</file>

<file path=ppt/ink/ink2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8:29.080"/>
    </inkml:context>
    <inkml:brush xml:id="br0">
      <inkml:brushProperty name="width" value="0.1" units="cm"/>
      <inkml:brushProperty name="height" value="0.1" units="cm"/>
      <inkml:brushProperty name="color" value="#E71224"/>
    </inkml:brush>
  </inkml:definitions>
  <inkml:trace contextRef="#ctx0" brushRef="#br0">1 0 24575,'0'0'-8191</inkml:trace>
</inkml:ink>
</file>

<file path=ppt/ink/ink2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20:58:33.739"/>
    </inkml:context>
    <inkml:brush xml:id="br0">
      <inkml:brushProperty name="width" value="0.1" units="cm"/>
      <inkml:brushProperty name="height" value="0.1" units="cm"/>
      <inkml:brushProperty name="color" value="#E71224"/>
    </inkml:brush>
  </inkml:definitions>
  <inkml:trace contextRef="#ctx0" brushRef="#br0">248 15 24575,'0'-4'0,"-4"-1"0,-5 0 0,-5 5 0,-5 2 0,-2 1 0,-10 4 0,0 5 0,1 1 0,-1 5 0,-1 4 0,6-1-8191</inkml:trace>
</inkml:ink>
</file>

<file path=ppt/ink/ink2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16:01.931"/>
    </inkml:context>
    <inkml:brush xml:id="br0">
      <inkml:brushProperty name="width" value="0.1" units="cm"/>
      <inkml:brushProperty name="height" value="0.1" units="cm"/>
      <inkml:brushProperty name="color" value="#E71224"/>
    </inkml:brush>
  </inkml:definitions>
  <inkml:trace contextRef="#ctx0" brushRef="#br0">1063 1485 24575,'-469'0'0,"457"-1"0,1 1 0,-1-2 0,0 0 0,1-1 0,-1 0 0,1 0 0,0-1 0,0 0 0,0-1 0,1-1 0,-12-7 0,-9-9 0,1-1 0,-30-31 0,59 54 0,-19-17 0,-38-24 0,37 28 0,-38-32 0,41 27 0,1-1 0,0-1 0,2 0 0,0-1 0,1-1 0,1 0 0,1-1 0,1 0 0,-13-42 0,21 54 0,0 0 0,1-1 0,0 1 0,1-1 0,1 0 0,0 1 0,0-1 0,1 0 0,0 1 0,1-1 0,1 1 0,7-22 0,-3 17 0,1 0 0,0 1 0,1 0 0,1 0 0,0 1 0,1 1 0,25-25 0,-2 6 0,1 2 0,2 1 0,1 2 0,1 2 0,1 1 0,1 2 0,82-30 0,-58 28 0,-6 1 0,0 4 0,107-22 0,-129 33 0,0-2 0,64-26 0,-13 4 0,591-123 0,-563 133 0,-25 5 0,0 3 0,143-2 0,1711 19 0,-1204-3 0,-698 2 0,1 3 0,55 12 0,-86-14 0,25 6 0,-1 2 0,54 24 0,24 8 0,-95-38 0,123 43 0,-126-41 0,0 1 0,-1 1 0,0 0 0,0 1 0,-1 0 0,15 15 0,-24-20 0,-1 1 0,0 0 0,-1 0 0,1 1 0,-1-1 0,0 1 0,-1 0 0,0 0 0,0 1 0,4 11 0,-1 8 0,4 47 0,-4-29 0,1 25 0,-5 138 0,-4-100 0,2-101 0,-1-1 0,1 0 0,-1 0 0,-1 1 0,1-1 0,-1 0 0,0 0 0,0 0 0,-1-1 0,0 1 0,0 0 0,0-1 0,-1 0 0,1 0 0,-1 0 0,0 0 0,-6 4 0,-7 6 0,0-2 0,-1 0 0,-31 17 0,18-12 0,12-8 0,-1 0 0,0-2 0,-22 7 0,-25 10 0,25-9 0,-1-2 0,-56 10 0,-10 4 0,18-4 0,-2-5 0,-173 14 0,84-10 0,152-17 0,1 1 0,0 1 0,-32 15 0,-36 10 0,-269 64 0,222-54 0,110-34 0,-1-3 0,-49 5 0,15-4 0,-29 2 0,-163-8 0,122-3 0,-1465 2 0,1586-1 0,0-1 0,0-1 0,0 0 0,-31-12 0,31 9 0,-1 1 0,0 1 0,0 0 0,-20-1 0,-31 1-1365,50-1-5461</inkml:trace>
</inkml:ink>
</file>

<file path=ppt/ink/ink2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0:46.937"/>
    </inkml:context>
    <inkml:brush xml:id="br0">
      <inkml:brushProperty name="width" value="0.1" units="cm"/>
      <inkml:brushProperty name="height" value="0.1" units="cm"/>
      <inkml:brushProperty name="color" value="#008C3A"/>
    </inkml:brush>
  </inkml:definitions>
  <inkml:trace contextRef="#ctx0" brushRef="#br0">1 2238 24575,'5'-8'0,"0"0"0,1 1 0,0 0 0,1 0 0,-1 0 0,1 1 0,1 0 0,-1 0 0,13-7 0,8-6 0,33-28 0,103-82 0,-104 83 0,2 3 0,1 2 0,79-36 0,341-183 0,-358 200 0,158-54 0,-91 40 0,256-137 0,-58 25 0,288-105 0,-221 75 0,-417 194 0,-11 5 0,0 1 0,1 2 0,1 0 0,61-16 0,-60 21 0,1-2 0,-1-2 0,-1-1 0,58-34 0,9-5 0,65-20-1365,-137 58-5461</inkml:trace>
</inkml:ink>
</file>

<file path=ppt/ink/ink2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0:49.778"/>
    </inkml:context>
    <inkml:brush xml:id="br0">
      <inkml:brushProperty name="width" value="0.1" units="cm"/>
      <inkml:brushProperty name="height" value="0.1" units="cm"/>
      <inkml:brushProperty name="color" value="#008C3A"/>
    </inkml:brush>
  </inkml:definitions>
  <inkml:trace contextRef="#ctx0" brushRef="#br0">1 1 24575,'675'0'0,"-668"-1"0,0 1 0,-1 1 0,1 0 0,-1 0 0,1 0 0,-1 0 0,1 1 0,-1 0 0,0 1 0,7 2 0,-11-3 0,0-1 0,0 1 0,0 0 0,0-1 0,0 1 0,-1 0 0,1 0 0,0 0 0,-1 0 0,0 0 0,1 0 0,-1 1 0,0-1 0,0 0 0,0 1 0,-1-1 0,1 1 0,0-1 0,-1 1 0,0-1 0,1 1 0,-1-1 0,0 1 0,-1 0 0,1-1 0,0 1 0,-1-1 0,1 1 0,-2 3 0,-6 19 0,-1 0 0,-2 0 0,0 0 0,-15 23 0,-2 4 0,-7 16-682,-45 131-1,75-181-6143</inkml:trace>
</inkml:ink>
</file>

<file path=ppt/ink/ink2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1:43.639"/>
    </inkml:context>
    <inkml:brush xml:id="br0">
      <inkml:brushProperty name="width" value="0.1" units="cm"/>
      <inkml:brushProperty name="height" value="0.1" units="cm"/>
      <inkml:brushProperty name="color" value="#008C3A"/>
    </inkml:brush>
  </inkml:definitions>
  <inkml:trace contextRef="#ctx0" brushRef="#br0">0 1522 24575,'1'-3'0,"-1"1"0,1 0 0,-1 0 0,1 0 0,0 0 0,0 0 0,0 0 0,0 0 0,0 0 0,1 0 0,-1 0 0,1 1 0,-1-1 0,1 0 0,2-1 0,31-25 0,-24 20 0,443-310 0,-256 173 0,-33 23 0,-85 64 0,-41 28 0,1 2 0,1 1 0,58-26 0,-10 6 0,-68 34 0,1 1 0,0 1 0,1 1 0,42-12 0,1 5 0,-1-2 0,-1-3 0,116-58 0,-25 12 0,-88 40 0,-13 6 0,-2-2 0,0-2 0,52-37 0,-67 33 0,-26 21 0,-1 0 0,2 1 0,23-14 0,50-22 78,26-13-1521,-91 49-5383</inkml:trace>
</inkml:ink>
</file>

<file path=ppt/ink/ink2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1:45.720"/>
    </inkml:context>
    <inkml:brush xml:id="br0">
      <inkml:brushProperty name="width" value="0.1" units="cm"/>
      <inkml:brushProperty name="height" value="0.1" units="cm"/>
      <inkml:brushProperty name="color" value="#008C3A"/>
    </inkml:brush>
  </inkml:definitions>
  <inkml:trace contextRef="#ctx0" brushRef="#br0">350 25 24575,'14'-1'0,"0"0"0,25-7 0,8 0 0,79 2 0,-692 7-1365,543-1-5461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40.256"/>
    </inkml:context>
    <inkml:brush xml:id="br0">
      <inkml:brushProperty name="width" value="0.1" units="cm"/>
      <inkml:brushProperty name="height" value="0.1" units="cm"/>
      <inkml:brushProperty name="color" value="#00A0D7"/>
    </inkml:brush>
  </inkml:definitions>
  <inkml:trace contextRef="#ctx0" brushRef="#br0">27 261 24575,'1'7'0,"-1"1"0,1-1 0,1 1 0,-1-1 0,1 0 0,0 0 0,1 0 0,6 12 0,34 48 0,-34-54 0,3 0 0,-12-13 0,1 0 0,-1 0 0,0 0 0,0 0 0,0 0 0,1 0 0,-1 0 0,0 0 0,0 0 0,0-1 0,0 1 0,1 0 0,-1 0 0,0 0 0,0 0 0,0 0 0,0 0 0,0-1 0,1 1 0,-1 0 0,0 0 0,0 0 0,0 0 0,0-1 0,0 1 0,0 0 0,0 0 0,0 0 0,0-1 0,0 1 0,0 0 0,0 0 0,0 0 0,0-1 0,0 1 0,0 0 0,0 0 0,0 0 0,0-1 0,0 1 0,0 0 0,-6-38 0,3 24 0,-3-48 0,3-65 0,3 127 0,0 0 0,0 0 0,0 0 0,0 0 0,-1 0 0,1 0 0,0 0 0,0 0 0,0 0 0,0 0 0,0 0 0,0 0 0,0 0 0,0 0 0,0 0 0,0 0 0,0 0 0,0 0 0,0 0 0,0 0 0,0 0 0,0 0 0,-1 0 0,1 0 0,0 0 0,0 0 0,0 0 0,0 0 0,0 0 0,0 0 0,0 0 0,0 0 0,0 0 0,0 0 0,0 0 0,0 0 0,0 0 0,0 0 0,0-1 0,0 1 0,0 0 0,0 0 0,-5 10 0,-3 7 0,8-17 0,0 0 0,0 0 0,0 0 0,0 0 0,0-1 0,0 1 0,0 0 0,0 0 0,0 0 0,0 0 0,0 0 0,0 0 0,0 0 0,0-1 0,-1 1 0,1 0 0,0 0 0,0 0 0,0 0 0,0 0 0,0 0 0,0 0 0,0 0 0,0 0 0,-1-1 0,1 1 0,0 0 0,0 0 0,0 0 0,0 0 0,0 0 0,0 0 0,-1 0 0,1 0 0,0 0 0,0 0 0,0 0 0,0 0 0,0 0 0,-1 0 0,1 0 0,0 0 0,0 0 0,0 0 0,0 0 0,0 1 0,0-1 0,-1 0 0,1 0 0,0 0 0,0 0 0,0 0 0,0 0 0,0 0 0,0 0 0,0 0 0,0 1 0,-1-1 0,-1-36 0,5-66 0,-3 101 0,-1 35 0,2-27 0,-1 1 0,0-1 0,0 0 0,-1 0 0,0 0 0,0 0 0,-1 0 0,0 0 0,0 0 0,0 0 0,-1-1 0,0 1 0,0-1 0,-5 6 0,4-5 0,-19 20 0,23-27 0,0 0 0,-1 1 0,1-1 0,-1 0 0,1 1 0,0-1 0,-1 0 0,1 0 0,-1 0 0,1 1 0,0-1 0,-1 0 0,1 0 0,-1 0 0,1 0 0,-1 0 0,1 0 0,-1 0 0,1 0 0,-1 0 0,1 0 0,0 0 0,-1 0 0,1 0 0,-1 0 0,1 0 0,-1 0 0,1 0 0,-1-1 0,1 1 0,0 0 0,-1 0 0,1-1 0,-1 1 0,1 0 0,0 0 0,-1-1 0,1 1 0,0 0 0,-1-1 0,1 1 0,0-1 0,0 1 0,-1 0 0,1-1 0,0 1 0,0-1 0,0 1 0,0-1 0,0 1 0,-1 0 0,1-1 0,0 1 0,0-1 0,0 1 0,0-1 0,0 1 0,0-1 0,0 1 0,1-1 0,-4-23 0,2 1 0,0-1 0,2 1 0,3-27 0,-1 15 0,-4 51 0,-2 18 0,1 0 0,4 51 0,-2-85 0,0 0 0,0 1 0,0-1 0,0 0 0,0 0 0,0 1 0,0-1 0,0 0 0,1 0 0,-1 0 0,0 1 0,0-1 0,0 0 0,0 0 0,0 0 0,0 0 0,0 1 0,0-1 0,0 0 0,1 0 0,-1 0 0,0 0 0,0 1 0,0-1 0,0 0 0,1 0 0,-1 0 0,0 0 0,0 0 0,0 0 0,0 0 0,1 1 0,-1-1 0,0 0 0,0 0 0,0 0 0,1 0 0,-1 0 0,0 0 0,0 0 0,1 0 0,-1 0 0,0 0 0,11-8 0,8-17 0,-18 23 0,13-15 0,0 1 0,1 1 0,0 0 0,33-23 0,-37 30 0,9-14 0,-13 9 0,-7 13 0,1 0 0,-1 0 0,0-1 0,0 1 0,0 0 0,0 0 0,0-1 0,0 1 0,0 0 0,0 0 0,0-1 0,0 1 0,-1 0 0,1 0 0,0-1 0,0 1 0,0 0 0,0 0 0,0 0 0,0-1 0,0 1 0,-1 0 0,1 0 0,0 0 0,0-1 0,0 1 0,0 0 0,-1 0 0,1 0 0,0 0 0,0 0 0,0-1 0,-1 1 0,1 0 0,0 0 0,0 0 0,-1 0 0,1 0 0,0 0 0,-1 0 0,0 0 0,-1 0 0,0 1 0,0-1 0,1 0 0,-1 1 0,0 0 0,1-1 0,-1 1 0,1 0 0,-1 0 0,1 0 0,-1 0 0,1 0 0,0 0 0,-1 0 0,1 0 0,0 1 0,0-1 0,0 0 0,-1 3 0,-23 31 0,23-32 0,2-2 0,-16 20 0,9-17 0,4-16 0,5 1-195,0 0 0,1 0 0,1 1 0,-1-1 0,1 1 0,10-18 0,0 1-6631</inkml:trace>
</inkml:ink>
</file>

<file path=ppt/ink/ink2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1:47.471"/>
    </inkml:context>
    <inkml:brush xml:id="br0">
      <inkml:brushProperty name="width" value="0.1" units="cm"/>
      <inkml:brushProperty name="height" value="0.1" units="cm"/>
      <inkml:brushProperty name="color" value="#008C3A"/>
    </inkml:brush>
  </inkml:definitions>
  <inkml:trace contextRef="#ctx0" brushRef="#br0">1 1 24575,'4'5'0,"0"0"0,0 1 0,0 0 0,0 0 0,-1 0 0,0 0 0,-1 1 0,1-1 0,-1 1 0,0-1 0,0 8 0,3 14 0,0 36 0,-4-55 0,0 247 76,-3-127-1517,2-108-5385</inkml:trace>
</inkml:ink>
</file>

<file path=ppt/ink/ink2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5:15.621"/>
    </inkml:context>
    <inkml:brush xml:id="br0">
      <inkml:brushProperty name="width" value="0.1" units="cm"/>
      <inkml:brushProperty name="height" value="0.1" units="cm"/>
    </inkml:brush>
  </inkml:definitions>
  <inkml:trace contextRef="#ctx0" brushRef="#br0">120 1 24575,'-2'16'0,"0"-1"0,-1 1 0,-1-1 0,0 1 0,-1-1 0,-1 0 0,-9 15 0,-7 24 0,9-17 0,2 1 0,1 0 0,3 0 0,0 0 0,3 1 0,0 48 0,4 54 0,2 125 0,4-217 0,1-1 0,3 1 0,2-1 0,18 48 0,-9-31 0,-6-24 0,1-1 0,3 0 0,1-2 0,2 0 0,1-1 0,3-2 0,54 62 0,-8-27-1365,-55-53-5461</inkml:trace>
</inkml:ink>
</file>

<file path=ppt/ink/ink2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5:20.083"/>
    </inkml:context>
    <inkml:brush xml:id="br0">
      <inkml:brushProperty name="width" value="0.1" units="cm"/>
      <inkml:brushProperty name="height" value="0.1" units="cm"/>
    </inkml:brush>
  </inkml:definitions>
  <inkml:trace contextRef="#ctx0" brushRef="#br0">220 0 24575,'1'23'0,"2"-1"0,1 0 0,1 0 0,0 0 0,2 0 0,15 32 0,-10-24 0,-1 0 0,7 36 0,-8-24 0,17 46 0,-14-51 0,15 73 0,-19-52 0,4 113 0,-14-122 0,-2-1 0,-2 0 0,-3 0 0,-1 0 0,-17 48 0,14-65 0,-1-1 0,-1 0 0,-1-2 0,-2 0 0,-1 0 0,-1-2 0,-25 28 0,3-14 0,31-31 0,-1 1 0,1 0 0,1 1 0,0 0 0,-13 21 0,-57 106-1365,67-119-5461</inkml:trace>
</inkml:ink>
</file>

<file path=ppt/ink/ink2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6:58.179"/>
    </inkml:context>
    <inkml:brush xml:id="br0">
      <inkml:brushProperty name="width" value="0.1" units="cm"/>
      <inkml:brushProperty name="height" value="0.1" units="cm"/>
      <inkml:brushProperty name="color" value="#E71224"/>
    </inkml:brush>
  </inkml:definitions>
  <inkml:trace contextRef="#ctx0" brushRef="#br0">733 25 24575,'-43'-2'0,"-46"-8"0,-42-2 0,110 12 0,0 1 0,0 0 0,0 2 0,0 0 0,-28 9 0,37-8 0,1 0 0,0 1 0,1 0 0,-1 1 0,1 0 0,0 1 0,1 0 0,0 0 0,0 1 0,0 0 0,-9 13 0,7-10 0,2 2 0,-1-1 0,2 1 0,0 0 0,0 1 0,1 0 0,1 0 0,1 1 0,0 0 0,0-1 0,2 2 0,0-1 0,0 0 0,1 1 0,1 22 0,-9 186 0,0-14 0,10-174 0,-2-1 0,-1 1 0,-1-1 0,-19 69 0,12-68 0,3 0 0,0 1 0,2 0 0,2 0 0,1 47 0,3 50 0,3 135 0,4-220 0,2 0 0,1 0 0,3-1 0,25 61 0,-3-7 0,10 24 0,21 71 0,-58-169 0,24 54 0,-19-53 0,12 44 0,-19-50 0,2 0 0,0-1 0,1 0 0,1-1 0,2 0 0,0 0 0,1-1 0,0-1 0,32 34 0,-40-49 0,-1-1 0,1 1 0,0-1 0,1 0 0,-1-1 0,0 1 0,1-1 0,0 0 0,-1 0 0,1-1 0,0 0 0,0 0 0,10 0 0,9 0 0,49-6 0,-57 3 0,-10 1 0,-1 1 0,1-2 0,-1 1 0,0-1 0,0 0 0,1 0 0,-1-1 0,-1 1 0,1-1 0,0-1 0,-1 1 0,1-1 0,-1 0 0,0 0 0,-1-1 0,1 1 0,-1-1 0,0 0 0,0 0 0,0-1 0,-1 1 0,1-1 0,-1 0 0,-1 0 0,1 0 0,-1 0 0,0 0 0,0 0 0,-1-1 0,0 1 0,0-1 0,0-6 0,6-60 0,7-146 0,0-87 0,-4 168 0,-9-162 0,-3 135 0,2 110 0,2-1 0,16-91 0,-8 91 0,-1-1 0,1-95 0,3-108 0,-1 173 0,-3 28 0,3-98 0,-13-238-1365,1 369-5461</inkml:trace>
</inkml:ink>
</file>

<file path=ppt/ink/ink2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7:02.822"/>
    </inkml:context>
    <inkml:brush xml:id="br0">
      <inkml:brushProperty name="width" value="0.1" units="cm"/>
      <inkml:brushProperty name="height" value="0.1" units="cm"/>
      <inkml:brushProperty name="color" value="#E71224"/>
    </inkml:brush>
  </inkml:definitions>
  <inkml:trace contextRef="#ctx0" brushRef="#br0">570 37 24575,'-10'1'0,"-1"0"0,1 0 0,0 1 0,0 1 0,0 0 0,1 0 0,-1 1 0,1 0 0,0 1 0,0 0 0,0 0 0,0 1 0,1 0 0,0 0 0,-7 9 0,0-1 0,0 2 0,2 0 0,0 1 0,0 0 0,2 1 0,-13 25 0,4 6 0,3 1 0,1 0 0,-13 82 0,1-9 0,-6-1 0,13-50 0,3 1 0,-11 87 0,27-133 0,-2 0 0,0-1 0,-2 1 0,-1-1 0,-1 0 0,-21 44 0,22-54 0,1 0 0,0 1 0,1 0 0,1 0 0,1 0 0,0 0 0,0 19 0,4 130 0,2-86 0,-3-19 0,6 102 0,-4-141 0,2 0 0,0 0 0,2 0 0,0-1 0,13 28 0,-10-25 0,13 48 0,-15-45 0,15 36 0,115 266 0,-118-288 0,2-1 0,26 39 0,10 17 0,-54-92 0,0 0 0,0 0 0,1 0 0,-1 0 0,1 0 0,0-1 0,0 0 0,0 0 0,1 0 0,-1 0 0,1-1 0,-1 1 0,1-1 0,0 0 0,0-1 0,0 1 0,0-1 0,0 0 0,0 0 0,0 0 0,11-1 0,1 0 0,0-1 0,1 0 0,-1-1 0,0-1 0,24-7 0,-27 6 0,0 0 0,0-1 0,-1 0 0,0-1 0,0-1 0,0 0 0,-1-1 0,0 0 0,0 0 0,-1-2 0,0 1 0,-1-2 0,0 1 0,0-1 0,-1-1 0,-1 0 0,9-16 0,2-11 0,-2 0 0,-2-2 0,-2 0 0,-1 0 0,-3-1 0,-1 0 0,-2-1 0,1-69 0,-7 93 0,0-72 0,-3 0 0,-26-157 0,-6 38 0,14 74 0,14 70 0,2-1 0,7-100 0,0 54 0,-2 99 0,1-33 0,-3 0 0,-11-73 0,7 75 0,2 0 0,1 0 0,5-54 0,0 51 0,-2 0 0,-9-77 0,-25-111 0,31 224-97,-1 1-1,1 0 1,-2 1-1,1-1 1,-2 1-1,1 0 1,-1 0-1,-1 1 1,0-1-1,0 2 1,-1-1-1,0 1 0,-17-14 1,5 7-6729</inkml:trace>
</inkml:ink>
</file>

<file path=ppt/ink/ink2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7:07.450"/>
    </inkml:context>
    <inkml:brush xml:id="br0">
      <inkml:brushProperty name="width" value="0.1" units="cm"/>
      <inkml:brushProperty name="height" value="0.1" units="cm"/>
      <inkml:brushProperty name="color" value="#E71224"/>
    </inkml:brush>
  </inkml:definitions>
  <inkml:trace contextRef="#ctx0" brushRef="#br0">0 1 24575,'3'1'0,"1"0"0,-1 0 0,0 0 0,0 1 0,0 0 0,0 0 0,0-1 0,-1 2 0,1-1 0,0 0 0,3 5 0,3 2 0,697 509-1,-421-322-141,-150-101 30,819 592-491,-143-134 603,-7-97-90,-743-422 89,240 144 296,214 109 359,-245-137-654,-151-80 0,154 77-1365,-231-123-5461</inkml:trace>
</inkml:ink>
</file>

<file path=ppt/ink/ink2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7:10.183"/>
    </inkml:context>
    <inkml:brush xml:id="br0">
      <inkml:brushProperty name="width" value="0.1" units="cm"/>
      <inkml:brushProperty name="height" value="0.1" units="cm"/>
      <inkml:brushProperty name="color" value="#E71224"/>
    </inkml:brush>
  </inkml:definitions>
  <inkml:trace contextRef="#ctx0" brushRef="#br0">3845 0 24575,'-9'4'0,"0"-1"0,-1 0 0,1 0 0,-1-1 0,-16 2 0,-23 5 0,6 6 0,1 2 0,2 2 0,-1 2 0,-42 30 0,31-20 0,-1231 819 0,997-615 0,3-2 0,-328 247 0,534-411 0,4 4 0,-114 148 0,-116 201 0,207-285 0,49-73 0,-44 82 0,16-12-1365,66-113-5461</inkml:trace>
</inkml:ink>
</file>

<file path=ppt/ink/ink2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7:46.050"/>
    </inkml:context>
    <inkml:brush xml:id="br0">
      <inkml:brushProperty name="width" value="0.1" units="cm"/>
      <inkml:brushProperty name="height" value="0.1" units="cm"/>
      <inkml:brushProperty name="color" value="#E71224"/>
    </inkml:brush>
  </inkml:definitions>
  <inkml:trace contextRef="#ctx0" brushRef="#br0">0 375 24575,'356'0'0,"-353"0"0,0 0 0,1 0 0,-1 0 0,1 0 0,-1-1 0,1 0 0,-1 1 0,1-1 0,-1-1 0,0 1 0,0 0 0,5-3 0,-6 2 0,0 0 0,0 0 0,-1 0 0,1 0 0,0 0 0,-1-1 0,0 1 0,1 0 0,-1-1 0,0 1 0,0-1 0,0 1 0,-1-1 0,1 1 0,0-1 0,-1-5 0,2-23 6,-1 0-1,-2 0 1,-1 0-1,-10-51 1,0-7-1399,10 66-5433</inkml:trace>
</inkml:ink>
</file>

<file path=ppt/ink/ink2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7:48.520"/>
    </inkml:context>
    <inkml:brush xml:id="br0">
      <inkml:brushProperty name="width" value="0.1" units="cm"/>
      <inkml:brushProperty name="height" value="0.1" units="cm"/>
      <inkml:brushProperty name="color" value="#E71224"/>
    </inkml:brush>
  </inkml:definitions>
  <inkml:trace contextRef="#ctx0" brushRef="#br0">1 0 24575,'0'450'0,"0"-446"0,0 1 0,0 0 0,0-1 0,1 1 0,0-1 0,0 1 0,0-1 0,0 1 0,1-1 0,0 0 0,0 1 0,4 5 0,-4-8 0,0 1 0,0-1 0,0 0 0,0-1 0,0 1 0,1 0 0,-1-1 0,1 1 0,-1-1 0,1 0 0,0 0 0,0 0 0,-1 0 0,1 0 0,0-1 0,0 1 0,0-1 0,0 0 0,0 1 0,0-2 0,3 1 0,5-1 0,0-1 0,-1 0 0,1 0 0,-1-1 0,0 0 0,1-1 0,12-7 0,67-42 0,-50 28 0,9-5-57,74-41-1251,-97 58-5518</inkml:trace>
</inkml:ink>
</file>

<file path=ppt/ink/ink2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15:22.489"/>
    </inkml:context>
    <inkml:brush xml:id="br0">
      <inkml:brushProperty name="width" value="0.1" units="cm"/>
      <inkml:brushProperty name="height" value="0.1" units="cm"/>
      <inkml:brushProperty name="color" value="#E71224"/>
    </inkml:brush>
  </inkml:definitions>
  <inkml:trace contextRef="#ctx0" brushRef="#br0">4241 1 24575,'0'1'0,"-1"1"0,0 0 0,-1 0 0,1-1 0,0 1 0,0 0 0,-1-1 0,1 0 0,-1 1 0,1-1 0,-1 0 0,-3 2 0,-4 5 0,-18 15 0,-1-1 0,-1-1 0,0-1 0,-2-2 0,0-1 0,-2-1 0,1-2 0,-51 14 0,39-12 0,-81 43 0,34-15 0,-87 37 0,-184 114 0,247-128 0,-130 57 0,158-81 0,-83 58 0,34-20 0,-728 352 0,656-346 0,-55 25 0,-15 6 0,35-17 0,64-26 0,-70 36 0,220-93-1365,7-1-5461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48.961"/>
    </inkml:context>
    <inkml:brush xml:id="br0">
      <inkml:brushProperty name="width" value="0.1" units="cm"/>
      <inkml:brushProperty name="height" value="0.1" units="cm"/>
      <inkml:brushProperty name="color" value="#00A0D7"/>
    </inkml:brush>
  </inkml:definitions>
  <inkml:trace contextRef="#ctx0" brushRef="#br0">114 357 24575,'0'0'0,"1"-1"0,-1 1 0,0 0 0,0 0 0,0 0 0,0-1 0,0 1 0,0 0 0,0 0 0,0 0 0,0 0 0,1-1 0,-1 1 0,0 0 0,0 0 0,0 0 0,0 0 0,0 0 0,1-1 0,-1 1 0,0 0 0,0 0 0,0 0 0,1 0 0,-1 0 0,0 0 0,0 0 0,0 0 0,1 0 0,-1 0 0,0 0 0,0 0 0,0 0 0,1 0 0,-1 0 0,0 0 0,0 0 0,1 0 0,-1 0 0,0 0 0,0 0 0,0 0 0,1 0 0,-1 0 0,0 0 0,0 1 0,0-1 0,0 0 0,1 0 0,-1 0 0,-5 13 0,-29 24 0,28-31 0,0 0 0,0 0 0,0 1 0,1 0 0,0-1 0,0 2 0,1-1 0,0 1 0,0-1 0,1 1 0,0 0 0,0 0 0,1 1 0,-2 7 0,3 5 0,0 1 0,1-1 0,2 0 0,0 0 0,1 0 0,1 0 0,1 0 0,1-1 0,1 0 0,0 0 0,2-1 0,13 24 0,-21-42 0,-1 1 0,1 0 0,0-1 0,0 0 0,0 1 0,0-1 0,0 1 0,0-1 0,0 0 0,0 0 0,0 0 0,1 1 0,-1-1 0,0-1 0,1 1 0,2 2 0,-4-4 0,1 1 0,0 0 0,-1 0 0,1-1 0,-1 1 0,1 0 0,-1-1 0,1 1 0,-1 0 0,1-1 0,-1 1 0,1-1 0,-1 1 0,0-1 0,1 1 0,-1-1 0,0 1 0,1-1 0,-1 1 0,0-1 0,0 0 0,1 1 0,-1-1 0,0 1 0,0-1 0,0 0 0,0 1 0,0-2 0,2-10 0,-1 0 0,0-23 0,-1 32 0,-2-79 0,1-80 0,1 155 0,1 1 0,0-1 0,1 0 0,-1 1 0,1-1 0,0 1 0,1-1 0,0 1 0,0 0 0,0 0 0,0 0 0,1 1 0,0-1 0,1 1 0,-1 0 0,1 0 0,0 0 0,0 1 0,0-1 0,10-4 0,6-3 0,1 1 0,1 1 0,0 1 0,34-8 0,-26 8 0,34-15 0,-100 50 0,-160 99 0,142-89 0,52-35 0,0 0 0,0 0 0,0-1 0,0 1 0,-1 0 0,1 0 0,0-1 0,0 1 0,0-1 0,-1 1 0,1-1 0,0 0 0,-1 1 0,1-1 0,0 0 0,-1 0 0,1 0 0,-1 0 0,1 0 0,0 0 0,-3-1 0,3 0 0,0 0 0,0 0 0,0 0 0,0 0 0,0-1 0,0 1 0,0 0 0,1 0 0,-1-1 0,1 1 0,-1 0 0,1-1 0,-1 1 0,1-1 0,0 1 0,0-1 0,-1 1 0,1 0 0,0-4 0,1-5 0,-1 0 0,1 0 0,1 0 0,0 1 0,0-1 0,1 0 0,0 1 0,1 0 0,0-1 0,1 2 0,-1-1 0,2 0 0,-1 1 0,10-11 0,-5 7 0,0 1 0,0 0 0,1 0 0,1 2 0,0-1 0,0 1 0,0 1 0,26-13 0,-38 21 0,0 0 0,0 0 0,0 0 0,0 0 0,0 0 0,1 0 0,-1 0 0,0 1 0,0-1 0,0 0 0,0 0 0,0 0 0,0 0 0,0 0 0,0 0 0,0 0 0,0 0 0,0 0 0,0 0 0,0 0 0,0 0 0,0 0 0,0 0 0,0 0 0,0 0 0,0 0 0,0 0 0,0 0 0,0 0 0,0 0 0,0 0 0,1 0 0,-10 8 0,-14 8 0,-165 103 0,186-117 0,-35 18 0,18-16 0,18-4 0,1 0 0,-1 0 0,1-1 0,-1 1 0,1 0 0,-1 0 0,1 0 0,0-1 0,-1 1 0,1 0 0,-1 0 0,1-1 0,-1 1 0,1 0 0,0-1 0,-1 1 0,1-1 0,0 1 0,0 0 0,-1-1 0,1 1 0,0-1 0,0 1 0,-1-1 0,1 1 0,0-1 0,0 1 0,0-1 0,0 1 0,0-1 0,0-1 0,0-1 0,0 1 0,1 0 0,-1 0 0,1 0 0,-1 0 0,1 0 0,0 0 0,0 0 0,0 0 0,0 1 0,0-1 0,0 0 0,0 0 0,1 1 0,-1-1 0,3-2 0,32-26 0,-29 25 0,116-83 0,-103 76 0,1 1 0,0 0 0,1 2 0,31-10 0,-37 14 0,0-1 0,-1 0 0,19-12 0,-19 10 0,-1 1 0,1 0 0,26-8 0,100-27 0,-115 34 0,1 1 0,-1 1 0,2 2 0,43-3 0,116 8 0,-74 2 0,-33-4 0,90 2 0,-157 1 0,0 0 0,-1 1 0,1 1 0,-1-1 0,0 2 0,0 0 0,0 0 0,0 1 0,-1 1 0,14 10 0,11 11 0,50 50 0,-81-74 0,12 13 0,-1 1 0,0 0 0,-2 1 0,0 1 0,-1 0 0,-1 1 0,-1 0 0,-1 1 0,-1 0 0,-1 0 0,-1 1 0,8 43 0,-8-22 0,-3 1 0,-1-1 0,-2 1 0,-6 52 0,4-88 0,-1 1 0,-1-1 0,0 0 0,0 1 0,-1-1 0,0-1 0,0 1 0,-8 10 0,-49 64 0,55-76 0,-12 16 0,-1-1 0,-33 29 0,46-45 0,-1-1 0,-1 0 0,1 0 0,-1 0 0,1-1 0,-2 0 0,1 0 0,0-1 0,0 0 0,-1-1 0,0 0 0,-14 2 0,5-2 0,0 1 0,0 1 0,-27 9 0,27-7 0,0 0 0,0-2 0,-29 4 0,-103-8 0,104-2 0,1 2 0,-82 11 0,44-1 0,0-4 0,-135-6 0,86-2 0,120 2 0,-1 0 0,1-1 0,0 0 0,1-1 0,-1 0 0,0-1 0,0-1 0,1 1 0,0-2 0,0 0 0,0 0 0,0-1 0,1 0 0,0-1 0,0 0 0,-13-12 0,2 0 0,10 10 0,-1-1 0,1-1 0,1 0 0,0 0 0,0-1 0,1 0 0,1-1 0,-11-19 0,-2-22-341,2-1 0,3-1-1,-12-76 1,23 108-6485</inkml:trace>
</inkml:ink>
</file>

<file path=ppt/ink/ink2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15:23.981"/>
    </inkml:context>
    <inkml:brush xml:id="br0">
      <inkml:brushProperty name="width" value="0.1" units="cm"/>
      <inkml:brushProperty name="height" value="0.1" units="cm"/>
      <inkml:brushProperty name="color" value="#E71224"/>
    </inkml:brush>
  </inkml:definitions>
  <inkml:trace contextRef="#ctx0" brushRef="#br0">1 1 24575,'31'27'0,"2"-1"0,1-1 0,1-3 0,40 21 0,-16-9 0,235 143 0,385 220 0,115-25 0,-246-178 0,-159-63 0,-329-110 0,79 33 0,-62-17 0,391 168 0,-246-135 0,-3 19 0,-16 14 0,19 8 0,-4-23-1365,-125-51-5461</inkml:trace>
</inkml:ink>
</file>

<file path=ppt/ink/ink2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15:42.879"/>
    </inkml:context>
    <inkml:brush xml:id="br0">
      <inkml:brushProperty name="width" value="0.1" units="cm"/>
      <inkml:brushProperty name="height" value="0.1" units="cm"/>
      <inkml:brushProperty name="color" value="#E71224"/>
    </inkml:brush>
  </inkml:definitions>
  <inkml:trace contextRef="#ctx0" brushRef="#br0">64 1 24575,'-12'247'0,"0"-20"0,11 449 0,2-320 0,-1-343-102,-2-1 0,0 0-1,0 0 1,-1 0 0,0 0 0,-1 0-1,-8 17 1,8-20-445,-3 10-6279</inkml:trace>
</inkml:ink>
</file>

<file path=ppt/ink/ink2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15:44.264"/>
    </inkml:context>
    <inkml:brush xml:id="br0">
      <inkml:brushProperty name="width" value="0.1" units="cm"/>
      <inkml:brushProperty name="height" value="0.1" units="cm"/>
      <inkml:brushProperty name="color" value="#E71224"/>
    </inkml:brush>
  </inkml:definitions>
  <inkml:trace contextRef="#ctx0" brushRef="#br0">1 17 24575,'0'-1'0,"0"0"0,0 0 0,1 0 0,-1 1 0,0-1 0,1 0 0,-1 0 0,0 1 0,1-1 0,-1 0 0,1 1 0,-1-1 0,1 0 0,0 1 0,-1-1 0,1 1 0,0-1 0,-1 1 0,1-1 0,0 1 0,-1 0 0,1-1 0,0 1 0,0 0 0,-1-1 0,1 1 0,0 0 0,0 0 0,0 0 0,1 0 0,27-1 0,-12 7 0,0 0 0,0 2 0,-1-1 0,0 2 0,0 0 0,16 13 0,-21-15 0,15 13 0,-1 0 0,0 2 0,-2 1 0,0 0 0,-2 2 0,-1 0 0,21 35 0,-40-58 0,-1-1 0,1 0 0,0 1 0,0-1 0,0 0 0,0 0 0,0 0 0,0 0 0,0 0 0,0 0 0,0 0 0,0 0 0,0 0 0,1 0 0,-1-1 0,0 1 0,1-1 0,-1 1 0,0-1 0,3 1 0,-2-1 0,0-1 0,0 0 0,0 0 0,1 0 0,-2 0 0,1 0 0,0 0 0,0-1 0,0 1 0,-1-1 0,1 1 0,0-1 0,2-3 0,181-177 0,-163 158-1365,-6 4-5461</inkml:trace>
</inkml:ink>
</file>

<file path=ppt/ink/ink2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15:45.690"/>
    </inkml:context>
    <inkml:brush xml:id="br0">
      <inkml:brushProperty name="width" value="0.1" units="cm"/>
      <inkml:brushProperty name="height" value="0.1" units="cm"/>
      <inkml:brushProperty name="color" value="#E71224"/>
    </inkml:brush>
  </inkml:definitions>
  <inkml:trace contextRef="#ctx0" brushRef="#br0">1 1 24575,'0'1627'0,"4"-1565"-1365,1-32-5461</inkml:trace>
</inkml:ink>
</file>

<file path=ppt/ink/ink2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15:47.054"/>
    </inkml:context>
    <inkml:brush xml:id="br0">
      <inkml:brushProperty name="width" value="0.1" units="cm"/>
      <inkml:brushProperty name="height" value="0.1" units="cm"/>
      <inkml:brushProperty name="color" value="#E71224"/>
    </inkml:brush>
  </inkml:definitions>
  <inkml:trace contextRef="#ctx0" brushRef="#br0">1 0 24575,'1'5'0,"1"0"0,0-1 0,0 1 0,0-1 0,1 1 0,0-1 0,-1 0 0,2 0 0,-1 0 0,6 5 0,-2-1 0,14 15 0,42 35 0,-38-36 0,33 35 0,-52-49 0,2 0 0,-1 0 0,1-1 0,0 0 0,0 0 0,0-1 0,1 0 0,0-1 0,11 6 0,-15-10 0,0 1 0,0-1 0,1 0 0,-1 0 0,0 0 0,0-1 0,0 0 0,1 0 0,-1 0 0,0-1 0,0 0 0,1 1 0,-1-2 0,0 1 0,0-1 0,0 0 0,-1 0 0,1 0 0,0 0 0,6-5 0,24-18-341,0-1 0,-2-2-1,51-53 1,-64 59-6485</inkml:trace>
</inkml:ink>
</file>

<file path=ppt/ink/ink2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6:40.409"/>
    </inkml:context>
    <inkml:brush xml:id="br0">
      <inkml:brushProperty name="width" value="0.1" units="cm"/>
      <inkml:brushProperty name="height" value="0.1" units="cm"/>
      <inkml:brushProperty name="color" value="#E71224"/>
    </inkml:brush>
  </inkml:definitions>
  <inkml:trace contextRef="#ctx0" brushRef="#br0">1 0 24575,'8'13'0,"1"-1"0,0-1 0,1 0 0,0 0 0,1-1 0,0 0 0,1-1 0,17 12 0,2 2 0,13 12 0,-1 3 0,-2 1 0,55 69 0,-67-68 0,-2 2 0,23 46 0,-19-32 0,39 68 0,76 188 0,-33-71 0,-73-162 0,148 331 0,-179-391-195,0 0 0,1 0 0,1 0 0,1-1 0,1-1 0,16 18 0,-9-14-6631</inkml:trace>
</inkml:ink>
</file>

<file path=ppt/ink/ink2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6:42.559"/>
    </inkml:context>
    <inkml:brush xml:id="br0">
      <inkml:brushProperty name="width" value="0.1" units="cm"/>
      <inkml:brushProperty name="height" value="0.1" units="cm"/>
      <inkml:brushProperty name="color" value="#E71224"/>
    </inkml:brush>
  </inkml:definitions>
  <inkml:trace contextRef="#ctx0" brushRef="#br0">2 2276 24575,'-2'-173'0,"5"-181"0,24 146 0,-8 89 0,-14 94 0,1 0 0,15-41 0,-12 43 0,-1 0 0,-2-1 0,6-37 0,-6-11 0,4 1 0,34-132 0,-29 147 0,-3-1 0,6-70 0,-10 58 0,19-71 0,-6 48 0,12-136 0,-24 188-1365,-5 21-5461</inkml:trace>
</inkml:ink>
</file>

<file path=ppt/ink/ink2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28:01.005"/>
    </inkml:context>
    <inkml:brush xml:id="br0">
      <inkml:brushProperty name="width" value="0.1" units="cm"/>
      <inkml:brushProperty name="height" value="0.1" units="cm"/>
      <inkml:brushProperty name="color" value="#E71224"/>
    </inkml:brush>
  </inkml:definitions>
  <inkml:trace contextRef="#ctx0" brushRef="#br0">465 1 24575,'-9'3'0,"-9"3"0,-7 3 0,-3 0 0,0-1 0,0-2 0,1-2 0,1-2 0,1 7 0,1 2 0,0-2 0,-3 3 0,-2-1 0,1-2 0,-4 1 0,1-2 0,0-1 0,7-2-8191</inkml:trace>
</inkml:ink>
</file>

<file path=ppt/ink/ink2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8:43.971"/>
    </inkml:context>
    <inkml:brush xml:id="br0">
      <inkml:brushProperty name="width" value="0.2" units="cm"/>
      <inkml:brushProperty name="height" value="0.2" units="cm"/>
      <inkml:brushProperty name="color" value="#E71224"/>
    </inkml:brush>
  </inkml:definitions>
  <inkml:trace contextRef="#ctx0" brushRef="#br0">1399 0 24575,'-1'5'0,"0"0"0,0 0 0,0-1 0,-1 1 0,0-1 0,1 1 0,-2-1 0,1 0 0,0 1 0,-1-1 0,0-1 0,0 1 0,0 0 0,0-1 0,-8 7 0,6-5 0,0-1 0,-1 0 0,1 1 0,-1-2 0,0 1 0,0-1 0,-1 0 0,1 0 0,-1 0 0,-8 1 0,10-4 0,0 0 0,0-1 0,0 1 0,0-1 0,1-1 0,-1 1 0,0 0 0,1-1 0,-1 0 0,1 0 0,-1-1 0,1 1 0,0-1 0,-6-5 0,3 3 0,0 1 0,-1-1 0,1 2 0,-14-6 0,11 7 0,0-1 0,0 2 0,0 0 0,-1 0 0,1 1 0,0 0 0,-1 0 0,1 2 0,0-1 0,0 1 0,0 0 0,0 1 0,-14 6 0,5 0 0,1 0 0,1 1 0,0 0 0,0 2 0,1 0 0,-16 15 0,28-24 0,1 1 0,-1 0 0,1-1 0,-1 1 0,1 1 0,0-1 0,1 0 0,-1 1 0,1-1 0,-2 6 0,3-8 0,1-1 0,0 1 0,-1 0 0,1 0 0,0-1 0,0 1 0,0 0 0,1 0 0,-1 0 0,0-1 0,1 1 0,-1 0 0,1 0 0,-1-1 0,1 1 0,0 0 0,0-1 0,0 1 0,0-1 0,0 1 0,0-1 0,0 0 0,0 1 0,1-1 0,-1 0 0,0 0 0,1 0 0,-1 0 0,1 0 0,-1 0 0,1 0 0,2 0 0,7 6 0,0-2 0,-1 0 0,-1 1 0,1 0 0,-1 1 0,10 9 0,-17-14 0,-1-1 0,0 0 0,0 1 0,0-1 0,0 1 0,0-1 0,0 1 0,0-1 0,-1 1 0,1 0 0,-1-1 0,1 1 0,-1 0 0,1 0 0,-1-1 0,0 4 0,0-2 0,-1-1 0,1 0 0,-1 0 0,0-1 0,0 1 0,0 0 0,0 0 0,0 0 0,0 0 0,0-1 0,-1 1 0,1-1 0,0 1 0,-1-1 0,1 1 0,-1-1 0,-3 2 0,-2 2 0,0-2 0,0 1 0,0-1 0,-10 3 0,3 1 0,52-5 0,145 0 0,239 35 0,-402-35 0,-15-2 0,0 1 0,0-1 0,0 1 0,0 0 0,0 0 0,0 1 0,-1-1 0,1 1 0,7 4 0,-12-6 0,0 0 0,0 0 0,0 1 0,0-1 0,1 0 0,-1 0 0,0 0 0,0 0 0,0 0 0,0 1 0,0-1 0,0 0 0,0 0 0,0 0 0,0 0 0,0 0 0,0 1 0,0-1 0,0 0 0,0 0 0,0 0 0,0 0 0,0 1 0,0-1 0,-1 0 0,1 0 0,0 0 0,0 0 0,0 0 0,0 0 0,0 1 0,0-1 0,0 0 0,0 0 0,0 0 0,-1 0 0,1 0 0,0 0 0,0 0 0,0 0 0,0 1 0,0-1 0,-1 0 0,1 0 0,0 0 0,0 0 0,0 0 0,0 0 0,-1 0 0,1 0 0,0 0 0,0 0 0,0 0 0,0 0 0,0 0 0,-1 0 0,1 0 0,0 0 0,0 0 0,0 0 0,-1-1 0,-20 5 0,-1-1 0,0-1 0,1-1 0,-43-4 0,34 1 0,-46 4 0,74-2 0,1 0 0,-1 0 0,0 0 0,1 0 0,-1 1 0,1-1 0,-1 0 0,1 1 0,0-1 0,-1 1 0,1 0 0,-1 0 0,1-1 0,0 1 0,0 0 0,-1 0 0,-1 2 0,3-2 0,-1 0 0,1 0 0,0-1 0,0 1 0,0 0 0,0 0 0,-1 0 0,1-1 0,0 1 0,0 0 0,1 0 0,-1 0 0,0 0 0,0-1 0,0 1 0,0 0 0,1 0 0,-1 0 0,0-1 0,1 1 0,-1 0 0,1-1 0,0 2 0,4 4 0,0 0 0,0-1 0,0 1 0,1-1 0,11 8 0,274 166 0,-180-115 0,-96-55 0,-10-7 0,-1 0 0,0 0 0,1 1 0,-1 0 0,0 0 0,0 0 0,0 0 0,-1 1 0,1-1 0,2 5 0,-5-7 0,-1-1 0,0 1 0,0-1 0,0 1 0,0-1 0,0 0 0,0 1 0,0-1 0,0 1 0,0-1 0,0 1 0,0-1 0,0 1 0,0-1 0,0 0 0,0 1 0,-1-1 0,1 1 0,0-1 0,0 0 0,0 1 0,-1-1 0,1 1 0,0-1 0,0 0 0,-1 1 0,1-1 0,0 0 0,-1 0 0,1 1 0,0-1 0,-1 0 0,1 0 0,-1 1 0,1-1 0,0 0 0,-1 0 0,1 0 0,-1 0 0,1 0 0,-1 0 0,1 1 0,-1-1 0,1 0 0,-1-1 0,-25 5 0,26-4 0,-78-2 0,0-3 0,-91-17 0,90 10 0,77 12 0,-276-33 0,208 28 0,1 3 0,-71 8 0,135-5 0,0 0 0,-1 0 0,1 0 0,0 1 0,0-1 0,0 1 0,0 1 0,0-1 0,1 1 0,-1-1 0,1 2 0,-1-1 0,1 0 0,0 1 0,0 0 0,1-1 0,-1 2 0,1-1 0,0 0 0,0 1 0,0-1 0,1 1 0,-1 0 0,1 0 0,-2 7 0,2-7 0,1 0 0,0 0 0,0 0 0,1 0 0,-1 0 0,1 0 0,0 0 0,1 0 0,-1 0 0,1 0 0,0-1 0,0 1 0,0 0 0,1 0 0,0 0 0,0-1 0,0 1 0,0-1 0,1 1 0,0-1 0,-1 0 0,2 0 0,-1 0 0,0-1 0,1 1 0,0-1 0,5 4 0,17 8 0,1-1 0,1-1 0,1-1 0,-1-1 0,41 8 0,-46-12 0,6 1 0,0 0 0,1-2 0,35 3 0,-65-9 0,0 0 0,0-1 0,0 1 0,-1 0 0,1 0 0,0 0 0,0 0 0,0 0 0,0 0 0,0 0 0,0-1 0,0 1 0,0 0 0,0 0 0,0 0 0,0 0 0,0 0 0,0 0 0,0-1 0,0 1 0,0 0 0,0 0 0,0 0 0,0 0 0,0 0 0,0 0 0,0 0 0,0-1 0,0 1 0,0 0 0,1 0 0,-1 0 0,0 0 0,0 0 0,0 0 0,0 0 0,0 0 0,0-1 0,0 1 0,0 0 0,0 0 0,1 0 0,-1 0 0,0 0 0,0 0 0,0 0 0,0 0 0,0 0 0,0 0 0,1 0 0,-1 0 0,0 0 0,0 0 0,0 0 0,0 0 0,-19-13 0,-32-13 0,-26-2 0,-1 4 0,-2 3 0,-96-13 0,134 27 0,31 5 0,-27-6 0,36 7 0,0 1 0,0-1 0,0 0 0,0 0 0,1 0 0,-1 0 0,0 0 0,1 0 0,-1 0 0,0 0 0,1 0 0,0-1 0,-1 1 0,1-1 0,-2-1 0,3 3 0,0-1 0,0 1 0,0-1 0,0 1 0,0-1 0,0 1 0,0-1 0,0 1 0,0-1 0,0 1 0,0-1 0,0 1 0,0-1 0,0 1 0,0-1 0,0 1 0,1 0 0,-1-1 0,0 1 0,0-1 0,1 1 0,-1 0 0,0-1 0,0 1 0,1-1 0,-1 1 0,0 0 0,1-1 0,-1 1 0,1 0 0,-1 0 0,0-1 0,1 1 0,-1 0 0,1 0 0,-1 0 0,1 0 0,0-1 0,22-6 0,-18 6 0,176-31 0,-131 26 0,0-2 0,90-27 0,-121 28 0,0 0 0,0-1 0,-1-2 0,-1 1 0,0-2 0,29-24 0,-39 30 0,-1-2 0,0 1 0,0-1 0,0 0 0,-1 0 0,0 0 0,-1-1 0,1 0 0,-1 0 0,-1 0 0,0 0 0,0 0 0,0-1 0,-1 0 0,-1 1 0,1-1 0,-1-17 0,-1 20 0,0 0 0,0 0 0,-1 0 0,1 0 0,-1 0 0,-1 1 0,1-1 0,-1 0 0,0 0 0,-1 1 0,-4-10 0,4 12 0,0 0 0,0 0 0,0 0 0,0 0 0,0 0 0,-1 1 0,1-1 0,-1 1 0,0 0 0,1 0 0,-1 1 0,0-1 0,0 1 0,0 0 0,-1 0 0,1 0 0,0 0 0,-4 0 0,-21-1 0,1 1 0,-1 1 0,1 1 0,-1 2 0,-47 10 0,36-3 0,0 2 0,2 1 0,-52 26 0,61-25 0,1 2 0,0 0 0,2 2 0,-1 1 0,2 1 0,1 2 0,-27 28 0,49-47 0,-1 0 0,1 0 0,0 0 0,0 1 0,0-1 0,0 0 0,1 1 0,-1-1 0,1 1 0,0 0 0,0-1 0,0 1 0,0 0 0,1 0 0,-1 0 0,1-1 0,0 1 0,1 5 0,0-6 0,0 0 0,0 0 0,1 0 0,-1 0 0,1 0 0,0-1 0,-1 1 0,1 0 0,0-1 0,1 0 0,-1 1 0,0-1 0,1 0 0,-1 0 0,1 0 0,0-1 0,-1 1 0,1 0 0,0-1 0,0 0 0,0 0 0,5 1 0,10 4 0,1-1 0,1-1 0,31 2 0,-42-5 0,0 0 0,1-1 0,-1-1 0,0 0 0,1 0 0,-1 0 0,0-1 0,0-1 0,15-5 0,-22 7 0,1 0 0,-1-1 0,0 1 0,0-1 0,1 1 0,-1-1 0,0 0 0,-1 0 0,1 0 0,0 0 0,-1 0 0,1 0 0,-1 0 0,1 0 0,-1-1 0,0 1 0,0-1 0,0 1 0,0-1 0,-1 1 0,1-1 0,-1 1 0,1-1 0,-1 0 0,0-2 0,0 2 0,-1 1 0,1 0 0,-1-1 0,0 1 0,1 0 0,-1 0 0,0 0 0,0 0 0,0 0 0,-1 0 0,1 0 0,-1 0 0,1 0 0,-1 0 0,1 1 0,-1-1 0,0 1 0,0-1 0,0 1 0,0 0 0,0-1 0,0 1 0,0 0 0,0 1 0,0-1 0,0 0 0,-1 0 0,-2 0 0,-22-3 0,1 1 0,-1 1 0,1 1 0,-1 2 0,1 0 0,-1 2 0,1 1 0,0 1 0,-37 12 0,38-8 0,1 1 0,-1 1 0,2 1 0,0 1 0,0 1 0,2 1 0,0 1 0,0 1 0,2 0 0,0 2 0,1 0 0,1 1 0,0 1 0,2 1 0,-19 34 0,30-47 0,0 0 0,0-1 0,1 2 0,1-1 0,-1 0 0,1 1 0,1-1 0,0 1 0,0-1 0,1 1 0,0-1 0,2 11 0,0-13 0,-1 0 0,1 0 0,1 0 0,-1 0 0,1-1 0,0 1 0,1-1 0,-1 0 0,1 0 0,1 0 0,-1 0 0,1-1 0,0 1 0,0-1 0,1-1 0,7 7 0,5 0 0,0-1 0,0 0 0,1-1 0,1-1 0,-1-1 0,1-1 0,0 0 0,1-2 0,25 3 0,31 0 0,90-3 0,-116-4 0,460-6 0,-4-32 0,-476 33 0,-31 5 0,0 0 0,0 0 0,0 0 0,0 0 0,0-1 0,0 1 0,-1 0 0,1 0 0,0 0 0,0 0 0,0 0 0,0 0 0,0 0 0,0 0 0,0 0 0,0 0 0,0 0 0,0 0 0,0 0 0,0 0 0,0-1 0,0 1 0,0 0 0,0 0 0,0 0 0,0 0 0,0 0 0,0 0 0,0 0 0,1 0 0,-1 0 0,0 0 0,0 0 0,0 0 0,0 0 0,0 0 0,0 0 0,0-1 0,0 1 0,0 0 0,0 0 0,0 0 0,0 0 0,0 0 0,0 0 0,0 0 0,0 0 0,0 0 0,0 0 0,1 0 0,-1 0 0,0 0 0,0 0 0,0 0 0,0 0 0,0 0 0,0 0 0,0 0 0,-16-2 0,-351-4 0,124 6 0,107-3 0,-18 2 0,-222-32 0,315 19 0,47 5 0,14 8 0,0 1 0,0 0 0,0-1 0,0 1 0,0 0 0,0-1 0,0 1 0,0 0 0,0-1 0,0 1 0,0 0 0,0-1 0,1 1 0,-1 0 0,0 0 0,0-1 0,0 1 0,1 0 0,-1 0 0,0-1 0,0 1 0,1 0 0,-1 0 0,0 0 0,0-1 0,1 1 0,-1 0 0,0 0 0,1 0 0,33-12 0,509-95 0,49 40 0,-518 67 0,-49 5 0,-49 0 0,-335 10 0,289-14 0,240-17 0,-60 3 0,-75 10 0,259-16 0,-1120 19 0,401 2 0,630-4 0,244 5 0,-447-3 0,36 5 0,-37-5 0,-1 0 0,1 0 0,-1 0 0,1 0 0,-1 0 0,1 0 0,-1 1 0,1-1 0,-1 0 0,1 0 0,-1 1 0,1-1 0,-1 0 0,1 0 0,-1 1 0,1-1 0,-1 0 0,1 1 0,-1-1 0,0 1 0,1-1 0,-1 1 0,0-1 0,1 1 0,-1-1 0,0 1 0,0-1 0,1 1 0,-1-1 0,0 1 0,0-1 0,0 1 0,0-1 0,0 1 0,0-1 0,0 1 0,0 0 0,0-1 0,0 1 0,0-1 0,0 1 0,0-1 0,0 1 0,-1-1 0,1 1 0,0-1 0,0 1 0,-1-1 0,1 1 0,0-1 0,0 1 0,-1-1 0,1 1 0,-1-1 0,1 0 0,0 1 0,-1-1 0,1 0 0,-2 1 0,-8 9 0,-1-1 0,-1-1 0,1 1 0,-1-2 0,-1 0 0,-22 9 0,-91 29 0,90-33 0,-293 86 0,-128 45 0,445-138 0,3-3 0,0 1 0,0 0 0,1 1 0,-1 0 0,1 0 0,0 1 0,0 0 0,0 1 0,1-1 0,0 1 0,-7 8 0,14-14 0,0 1 0,-1-1 0,1 1 0,-1 0 0,1-1 0,0 1 0,-1 0 0,1-1 0,0 1 0,0 0 0,0-1 0,0 1 0,-1 0 0,1-1 0,0 1 0,0 0 0,0 0 0,0-1 0,1 1 0,-1 0 0,0-1 0,0 1 0,0 0 0,0-1 0,1 1 0,-1 0 0,0-1 0,1 1 0,-1 0 0,1-1 0,-1 1 0,0-1 0,1 1 0,-1-1 0,1 1 0,0-1 0,-1 1 0,1-1 0,-1 1 0,1-1 0,0 0 0,-1 1 0,1-1 0,-1 0 0,1 0 0,0 0 0,0 1 0,-1-1 0,1 0 0,0 0 0,-1 0 0,2 0 0,47 7 0,-45-7 0,500 5 0,-186-8 0,-312 3 0,18-1 0,-1 2 0,1 0 0,0 2 0,-1 0 0,0 2 0,32 10 0,-52-14 0,0 0 0,0 0 0,0 0 0,0 1 0,-1 0 0,1-1 0,-1 1 0,1 0 0,-1 0 0,1 0 0,-1 1 0,3 2 0,-5-4 0,0 0 0,1-1 0,-1 1 0,0 0 0,0-1 0,0 1 0,1 0 0,-1-1 0,0 1 0,0 0 0,0 0 0,0-1 0,0 1 0,0 0 0,0-1 0,0 1 0,-1 0 0,1 0 0,0-1 0,0 1 0,-1 1 0,0-1 0,0 1 0,-1-1 0,1 1 0,0-1 0,-1 0 0,1 1 0,-1-1 0,1 0 0,-1 0 0,1 0 0,-4 1 0,-34 14 0,-1-1 0,-1-2 0,-79 14 0,47-12 0,68-14 0,-166 42 0,134-32 0,0 2 0,-50 24 0,83-35 0,-1 1 0,1-1 0,0 1 0,0 0 0,1 0 0,-7 6 0,10-9 0,0 0 0,-1 1 0,1-1 0,0 1 0,-1-1 0,1 1 0,0-1 0,0 1 0,-1-1 0,1 1 0,0 0 0,0-1 0,0 1 0,0-1 0,0 1 0,0-1 0,0 1 0,0 0 0,0-1 0,0 1 0,0-1 0,0 2 0,1-2 0,-1 1 0,1 0 0,0 0 0,-1 0 0,1-1 0,0 1 0,-1 0 0,1-1 0,0 1 0,0-1 0,0 1 0,0-1 0,0 1 0,0-1 0,0 0 0,0 1 0,1-1 0,11 3 0,0-1 0,1 0 0,-1-1 0,19-1 0,-21 0 0,1 0 0,0 1 0,0 0 0,0 0 0,-1 2 0,17 4 0,-26-7 0,-1 1 0,1-1 0,-1 1 0,1-1 0,-1 1 0,1 0 0,-1-1 0,1 1 0,-1 0 0,0 0 0,1 0 0,-1 0 0,0 0 0,0 0 0,0 0 0,0 1 0,0-1 0,0 0 0,0 1 0,0-1 0,-1 0 0,1 1 0,0-1 0,-1 1 0,1-1 0,-1 1 0,0 0 0,1-1 0,-1 1 0,0-1 0,0 1 0,0 0 0,0-1 0,0 1 0,-1-1 0,1 1 0,-1 1 0,-1 2 0,0-1 0,0 0 0,0 0 0,-1 0 0,0-1 0,0 1 0,0-1 0,0 1 0,-1-1 0,1 0 0,-1 0 0,-4 3 0,-10 4 0,-1-1 0,1 0 0,-1-1 0,-1-1 0,1-1 0,-39 7 0,13-6 0,-88 2 0,104-11 0,29 2 0,-1 0 0,1 0 0,0 0 0,0 0 0,0 0 0,0 0 0,0 0 0,-1 0 0,1 0 0,0 0 0,0 0 0,0 0 0,0 0 0,-1 0 0,1 0 0,0 0 0,0 0 0,0 0 0,0 0 0,0 0 0,0 0 0,-1-1 0,1 1 0,0 0 0,0 0 0,0 0 0,0 0 0,0 0 0,0 0 0,0 0 0,0-1 0,0 1 0,-1 0 0,1 0 0,0 0 0,0 0 0,0 0 0,0-1 0,0 1 0,0 0 0,0 0 0,0 0 0,0 0 0,0-1 0,0 1 0,0 0 0,0 0 0,0 0 0,0 0 0,1 0 0,-1-1 0,0 1 0,0 0 0,0 0 0,0 0 0,0 0 0,0 0 0,0-1 0,0 1 0,5-2 0,-1-1 0,1 1 0,0 0 0,0 0 0,0 1 0,0-1 0,5 0 0,570-114 0,-532 105 0,-48 11 0,1 0 0,-1 0 0,1 0 0,-1 0 0,1 0 0,0 0 0,-1-1 0,1 1 0,-1 0 0,1 0 0,-1 0 0,1-1 0,-1 1 0,1 0 0,-1 0 0,1-1 0,-1 1 0,1-1 0,-1 1 0,0 0 0,1-1 0,-1 1 0,0-1 0,1 1 0,-1-1 0,0 1 0,1-1 0,-1 1 0,0-1 0,0 1 0,0-1 0,0 1 0,1-1 0,-1 1 0,0-1 0,0 0 0,0 1 0,0-1 0,0 1 0,0-1 0,0 1 0,-1-1 0,1 1 0,0-1 0,0 0 0,0 1 0,0-1 0,-1 1 0,1-1 0,0 1 0,-1-1 0,1 1 0,0 0 0,-1-1 0,1 1 0,0-1 0,-1 1 0,1 0 0,-1-1 0,1 1 0,-2-1 0,-35-21 0,31 19 0,-9-5 0,-6-1 0,1-2 0,1 0 0,-1-2 0,-26-22 0,41 31 0,1-1 0,-1 1 0,1-1 0,0 0 0,1 0 0,-1-1 0,1 1 0,0-1 0,0 0 0,1 1 0,0-1 0,0 0 0,0-1 0,1 1 0,0 0 0,0 0 0,0-1 0,1 1 0,0 0 0,0-1 0,2-9 0,0 6 0,1 0 0,0 0 0,1 0 0,0 0 0,1 1 0,0 0 0,0 0 0,1 0 0,0 0 0,0 1 0,1 0 0,1 1 0,-1-1 0,1 1 0,0 1 0,0-1 0,1 1 0,10-4 0,3-3 0,2 1 0,0 1 0,0 1 0,1 2 0,0 0 0,29-4 0,-40 9 0,60-8 0,-69 11 0,-1-1 0,1 1 0,0 0 0,0 0 0,-1 1 0,1 0 0,0-1 0,0 2 0,-1-1 0,1 0 0,7 5 0,-11-6 0,-1 0 0,1 1 0,-1-1 0,1 0 0,-1 1 0,0-1 0,1 0 0,-1 1 0,1-1 0,-1 1 0,0-1 0,1 1 0,-1-1 0,0 1 0,1-1 0,-1 1 0,0 0 0,0-1 0,0 1 0,1-1 0,-1 1 0,0-1 0,0 1 0,0 0 0,0-1 0,0 1 0,0 0 0,0-1 0,0 1 0,0-1 0,-1 1 0,1-1 0,0 1 0,0 0 0,0-1 0,-1 1 0,1-1 0,0 1 0,-1-1 0,1 1 0,-1 0 0,-21 18 0,8-10 0,-1-1 0,-1-1 0,1-1 0,-1 0 0,-1-1 0,-29 5 0,-106 9 0,143-18 0,-114 7 0,-143-8 0,245-1 0,0-1 0,1-1 0,-1-1 0,0 0 0,1-2 0,0 0 0,-34-16 0,50 18 0,0 1 0,-1-1 0,1 0 0,1 0 0,-1-1 0,0 1 0,1-1 0,0 1 0,0-1 0,1 0 0,-1 0 0,1-1 0,0 1 0,0 0 0,1-1 0,-1 1 0,1-1 0,1 1 0,-1-1 0,1-7 0,-1 3 0,1-1 0,1 0 0,-1 1 0,2-1 0,-1 1 0,2-1 0,-1 1 0,1 0 0,1 0 0,4-9 0,4 1 0,0 0 0,2 2 0,-1 0 0,2 0 0,26-22 0,25-25 0,39-57 0,-103 117 0,0 0 0,0 0 0,0 0 0,-1 0 0,1 0 0,-1 0 0,0-1 0,0 1 0,0 0 0,1-5 0,-2 7 0,0 1 0,0-1 0,0 1 0,0-1 0,0 1 0,0 0 0,0-1 0,0 1 0,-1-1 0,1 1 0,0-1 0,0 1 0,0-1 0,0 1 0,-1 0 0,1-1 0,0 1 0,0-1 0,-1 1 0,1 0 0,0-1 0,-1 1 0,1 0 0,0-1 0,-1 1 0,1 0 0,-1-1 0,-1 1 0,1 0 0,0 0 0,0 0 0,-1 0 0,1 0 0,0 0 0,-1 0 0,1 0 0,0 1 0,0-1 0,-1 0 0,1 1 0,0-1 0,0 1 0,-2 1 0,-1 0 0,-1 1 0,1 0 0,0 0 0,1 0 0,-1 0 0,0 1 0,1 0 0,0-1 0,0 1 0,0 0 0,0 1 0,1-1 0,-1 0 0,1 1 0,-2 6 0,-3 10 0,2-1 0,-5 31 0,3-13 0,-5 23-455,2 0 0,-2 118 0</inkml:trace>
</inkml:ink>
</file>

<file path=ppt/ink/ink2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9:40.635"/>
    </inkml:context>
    <inkml:brush xml:id="br0">
      <inkml:brushProperty name="width" value="0.2" units="cm"/>
      <inkml:brushProperty name="height" value="0.2" units="cm"/>
      <inkml:brushProperty name="color" value="#E71224"/>
    </inkml:brush>
  </inkml:definitions>
  <inkml:trace contextRef="#ctx0" brushRef="#br0">1709 786 24575,'-50'0'0,"0"3"0,0 1 0,1 3 0,0 3 0,0 1 0,-54 20 0,72-16 0,31-15 0,-1 0 0,1 0 0,0 0 0,-1 0 0,1 0 0,0 1 0,0-1 0,0 0 0,-1 0 0,1 0 0,0 1 0,0-1 0,0 0 0,-1 0 0,1 0 0,0 1 0,0-1 0,0 0 0,0 0 0,0 1 0,0-1 0,-1 0 0,1 0 0,0 1 0,0-1 0,0 0 0,0 1 0,0-1 0,0 0 0,0 0 0,0 1 0,0-1 0,17 6 0,-16-6 0,15 1 0,-1 0 0,26-1 0,-39 0 0,1 0 0,-1 0 0,0 0 0,1 0 0,-1-1 0,1 1 0,-1-1 0,0 0 0,0 0 0,1 1 0,-1-1 0,0-1 0,0 1 0,0 0 0,0 0 0,0-1 0,0 1 0,0-1 0,-1 0 0,1 1 0,0-1 0,-1 0 0,1 0 0,-1 0 0,2-5 0,-3 6 0,1-1 0,-1 1 0,0-1 0,0 1 0,0-1 0,-1 0 0,1 1 0,0-1 0,0 1 0,-1-1 0,1 1 0,-1-1 0,0 1 0,1 0 0,-1-1 0,0 1 0,0-1 0,0 1 0,0 0 0,0 0 0,0 0 0,0 0 0,0 0 0,0 0 0,-1 0 0,-1-2 0,-44-21 0,39 21 0,-117-44 0,-188-44 0,104 34 0,169 45 0,-132-44 0,171 56 0,-1 0 0,1-1 0,-1 1 0,1-1 0,-1 1 0,1-1 0,0 0 0,-1 0 0,1 1 0,0-1 0,-1 0 0,1 0 0,0 0 0,0-1 0,-2-1 0,4 3 0,-1-1 0,0 1 0,1-1 0,-1 1 0,1 0 0,-1-1 0,0 1 0,1-1 0,-1 1 0,1 0 0,-1-1 0,1 1 0,-1 0 0,1 0 0,-1-1 0,1 1 0,0 0 0,-1 0 0,1 0 0,-1 0 0,1 0 0,0-1 0,-1 1 0,1 0 0,0 1 0,55-3 0,61 14 0,-94-8 0,1 0 0,0-2 0,-1-1 0,1 0 0,0-2 0,40-7 0,-44 4 0,1-2 0,-1 0 0,0-2 0,0 0 0,35-20 0,-48 23 0,-1 1 0,1-1 0,-1 0 0,0-1 0,0 1 0,-1-1 0,1 0 0,-1-1 0,-1 1 0,1-1 0,-1 0 0,0 0 0,-1-1 0,1 1 0,-2-1 0,1 1 0,-1-1 0,2-12 0,-1-25 0,-1 1 0,-6-50 0,1 12 0,-3 46 0,-3 19 0,8 17 0,1 0 0,0 0 0,-1-1 0,1 1 0,0 0 0,-1 0 0,1 0 0,-1 0 0,1-1 0,-1 1 0,1 0 0,0 0 0,-1 0 0,1 0 0,-1 0 0,1 0 0,-1 0 0,1 0 0,0 0 0,-1 0 0,1 0 0,-1 0 0,1 1 0,-1-1 0,1 0 0,0 0 0,-1 0 0,1 1 0,-1-1 0,1 0 0,0 0 0,-1 1 0,1-1 0,-3 4 0,1-1 0,0 1 0,0-1 0,0 1 0,1 0 0,-1 0 0,1 0 0,0-1 0,0 2 0,0-1 0,0 0 0,1 5 0,-3 7 0,-4 14 0,-29 115 0,31-130 0,-1 0 0,0-1 0,-1 1 0,0-1 0,-1-1 0,-1 1 0,-13 14 0,19-24 0,-2 0 0,1-1 0,0 1 0,-1-1 0,1 1 0,-1-1 0,0-1 0,0 1 0,-1-1 0,-9 4 0,13-6 0,0 1 0,1-1 0,-1 0 0,0 1 0,0-1 0,1 0 0,-1 0 0,0 0 0,0 0 0,0 0 0,1-1 0,-1 1 0,0-1 0,1 1 0,-1-1 0,0 1 0,1-1 0,-1 0 0,0 0 0,1 0 0,-1 0 0,1 0 0,0 0 0,-1 0 0,1 0 0,0-1 0,0 1 0,0-1 0,0 1 0,0-1 0,0 1 0,0-1 0,0 1 0,0-1 0,1 0 0,-1 1 0,0-4 0,-2-7 0,0-1 0,1 1 0,1-1 0,0 0 0,0 0 0,1 0 0,1 1 0,0-1 0,6-25 0,-6 37 0,-1 0 0,0 0 0,0 0 0,1 0 0,-1 0 0,0 0 0,1 0 0,-1 0 0,1 0 0,0 1 0,-1-1 0,1 0 0,0 0 0,-1 0 0,1 1 0,0-1 0,0 0 0,0 1 0,-1-1 0,1 1 0,0-1 0,0 1 0,0-1 0,0 1 0,0-1 0,0 1 0,0 0 0,0 0 0,0 0 0,0-1 0,0 1 0,0 0 0,0 0 0,1 0 0,-1 1 0,0-1 0,0 0 0,0 0 0,0 0 0,0 1 0,0-1 0,0 1 0,0-1 0,0 1 0,1 0 0,2 2 0,0 0 0,-1 0 0,1 0 0,-1 0 0,1 1 0,-1-1 0,0 1 0,4 7 0,3 8 0,0 1 0,-2 0 0,0 1 0,-2-1 0,0 2 0,-1-1 0,3 34 0,0 156 0,-8-203 0,1 51 0,0-15 0,-8 73 0,6-109 0,-1 0 0,-1 0 0,0-1 0,0 1 0,0-1 0,-1 0 0,0 0 0,0 0 0,-1 0 0,0-1 0,0 0 0,0 0 0,-1 0 0,-10 7 0,-3 2 0,0-2 0,0 0 0,-39 18 0,41-24 0,-1-1 0,1-1 0,-1-1 0,0-1 0,0 0 0,-19 0 0,-12 2 0,33-2 0,-115 18 0,109-16 0,1 1 0,0 1 0,-39 17 0,55-21 0,1 0 0,-1 0 0,1 0 0,-1 1 0,1 0 0,0 0 0,1 0 0,-1 0 0,1 0 0,0 1 0,0 0 0,-3 6 0,-3 7 0,1 2 0,-5 20 0,-5 12 0,-3-1 0,1 1 0,-3-1 0,-36 61 0,55-107 0,0 2 0,-1 0 0,1 1 0,0-1 0,0 1 0,-4 14 0,8-21 0,-1 1 0,1-1 0,0 0 0,0 1 0,0-1 0,0 0 0,0 1 0,0-1 0,0 0 0,1 1 0,-1-1 0,0 0 0,1 1 0,-1-1 0,1 0 0,-1 0 0,2 3 0,-1-3 0,1 0 0,-1 0 0,1 1 0,-1-1 0,1 0 0,-1 0 0,1 0 0,0-1 0,0 1 0,-1 0 0,1-1 0,0 1 0,0-1 0,0 1 0,-1-1 0,4 0 0,14 0 0,0 0 0,0-2 0,-1 0 0,1-1 0,33-11 0,-42 12 0,-90-3 0,76 4 0,0 1 0,0-1 0,0 0 0,0 0 0,0 0 0,0 0 0,0-1 0,1 1 0,-1-1 0,1 0 0,-1 0 0,1-1 0,0 1 0,-1-1 0,1 1 0,0-1 0,1 0 0,-4-4 0,5 5 0,0 0 0,0 0 0,0 0 0,0 0 0,1 0 0,-1 0 0,0 0 0,1 0 0,0 0 0,-1 0 0,1 0 0,0 0 0,0-1 0,0 1 0,0 0 0,1 0 0,-1 0 0,1 0 0,-1 0 0,1 0 0,0 0 0,-1 0 0,1 0 0,0 0 0,0 0 0,1 0 0,-1 0 0,0 1 0,1-1 0,-1 1 0,1-1 0,-1 1 0,1-1 0,-1 1 0,1 0 0,3-2 0,2-1 0,0-1 0,1 2 0,0-1 0,-1 1 0,1 0 0,1 1 0,-1 0 0,0 0 0,15-1 0,82-1 0,-83 4 0,2-1 0,-12 0 0,0 1 0,0 0 0,0 1 0,0 0 0,14 4 0,-23-5 0,-1 1 0,0 0 0,1 0 0,-1 0 0,0 0 0,0 0 0,1 1 0,-1-1 0,0 1 0,0-1 0,-1 1 0,1 0 0,0-1 0,0 1 0,-1 0 0,0 0 0,1 0 0,-1 1 0,0-1 0,0 0 0,0 0 0,0 1 0,0-1 0,0 0 0,-1 1 0,1-1 0,-1 1 0,0-1 0,0 1 0,0 3 0,-1 1 0,0 1 0,0-1 0,-1 1 0,0-1 0,0 0 0,-1 0 0,0 0 0,-1 0 0,1 0 0,-1-1 0,0 1 0,-1-1 0,1 0 0,-1 0 0,-1-1 0,1 0 0,-10 7 0,-8 7 0,-1-2 0,0 0 0,-30 14 0,19-15 0,0-1 0,-48 13 0,-31 13 0,112-40 0,0-1 0,1 1 0,-1 0 0,0-1 0,1 1 0,-1 0 0,1 0 0,0 0 0,-1 0 0,1 1 0,0-1 0,-1 0 0,0 2 0,2-2 0,0-1 0,0 0 0,0 1 0,0-1 0,0 1 0,0-1 0,0 0 0,0 1 0,1-1 0,-1 0 0,0 1 0,0-1 0,0 0 0,0 1 0,1-1 0,-1 0 0,0 1 0,0-1 0,1 0 0,-1 0 0,0 1 0,1-1 0,-1 0 0,0 0 0,1 0 0,-1 1 0,0-1 0,1 0 0,-1 0 0,0 0 0,1 0 0,-1 0 0,0 0 0,1 1 0,0-1 0,8 2 0,0 0 0,1-1 0,15 1 0,139-4 0,211-28 0,-360 28 0,-2 0 0,0 1 0,-1 0 0,1 1 0,0 0 0,16 2 0,-28-2 0,-1 0 0,1 0 0,0 0 0,-1 0 0,1 0 0,-1 0 0,1 0 0,0 1 0,-1-1 0,1 0 0,-1 0 0,1 0 0,-1 1 0,1-1 0,0 0 0,-1 0 0,1 1 0,-1-1 0,0 0 0,1 1 0,-1-1 0,1 1 0,-1-1 0,1 1 0,-1-1 0,0 1 0,1-1 0,-1 1 0,0-1 0,0 1 0,1-1 0,-1 1 0,0-1 0,0 1 0,0 0 0,0-1 0,0 1 0,0-1 0,0 1 0,0 0 0,0-1 0,0 1 0,0-1 0,0 1 0,0 0 0,0-1 0,0 1 0,-1-1 0,1 1 0,0-1 0,0 1 0,-1-1 0,1 1 0,0-1 0,-1 1 0,1-1 0,-1 1 0,1-1 0,-1 1 0,-30 24 0,8-14 0,0-1 0,-1 0 0,0-2 0,-38 8 0,41-11 0,-1 0 0,1 2 0,0 0 0,1 1 0,0 1 0,-20 12 0,33-14 0,9-4 0,15-4 0,28-11 0,-1-2 0,72-34 0,-51 20 0,89-35 0,243-106 0,-368 158 0,-22 9 0,0 0 0,0-1 0,0 1 0,-1-1 0,1-1 0,-1 1 0,0-1 0,0 0 0,9-9 0,-15 13 0,1 0 0,-1-1 0,0 1 0,0 0 0,0-1 0,0 1 0,0-1 0,0 1 0,0 0 0,0-1 0,0 1 0,0 0 0,0-1 0,0 1 0,0 0 0,-1-1 0,1 1 0,0 0 0,0-1 0,0 1 0,0 0 0,-1 0 0,1-1 0,0 1 0,0 0 0,0-1 0,-1 1 0,1 0 0,0 0 0,-1 0 0,1-1 0,0 1 0,0 0 0,-1 0 0,1 0 0,0 0 0,-1-1 0,1 1 0,0 0 0,-1 0 0,1 0 0,0 0 0,-1 0 0,0 0 0,-20-5 0,18 5 0,-35-5 0,26 4 0,1 0 0,-1-1 0,1 0 0,-1-1 0,1 0 0,0-1 0,-14-6 0,22 8 0,0 0 0,1 0 0,-1 0 0,1 0 0,0 0 0,-1-1 0,1 1 0,0-1 0,0 0 0,1 1 0,-1-1 0,1 0 0,-1 0 0,1 0 0,0 0 0,0 0 0,0-1 0,1 1 0,-1 0 0,1 0 0,-1-1 0,1 1 0,0 0 0,0 0 0,1-1 0,-1 1 0,1 0 0,-1 0 0,3-5 0,0-2 0,1 0 0,0 0 0,1 1 0,0 0 0,0 0 0,1 0 0,14-16 0,1 3 0,2 1 0,1 1 0,0 1 0,1 1 0,51-27 0,-75 45 0,0-1 0,-1 1 0,1-1 0,0 1 0,0-1 0,0 1 0,0-1 0,0 1 0,0 0 0,0 0 0,0-1 0,0 1 0,0 0 0,0 0 0,0 0 0,0 0 0,0 0 0,0 0 0,0 0 0,1 1 0,-2-1 0,1 1 0,-1-1 0,0 1 0,1-1 0,-1 1 0,0 0 0,0-1 0,1 1 0,-1-1 0,0 1 0,0-1 0,0 1 0,0 0 0,0-1 0,0 1 0,0-1 0,0 1 0,0 0 0,0-1 0,0 1 0,0-1 0,0 1 0,-1-1 0,1 2 0,-2 3 0,0 1 0,0-1 0,-1 0 0,1 0 0,-1 0 0,-4 5 0,-11 11 0,-1-1 0,-1-1 0,-1 0 0,-1-2 0,-24 16 0,-124 67 0,129-81 0,28-15 0,10-6 0,18-13 0,44-26 0,2 3 0,104-49 0,114-34 0,-171 79 0,-108 42 0,1 0 0,0 0 0,0-1 0,0 1 0,-1 0 0,1-1 0,0 1 0,0-1 0,-1 1 0,1-1 0,0 1 0,-1-1 0,1 1 0,-1-1 0,1 0 0,0 1 0,-1-1 0,0 0 0,1 1 0,-1-1 0,1 0 0,-1-1 0,0 2 0,-1-1 0,1 1 0,-1-1 0,0 1 0,1 0 0,-1-1 0,0 1 0,0 0 0,1 0 0,-1-1 0,0 1 0,1 0 0,-1 0 0,0 0 0,0 0 0,0 0 0,1 0 0,-1 0 0,0 0 0,0 0 0,1 0 0,-1 0 0,0 1 0,0-1 0,-1 1 0,-26 7 0,-1 1 0,2 2 0,-52 26 0,68-31 0,-45 23 0,2 3 0,1 2 0,-77 66 0,103-79 0,-14 14 0,26-22 117,15-13-157,0-1 0,-1 1-1,1 0 1,0-1 0,0 1 0,-1-1 0,1 1 0,0 0 0,0-1 0,0 1 0,-1 0 0,1-1 0,0 1 0,0-1 0,0 1 0,0-1 0,0 1 0,0 0 0,0-1 0,0 1 0,0-1 0,0 1 0,0-1 0,0 1-1,0 0 1,0-1 0,1 1 0,-1-1 0,0 1 0,0 0 0,0-1 0,1 1 0,-1-1 0,0 1 0,0 0 0,1-1 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56.224"/>
    </inkml:context>
    <inkml:brush xml:id="br0">
      <inkml:brushProperty name="width" value="0.1" units="cm"/>
      <inkml:brushProperty name="height" value="0.1" units="cm"/>
      <inkml:brushProperty name="color" value="#00A0D7"/>
    </inkml:brush>
  </inkml:definitions>
  <inkml:trace contextRef="#ctx0" brushRef="#br0">72 364 24575,'2'0'0,"0"1"0,0-1 0,-1 1 0,1 0 0,0 0 0,0 0 0,-1 0 0,1 0 0,-1 0 0,1 0 0,-1 0 0,0 1 0,1-1 0,-1 0 0,0 1 0,0-1 0,0 1 0,0 0 0,0-1 0,0 1 0,0 0 0,-1 0 0,1-1 0,-1 1 0,1 4 0,10 47 0,-6 13 0,-5 94 0,-2-98 0,11 113 0,-9-153 0,-6-31 0,-8-33 0,6 3 0,-1 1 0,-2 0 0,-19-47 0,20 65 0,2-1 0,1-1 0,1 1 0,0-1 0,2 0 0,0 0 0,2-1 0,0-31 0,3 43 0,0 1 0,2 0 0,-1 0 0,1 0 0,0 0 0,1 0 0,1 1 0,-1-1 0,1 1 0,8-10 0,5-6 0,1 0 0,24-23 0,-35 41 0,0 0 0,0 0 0,1 0 0,0 1 0,0 1 0,0 0 0,1 0 0,14-5 0,9-1 0,45-8 0,15-5 0,-41 7 0,88-16 0,-125 29 0,0 0 0,27-11 0,-30 10 0,1 0 0,-1 1 0,1 0 0,0 1 0,17-2 0,28 2 0,74-8 0,-62-1-1365,-51 6-5461</inkml:trace>
</inkml:ink>
</file>

<file path=ppt/ink/ink2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9:46.618"/>
    </inkml:context>
    <inkml:brush xml:id="br0">
      <inkml:brushProperty name="width" value="0.2" units="cm"/>
      <inkml:brushProperty name="height" value="0.2" units="cm"/>
      <inkml:brushProperty name="color" value="#E71224"/>
    </inkml:brush>
  </inkml:definitions>
  <inkml:trace contextRef="#ctx0" brushRef="#br0">0 98 24575,'84'-1'0,"93"3"0,-133 6 0,-44-8 0,0 0 0,0 0 0,0 0 0,0 0 0,1 0 0,-1 0 0,0 0 0,0 0 0,0 0 0,0 0 0,0 0 0,0 0 0,1 0 0,-1 0 0,0 0 0,0 0 0,0 0 0,0 0 0,0 0 0,1 0 0,-1 0 0,0 1 0,0-1 0,0 0 0,0 0 0,0 0 0,0 0 0,0 0 0,1 0 0,-1 0 0,0 0 0,0 0 0,0 0 0,0 1 0,0-1 0,0 0 0,0 0 0,0 0 0,0 0 0,0 0 0,0 0 0,0 1 0,0-1 0,0 0 0,0 0 0,0 0 0,0 0 0,0 0 0,0 1 0,0-1 0,0 0 0,0 0 0,0 0 0,0 0 0,0 0 0,0 0 0,0 1 0,0-1 0,0 0 0,0 0 0,0 0 0,0 0 0,0 0 0,-1 1 0,-12 3 0,-20 0 0,15-4 0,1-1 0,0-1 0,-1 0 0,1-2 0,0 0 0,0 0 0,-31-14 0,47 17 0,-1 1 0,1 0 0,0-1 0,-1 1 0,1-1 0,0 0 0,-1 1 0,1-1 0,0 0 0,0 0 0,-1 0 0,1 1 0,0-1 0,0-1 0,0 1 0,0 0 0,1 0 0,-1 0 0,0 0 0,0-1 0,1 1 0,-1 0 0,1-1 0,-1 1 0,1 0 0,-1-1 0,1-1 0,0 1 0,1 1 0,0-1 0,-1 1 0,1-1 0,0 1 0,0 0 0,0 0 0,0-1 0,0 1 0,1 0 0,-1 0 0,0 0 0,0 0 0,1 0 0,-1 0 0,1 1 0,-1-1 0,1 0 0,-1 1 0,1-1 0,-1 1 0,1 0 0,-1-1 0,3 1 0,25-5 0,0 1 0,0 2 0,1 1 0,31 3 0,-26-1 0,0-1 0,46-6 0,26-5 0,0 4 0,122 9 0,-72 0 0,-137-2 0,3-1 0,0 1 0,1 1 0,-2 1 0,1 1 0,0 1 0,33 10 0,54 18 0,-78-25 0,-2 1 0,49 21 0,-42-11 0,145 60 0,-94-56 0,-65-18 0,-2 1 0,1 1 0,-1 1 0,29 13 0,-8-1 0,69 23 0,-69-28 0,79 38 0,-35-11-1365</inkml:trace>
</inkml:ink>
</file>

<file path=ppt/ink/ink2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9:53.829"/>
    </inkml:context>
    <inkml:brush xml:id="br0">
      <inkml:brushProperty name="width" value="0.2" units="cm"/>
      <inkml:brushProperty name="height" value="0.2" units="cm"/>
      <inkml:brushProperty name="color" value="#E71224"/>
    </inkml:brush>
  </inkml:definitions>
  <inkml:trace contextRef="#ctx0" brushRef="#br0">0 191 24575,'1'3'0,"0"0"0,0 0 0,0 0 0,0 0 0,0-1 0,1 1 0,-1 0 0,1-1 0,0 1 0,0-1 0,2 3 0,5 7 0,28 42 0,72 120 0,-22-17 0,-81-144 0,2 0 0,-1-1 0,2 0 0,10 12 0,-19-24 0,0 1 0,0-1 0,0 0 0,0 0 0,0 1 0,1-1 0,-1 0 0,0 0 0,0 0 0,0 1 0,1-1 0,-1 0 0,0 0 0,0 0 0,1 1 0,-1-1 0,0 0 0,0 0 0,1 0 0,-1 0 0,0 0 0,0 0 0,1 0 0,-1 0 0,0 0 0,1 0 0,-1 0 0,0 0 0,0 0 0,1 0 0,-1 0 0,0 0 0,1 0 0,-1 0 0,0 0 0,0 0 0,1 0 0,2-13 0,-7-22 0,3 33 0,-47-196 0,29 132 0,-16-106 0,34 164 0,-1-10 0,0 0 0,1-27 0,1 44 0,0 0 0,0 1 0,0-1 0,0 0 0,0 1 0,0-1 0,0 0 0,0 0 0,0 1 0,1-1 0,-1 0 0,0 1 0,0-1 0,1 0 0,-1 1 0,0-1 0,1 0 0,-1 1 0,1-1 0,-1 1 0,1-1 0,-1 1 0,1-1 0,-1 1 0,1-1 0,-1 1 0,1 0 0,0-1 0,0 1 0,0 0 0,1 0 0,-1 0 0,0 1 0,1-1 0,-1 1 0,0-1 0,0 1 0,1-1 0,-1 1 0,0 0 0,0 0 0,0-1 0,0 1 0,0 0 0,0 0 0,1 1 0,18 20 0,-1 2 0,-1 0 0,-1 0 0,17 34 0,-18-31 0,79 152 0,-22-38 0,-46-102 0,-26-38 0,-1-1 0,0 1 0,1-1 0,-1 1 0,1-1 0,-1 1 0,1-1 0,-1 1 0,1-1 0,0 0 0,-1 1 0,1-1 0,-1 0 0,1 1 0,0-1 0,-1 0 0,1 0 0,0 0 0,-1 0 0,1 1 0,0-1 0,0 0 0,-1 0 0,1 0 0,0 0 0,-1-1 0,2 1 0,-1-1 0,0 1 0,0-1 0,0 0 0,-1 0 0,1 0 0,0 0 0,-1 1 0,1-1 0,0 0 0,-1 0 0,1 0 0,-1 0 0,0 0 0,1-1 0,-1 0 0,7-47 0,-7 47 0,-1-64 0,-2 1 0,-4 1 0,-23-103 0,6 35 0,16 98 0,6 27 0,0-1 0,0 1 0,1 0 0,0-1 0,0 1 0,1-14 0,0 21 0,0 0 0,0-1 0,0 1 0,1 0 0,-1 0 0,0 0 0,0 0 0,0-1 0,0 1 0,0 0 0,0 0 0,0 0 0,1 0 0,-1 0 0,0-1 0,0 1 0,0 0 0,0 0 0,0 0 0,1 0 0,-1 0 0,0 0 0,0 0 0,0 0 0,0 0 0,1 0 0,-1 0 0,0 0 0,0 0 0,0 0 0,1 0 0,-1 0 0,0 0 0,0 0 0,0 0 0,1 0 0,-1 0 0,0 0 0,0 0 0,0 0 0,0 0 0,1 0 0,-1 0 0,0 0 0,0 0 0,0 1 0,0-1 0,0 0 0,1 0 0,-1 0 0,0 0 0,0 0 0,0 1 0,0-1 0,0 0 0,0 0 0,0 0 0,0 0 0,0 1 0,1-1 0,-1 0 0,0 0 0,20 25 0,0 0 0,-2 1 0,0 1 0,14 31 0,-11-20 0,238 497 0,-228-460 0,-42-140 0,-88-423 0,67 335 0,31 151 0,1 0 0,-1 0 0,1 1 0,0-1 0,-1 0 0,1 0 0,0 0 0,0 0 0,0 1 0,0-1 0,1-3 0,0 4 0,-1 1 0,0 0 0,0 0 0,1-1 0,-1 1 0,0 0 0,0 0 0,1 0 0,-1 0 0,0-1 0,0 1 0,1 0 0,-1 0 0,0 0 0,1 0 0,-1 0 0,0 0 0,1 0 0,-1 0 0,0 0 0,1 0 0,-1 0 0,0 0 0,1 0 0,-1 0 0,0 0 0,1 0 0,-1 0 0,0 1 0,0-1 0,1 0 0,-1 0 0,0 0 0,0 0 0,1 1 0,-1-1 0,1 0 0,36 35 0,-36-33 0,43 48 0,59 93 0,-42-54 0,63 89 0,-180-297 0,46 99 0,-6-12 0,1-1 0,1 0 0,-11-45 0,24 58 0,1 19 0,0 1 0,0 0 0,1 0 0,-1 0 0,0-1 0,0 1 0,0 0 0,1 0 0,-1 0 0,0 0 0,0 0 0,0 0 0,1-1 0,-1 1 0,0 0 0,0 0 0,1 0 0,-1 0 0,0 0 0,0 0 0,1 0 0,-1 0 0,0 0 0,0 0 0,1 0 0,-1 0 0,0 0 0,0 0 0,1 0 0,-1 0 0,0 0 0,0 1 0,0-1 0,1 0 0,-1 0 0,0 0 0,1 1 0,2 1 0,0 0 0,1 1 0,-1 0 0,-1 0 0,1 0 0,4 5 0,267 403 0,-263-394 0,-11-17 0,0 0 0,1 0 0,-1 0 0,0 0 0,0 0 0,0 0 0,0 1 0,0-1 0,0 0 0,0 0 0,0 0 0,0 0 0,0 0 0,1 0 0,-1 0 0,0 0 0,0 0 0,0 0 0,0 0 0,0 0 0,0 0 0,0 1 0,1-1 0,-1 0 0,0 0 0,0 0 0,0 0 0,0 0 0,0 0 0,1 0 0,-1 0 0,0 0 0,0 0 0,0 0 0,0-1 0,0 1 0,0 0 0,1 0 0,-1 0 0,0 0 0,0 0 0,0 0 0,0 0 0,0 0 0,0 0 0,0 0 0,0 0 0,1 0 0,-1-1 0,0 1 0,0 0 0,-3-32 0,-32-113 0,-24-128 0,53 248 0,5 21 0,0-1 0,0 1 0,0-1 0,0 1 0,1-1 0,-1 1 0,1-1 0,1-8 0,-1 13 0,0 0 0,1 0 0,-1 0 0,0 0 0,0 0 0,0-1 0,0 1 0,1 0 0,-1 0 0,0 0 0,0 0 0,0 0 0,0 0 0,1 0 0,-1 0 0,0 0 0,0 0 0,0-1 0,1 1 0,-1 0 0,0 0 0,0 0 0,1 0 0,-1 1 0,0-1 0,0 0 0,0 0 0,1 0 0,-1 0 0,0 0 0,0 0 0,0 0 0,0 0 0,1 0 0,-1 0 0,0 0 0,0 1 0,0-1 0,0 0 0,1 0 0,-1 0 0,0 0 0,0 1 0,0-1 0,0 0 0,0 0 0,0 0 0,1 1 0,8 9 0,19 33 0,43 90 0,-40-70 0,-27-56 0,0 0 0,0 0 0,-1 1 0,6 15 0,-9-22 0,0-1 0,1 1 0,-1 0 0,0 0 0,0 0 0,0-1 0,1 1 0,-1 0 0,0 0 0,0 0 0,0-1 0,0 1 0,0 0 0,-1 0 0,1 0 0,0-1 0,0 1 0,0 0 0,-1 0 0,1 0 0,0-1 0,-1 1 0,1 0 0,-1-1 0,1 1 0,-1 0 0,1-1 0,-1 1 0,1-1 0,-1 1 0,0-1 0,1 1 0,-1-1 0,0 1 0,1-1 0,-1 1 0,0-1 0,0 0 0,1 0 0,-1 1 0,0-1 0,0 0 0,0 0 0,1 0 0,-1 0 0,0 0 0,0 0 0,0 0 0,-1 0 0,-4-1 0,0 0 0,-1 0 0,1-1 0,0 1 0,0-1 0,1-1 0,-1 1 0,-10-7 0,-47-34 0,31 21 0,-126-98 0,17 12 0,134 103 0,0 1 0,0-1 0,0 1 0,0 1 0,-12-5 0,18 8 0,1 0 0,0 0 0,0 0 0,0 0 0,0 0 0,0-1 0,-1 1 0,1 0 0,0 0 0,0 0 0,0 0 0,0 0 0,-1 0 0,1 0 0,0 0 0,0 0 0,0 0 0,-1 0 0,1 0 0,0 0 0,0 0 0,0 1 0,0-1 0,-1 0 0,1 0 0,0 0 0,0 0 0,0 0 0,0 0 0,0 0 0,-1 0 0,1 0 0,0 1 0,0-1 0,0 0 0,0 0 0,0 0 0,0 0 0,0 0 0,0 1 0,-1-1 0,1 0 0,0 0 0,0 0 0,0 0 0,0 1 0,0-1 0,0 0 0,0 0 0,0 0 0,0 0 0,0 1 0,0-1 0,6 14 0,13 14 0,-19-28 0,91 112 0,19 27 0,-97-122 0,-10-14 0,0-1 0,0 2 0,0-1 0,-1 0 0,0 0 0,0 1 0,0 0 0,0-1 0,0 1 0,-1 0 0,1 0 0,-1 0 0,0 0 0,1 5 0,-3-8 0,1 0 0,-1 0 0,1 0 0,0 0 0,-1 0 0,0 0 0,1-1 0,-1 1 0,1 0 0,-1 0 0,0 0 0,0 0 0,1-1 0,-1 1 0,0 0 0,0-1 0,0 1 0,0-1 0,0 1 0,0-1 0,0 1 0,0-1 0,0 0 0,0 1 0,0-1 0,0 0 0,-2 0 0,-31 2 0,13-5 0,0 0 0,1-2 0,-1 0 0,1-1 0,1-1 0,-1-1 0,1-1 0,-19-11 0,-24-18 0,-57-47 0,17 11 0,79 60 0,18 12 0,0 0 0,1 0 0,-1-1 0,1 0 0,0 0 0,0 0 0,0-1 0,0 1 0,0-1 0,-5-8 0,9 12 0,-1-1 0,1 1 0,0 0 0,0-1 0,0 1 0,0 0 0,0-1 0,0 1 0,0 0 0,0-1 0,0 1 0,0 0 0,0-1 0,0 1 0,0-1 0,0 1 0,0 0 0,0-1 0,0 1 0,0 0 0,0-1 0,0 1 0,1 0 0,-1-1 0,0 1 0,0 0 0,0-1 0,1 1 0,-1 0 0,0 0 0,0-1 0,1 1 0,14-6 0,21 3 0,-34 3 0,416 4 0,-392-1 0,-1 0 0,0 2 0,0 0 0,-1 2 0,1 1 0,-1 0 0,24 14 0,51 16 0,-97-37 0,0-1 0,0 1 0,0 0 0,0-1 0,0 0 0,-1 1 0,1-1 0,0 0 0,0 0 0,0 0 0,4-1 0,-6 1 0,0 0 0,1-1 0,-1 1 0,0 0 0,1 0 0,-1 0 0,0-1 0,0 1 0,1 0 0,-1 0 0,0-1 0,0 1 0,1 0 0,-1-1 0,0 1 0,0 0 0,0-1 0,0 1 0,1 0 0,-1-1 0,0 1 0,0 0 0,0-1 0,0 1 0,0-1 0,0 1 0,0 0 0,0-1 0,0 1 0,0 0 0,0-1 0,0 1 0,0-1 0,-1 1 0,0-4 0,-1 0 0,0 0 0,0 1 0,0-1 0,-1 1 0,1 0 0,-1 0 0,0-1 0,-4-2 0,-102-79 0,33 27 0,67 51 0,-1 1 0,1 0 0,-1 0 0,0 0 0,0 1 0,-1 1 0,0 0 0,1 0 0,-1 1 0,-19-2 0,-91-22 0,76 15 0,-1 3 0,0 1 0,-63-2 0,34 8 0,-159 6 0,232-4 0,0 0 0,0 1 0,0-1 0,-1 1 0,2-1 0,-1 1 0,0 0 0,0-1 0,0 1 0,0 0 0,0 0 0,1 1 0,-1-1 0,0 0 0,1 0 0,-1 1 0,1-1 0,-1 1 0,1-1 0,0 1 0,-2 3 0,1-1 0,0 0 0,1 1 0,-1-1 0,1 0 0,0 1 0,1-1 0,-1 1 0,1-1 0,0 8 0,1 3 0,0 1 0,1-1 0,1 0 0,10 29 0,-7-26 0,1 0 0,1 0 0,0 0 0,2-1 0,0-1 0,0 1 0,2-1 0,0-1 0,1 0 0,0-1 0,21 17 0,-16-17 0,-3-1 0,1-1 0,1-1 0,0 0 0,31 15 0,8-2 0,-11-3 0,67 20 0,226 47 0,-26 1 0,-223-66 0,-58-16 0,0 1 0,47 20 0,-6 2 0,-67-31 0,-11-6 0,-17-14 0,16 16 0,-35-31 0,-57-54 0,84 75 0,1 0 0,0-2 0,2 1 0,-14-24 0,20 28 0,1 1 0,1-1 0,0 0 0,1-1 0,0 1 0,1 0 0,0-1 0,0-17 0,2-11 0,5-48 0,-5 86 0,1 0 0,-1 0 0,0 0 0,1 0 0,0 0 0,0 0 0,0 0 0,0 0 0,0 0 0,1 0 0,-1 0 0,1 1 0,3-5 0,-4 6 0,1 0 0,-1 0 0,1 0 0,-1 0 0,1 0 0,-1 1 0,1-1 0,0 0 0,-1 1 0,1 0 0,0-1 0,-1 1 0,1 0 0,0 0 0,-1 0 0,1 0 0,0 0 0,-1 0 0,1 1 0,0-1 0,0 0 0,-1 1 0,1-1 0,-1 1 0,1 0 0,1 0 0,11 6 0,-1 0 0,1 1 0,-1 1 0,-1 0 0,0 0 0,0 1 0,10 12 0,70 86 0,-83-97 0,14 21 0,-2 2 0,28 56 0,-21-36 0,-23-46 0,-5-11 0,-7-20 0,-14-37 0,6 18 0,2-2 0,2 0 0,-7-59 0,17 100 0,1 0 0,0 1 0,0-1 0,0 0 0,0 0 0,0 0 0,1 0 0,-1 0 0,1 1 0,0-1 0,0 0 0,0 1 0,0-1 0,0 0 0,1 1 0,1-3 0,-3 4 0,1 0 0,0 1 0,-1-1 0,1 0 0,0 1 0,0-1 0,0 1 0,-1-1 0,1 1 0,0 0 0,0-1 0,0 1 0,0 0 0,0 0 0,0-1 0,0 1 0,-1 0 0,1 0 0,2 0 0,-1 1 0,0-1 0,0 1 0,0-1 0,0 1 0,0 0 0,0 0 0,0 0 0,-1 0 0,1 0 0,0 0 0,-1 0 0,3 3 0,18 19 0,-2 1 0,0 1 0,-2 0 0,29 53 0,-41-67 0,146 273 0,-124-204 0,-25-69 0,-2-60 0,-6-239 0,10 234 0,-4 52 0,-1 0 0,1 0 0,-1 0 0,1 0 0,0 0 0,0 1 0,0-1 0,0 0 0,0 0 0,3-2 0,-3 3 0,-1 1 0,1-1 0,-1 1 0,1 0 0,0-1 0,0 1 0,-1 0 0,1-1 0,0 1 0,0 0 0,-1 0 0,1 0 0,0 0 0,0-1 0,-1 1 0,1 0 0,0 1 0,0-1 0,0 0 0,-1 0 0,1 0 0,0 0 0,0 1 0,-1-1 0,1 0 0,0 0 0,-1 1 0,2 0 0,4 3 0,-1 1 0,0 0 0,-1 0 0,1 0 0,-1 1 0,0-1 0,0 1 0,0 0 0,-1 0 0,3 9 0,5 5 0,22 43-682,44 120-1,-62-142-6143</inkml:trace>
</inkml:ink>
</file>

<file path=ppt/ink/ink2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02.144"/>
    </inkml:context>
    <inkml:brush xml:id="br0">
      <inkml:brushProperty name="width" value="0.2" units="cm"/>
      <inkml:brushProperty name="height" value="0.2" units="cm"/>
      <inkml:brushProperty name="color" value="#E71224"/>
    </inkml:brush>
  </inkml:definitions>
  <inkml:trace contextRef="#ctx0" brushRef="#br0">233 936 24575,'1'-4'0,"-1"0"0,1 0 0,1 0 0,-1 0 0,0 0 0,1 0 0,0 0 0,0 0 0,0 1 0,0-1 0,1 1 0,0 0 0,-1-1 0,1 1 0,0 0 0,6-4 0,2-2 0,2-1 0,-1 2 0,18-10 0,259-109 0,-236 105 0,51-24 0,-61 25 0,1 2 0,61-18 0,-103 37 0,1-1 0,0 0 0,0 0 0,-1 1 0,1 0 0,0-1 0,0 1 0,0 0 0,0 1 0,-1-1 0,1 0 0,0 1 0,0 0 0,0-1 0,-1 1 0,1 0 0,0 0 0,-1 1 0,1-1 0,-1 0 0,0 1 0,4 2 0,-5-2 0,1 0 0,-1 0 0,0 1 0,0-1 0,0 0 0,0 1 0,0-1 0,-1 0 0,1 1 0,-1-1 0,1 1 0,-1-1 0,0 1 0,0-1 0,0 1 0,0-1 0,-1 1 0,1-1 0,0 1 0,-1-1 0,0 1 0,0-1 0,0 0 0,0 1 0,0-1 0,-1 2 0,-4 6 0,0 0 0,-1-1 0,0 0 0,0-1 0,-1 1 0,0-1 0,-1-1 0,0 1 0,0-1 0,0-1 0,-12 7 0,-7 2 0,1-2 0,-56 20 0,81-32 0,0-1 0,-1 1 0,1-1 0,0 1 0,0-1 0,-1 0 0,1 1 0,0-1 0,0-1 0,-1 1 0,1 0 0,-3-1 0,5 1 0,0 0 0,0 0 0,0 0 0,-1 0 0,1 0 0,0-1 0,0 1 0,0 0 0,-1 0 0,1 0 0,0 0 0,0 0 0,0-1 0,0 1 0,0 0 0,0 0 0,-1 0 0,1 0 0,0-1 0,0 1 0,0 0 0,0 0 0,0 0 0,0-1 0,0 1 0,0 0 0,0 0 0,0-1 0,0 1 0,0 0 0,0 0 0,0 0 0,0-1 0,0 1 0,0 0 0,0 0 0,0 0 0,0-1 0,0 1 0,14-13 0,-7 8 0,45-27 0,-48 29 0,1 0 0,0 1 0,0 0 0,0 0 0,0 0 0,1 1 0,-1 0 0,7-1 0,-12 2 0,0 0 0,1 0 0,-1 0 0,0-1 0,0 1 0,0 0 0,1 0 0,-1 0 0,0 0 0,0 0 0,1 0 0,-1 0 0,0 0 0,0 0 0,0 1 0,1-1 0,-1 0 0,0 0 0,0 0 0,1 0 0,-1 0 0,0 0 0,0 0 0,0 0 0,0 1 0,1-1 0,-1 0 0,0 0 0,0 0 0,0 0 0,0 1 0,0-1 0,1 0 0,-1 0 0,0 0 0,0 1 0,0-1 0,0 0 0,0 0 0,0 0 0,0 1 0,0-1 0,0 0 0,0 0 0,0 1 0,0-1 0,0 0 0,0 0 0,0 0 0,0 1 0,0-1 0,0 0 0,0 0 0,0 1 0,0-1 0,0 0 0,0 0 0,-1 0 0,1 1 0,0-1 0,0 0 0,0 0 0,0 0 0,0 0 0,-1 1 0,-11 12 0,-12 3 0,0-1 0,-2 0 0,0-2 0,-42 15 0,8-3 0,-296 140 0,325-155 0,29-12 0,8-5 0,12-9 0,16-6 0,1 1 0,1 2 0,1 1 0,0 2 0,77-22 0,-111 37 0,1 0 0,-1 0 0,1 0 0,0 0 0,-1 1 0,1 0 0,0 0 0,-1 0 0,1 0 0,0 1 0,-1-1 0,1 1 0,0 0 0,4 2 0,-6-2 0,0 0 0,-1 1 0,0-1 0,1 0 0,-1 1 0,0-1 0,0 1 0,1 0 0,-1-1 0,-1 1 0,1 0 0,0-1 0,0 1 0,-1 0 0,1 0 0,0 0 0,-1 0 0,0 0 0,0 0 0,1-1 0,-1 1 0,0 0 0,-1 0 0,1 0 0,0 0 0,0 0 0,-1 0 0,1 0 0,-2 2 0,-2 8 0,-1-1 0,0 1 0,-1-1 0,0 0 0,-1-1 0,0 1 0,-1-1 0,0 0 0,-12 11 0,-14 19 0,34-40 0,-1 0 0,1 0 0,0 0 0,0 1 0,0-1 0,0 0 0,-1 0 0,1 0 0,0 0 0,0 1 0,0-1 0,0 0 0,0 0 0,0 1 0,0-1 0,0 0 0,0 0 0,-1 0 0,1 1 0,0-1 0,0 0 0,0 0 0,0 1 0,0-1 0,0 0 0,1 0 0,-1 1 0,0-1 0,0 0 0,0 0 0,0 0 0,0 1 0,0-1 0,0 0 0,0 0 0,1 1 0,9 0 0,26-6 0,-19 2 0,-13 2 0,-1 1 0,1 0 0,-1 0 0,1 1 0,0-1 0,-1 1 0,1 0 0,-1 0 0,0 0 0,1 0 0,2 2 0,-4-2 0,-1 0 0,0-1 0,0 1 0,0 0 0,0-1 0,0 1 0,0 0 0,0 0 0,-1 0 0,1 0 0,0 0 0,0 0 0,-1 0 0,1 0 0,-1 0 0,1 1 0,-1-1 0,1 0 0,-1 0 0,1 0 0,-1 1 0,0-1 0,0 0 0,0 0 0,0 1 0,0-1 0,0 0 0,0 1 0,0-1 0,0 0 0,-1 0 0,0 3 0,5-13 0,0 0 0,0 1 0,1 0 0,0 0 0,1 0 0,0 1 0,0-1 0,0 2 0,12-11 0,-1 3 0,1 0 0,0 1 0,23-11 0,-40 23 0,0 0 0,0 1 0,1-1 0,-1 0 0,0 1 0,0-1 0,1 1 0,-1-1 0,0 1 0,1-1 0,-1 1 0,0 0 0,1 0 0,-1 0 0,1 0 0,-1 0 0,1 0 0,-1 0 0,0 0 0,1 1 0,-1-1 0,0 0 0,3 2 0,-3-1 0,0 0 0,0 0 0,0 0 0,0 0 0,-1 0 0,1 1 0,0-1 0,-1 0 0,1 1 0,-1-1 0,1 0 0,-1 1 0,0-1 0,1 1 0,-1-1 0,0 0 0,0 1 0,0 2 0,0 2 0,-1 1 0,0-1 0,0 1 0,0 0 0,-1-1 0,1 0 0,-2 1 0,-4 10 0,-20 19 0,24-32 0,12-14 0,-1 1 0,80-74 0,-60 59 0,-1-2 0,39-46 0,-50 49 0,22-27 0,-35 46 0,0 1 0,1-1 0,-1 1 0,1 0 0,-1 0 0,1 0 0,0 1 0,0 0 0,9-4 0,-12 5 0,0 1 0,-1 0 0,1 0 0,0 0 0,0 0 0,0 0 0,0 0 0,-1 0 0,1 0 0,0 0 0,0 0 0,0 0 0,0 0 0,-1 0 0,1 1 0,0-1 0,0 0 0,-1 1 0,1-1 0,0 1 0,0-1 0,-1 1 0,1-1 0,0 1 0,-1-1 0,1 1 0,-1-1 0,1 1 0,-1 0 0,1 0 0,-1-1 0,1 1 0,-1 0 0,0-1 0,1 1 0,-1 0 0,0 0 0,0 0 0,0 0 0,1-1 0,-1 1 0,0 0 0,0 1 0,0 3 0,1 1 0,-1-1 0,0 0 0,0 1 0,-2 8 0,-1-2 0,-1 0 0,0 0 0,-1-1 0,0 0 0,0 0 0,-1 0 0,-1 0 0,0-1 0,-9 10 0,-15 15 0,-37 33 0,25-26 0,37-35 0,-26 24 0,31-30 0,-1 0 0,1 0 0,0 0 0,0 0 0,-1 0 0,1 0 0,-1 0 0,1-1 0,0 1 0,-1 0 0,0-1 0,1 1 0,-1-1 0,1 0 0,-1 1 0,0-1 0,1 0 0,-1 0 0,1 0 0,-4-1 0,4 1 0,0-1 0,1 0 0,-1 0 0,0 0 0,0 0 0,0 0 0,1 0 0,-1 0 0,0 0 0,1 0 0,-1-1 0,1 1 0,-1 0 0,1 0 0,0 0 0,0-1 0,-1 1 0,1 0 0,0 0 0,0-1 0,0 1 0,0 0 0,1-3 0,4-35 0,-4 33 0,9-31 0,0 0 0,3 1 0,18-38 0,-2 6 0,-20 46 0,0 1 0,2 0 0,1 0 0,18-25 0,-23 33 0,0 0 0,-1 0 0,-1-1 0,0 0 0,-1 0 0,0 0 0,-1 0 0,-1-1 0,1-14 0,7-31 0,42-109 0,-33 118 0,19-85 0,-36 123 0,2 1 0,-1-1 0,12-22 0,-13 30 0,0 0 0,1 1 0,0-1 0,0 1 0,0-1 0,0 1 0,1 0 0,0 0 0,0 1 0,0-1 0,8-5 0,-12 9 0,1 0 0,0-1 0,-1 1 0,1 0 0,0-1 0,-1 1 0,1 0 0,0 0 0,-1 0 0,1 0 0,0 0 0,0 0 0,-1 0 0,1 0 0,0 0 0,0 0 0,-1 0 0,1 0 0,0 0 0,-1 0 0,1 1 0,0-1 0,0 0 0,-1 1 0,1-1 0,-1 0 0,1 1 0,0-1 0,0 2 0,1-1 0,-1 2 0,1-1 0,-1 0 0,0 0 0,1 0 0,-1 1 0,0-1 0,-1 0 0,2 4 0,1 8 0,0 1 0,1 20 0,-4-31 0,2 22 0,-1 0 0,-1 0 0,-1 1 0,-1-1 0,-2 0 0,0-1 0,-2 1 0,-1-1 0,0 0 0,-2 0 0,-13 24 0,-38 70 0,-34 75 0,22-61 0,30-61 0,12-17 0,-3-2 0,-66 84 0,98-136 0,0 0 0,0 0 0,0 0 0,0 1 0,0-1 0,0 0 0,0 0 0,0 0 0,-1-1 0,1 1 0,0 0 0,-1 0 0,1-1 0,0 1 0,-1-1 0,1 1 0,-1-1 0,1 1 0,0-1 0,-1 0 0,1 0 0,-1 0 0,1 0 0,-1 0 0,1 0 0,-1 0 0,-1-1 0,2 0 0,0 1 0,0-1 0,0 0 0,0 0 0,0 0 0,0-1 0,0 1 0,0 0 0,1 0 0,-1 0 0,0-1 0,1 1 0,-1 0 0,1-1 0,0 1 0,-1 0 0,1-1 0,0 1 0,0-1 0,0 1 0,0 0 0,0-1 0,0 1 0,0-1 0,0 1 0,1 0 0,-1-1 0,0 1 0,1-2 0,0 2 0,-1 0 0,0-1 0,0 1 0,1 0 0,-1 0 0,0 0 0,1 0 0,-1 0 0,1 0 0,0-1 0,-1 1 0,1 0 0,0 1 0,-1-1 0,1 0 0,0 0 0,0 0 0,0 0 0,0 1 0,0-1 0,0 0 0,0 1 0,0-1 0,0 1 0,2-1 0,-2 1 0,0 0 0,0 0 0,0 0 0,0 1 0,-1-1 0,1 0 0,0 1 0,0-1 0,0 1 0,0-1 0,0 1 0,-1-1 0,1 1 0,0 0 0,0-1 0,-1 1 0,1 0 0,-1 0 0,1 0 0,0-1 0,-1 1 0,1 0 0,-1 0 0,0 0 0,1 0 0,-1 0 0,0 0 0,0 0 0,1 0 0,-1 0 0,0 0 0,0 1 0,2 8 0,0-1 0,-1 1 0,0 0 0,0 0 0,-1 0 0,-2 17 0,2-24 0,-1 1 0,0-1 0,0 0 0,0 0 0,0 1 0,-1-1 0,1 0 0,-1 0 0,0 0 0,1 0 0,-1-1 0,-1 1 0,1 0 0,0-1 0,-1 1 0,1-1 0,-1 0 0,0 0 0,0 0 0,0 0 0,0-1 0,-6 4 0,2-2 0,-1-1 0,0 1 0,0-1 0,0-1 0,0 1 0,0-1 0,-1-1 0,1 0 0,0 0 0,0 0 0,0-1 0,0 0 0,-1-1 0,1 0 0,-11-4 0,7 0 0,-1 0 0,1-1 0,0 0 0,1-1 0,-1 0 0,2-1 0,-1-1 0,-11-13 0,-13-14 0,2-2 0,1 0 0,-46-79 0,67 95 0,1-1 0,-8-29 0,1 4 0,10 26 0,1 1 0,1-1 0,1-1 0,1 1 0,1 0 0,2-39 0,0 61 0,0 0 0,0 0 0,0 0 0,1 1 0,-1-1 0,0 0 0,0 0 0,0 0 0,0 0 0,0 0 0,0 1 0,-1-1 0,1 0 0,0 0 0,0 0 0,-1 0 0,1 1 0,0-1 0,-1 0 0,1 0 0,-1 1 0,1-1 0,-1 0 0,1 1 0,-2-2 0,-14 14 0,7-4 0,-10 9 0,-117 110 0,136-126 0,-1 0 0,0-1 0,1 1 0,-1 0 0,0 0 0,0 0 0,1-1 0,-1 1 0,0 0 0,0 0 0,0-1 0,0 1 0,0-1 0,0 1 0,0-1 0,0 0 0,0 1 0,0-1 0,0 0 0,0 1 0,0-1 0,0 0 0,0 0 0,0 0 0,0 0 0,0 0 0,-1 0 0,1-1 0,-1 1 0,0-1 0,1-1 0,-1 1 0,1-1 0,-1 1 0,1-1 0,0 0 0,0 1 0,-1-1 0,1 0 0,1 0 0,-1 0 0,0 0 0,0 0 0,0-3 0,0 1 0,0 0 0,0 0 0,0 0 0,1 0 0,0-1 0,0 1 0,0-6 0,0 9 0,0-1 0,1 1 0,-1 0 0,0 0 0,0-1 0,1 1 0,-1 0 0,0 0 0,1 0 0,-1 0 0,1-1 0,0 1 0,-1 0 0,1 0 0,0 0 0,0 0 0,0 0 0,0 1 0,-1-1 0,1 0 0,0 0 0,1 0 0,-1 1 0,0-1 0,0 1 0,0-1 0,0 1 0,2-1 0,-2 1 0,-1-1 0,1 1 0,-1 0 0,1 0 0,0 0 0,-1 0 0,1 0 0,0 1 0,-1-1 0,1 0 0,-1 0 0,1 0 0,0 0 0,-1 1 0,1-1 0,-1 0 0,1 1 0,-1-1 0,1 0 0,-1 1 0,1-1 0,-1 1 0,1-1 0,-1 0 0,1 1 0,-1-1 0,1 2 0,5 20 0,-9 24 0,-2-28 0,-1-1 0,-2 1 0,1-1 0,-2-1 0,-14 22 0,9-14 0,5-2 0,9-21 0,0-1 0,0 1 0,0 0 0,0-1 0,0 1 0,0-1 0,0 1 0,0-1 0,0 1 0,0-1 0,0 1 0,1 0 0,-1-1 0,0 1 0,0-1 0,1 0 0,-1 1 0,0-1 0,1 1 0,-1-1 0,1 1 0,-1-1 0,1 1 0,2 0 0,-1 0 0,1 0 0,0 0 0,0-1 0,0 1 0,0-1 0,0 0 0,0 1 0,0-1 0,0-1 0,5 1 0,45-6 0,-36 3 0,-1 1 0,0 1 0,1 0 0,-1 2 0,21 2 0,-35-3 0,0 1 0,0-1 0,1 1 0,-1 0 0,0 0 0,0 0 0,0 0 0,0 0 0,0 0 0,0 1 0,0-1 0,0 1 0,-1-1 0,1 1 0,-1 0 0,1 0 0,-1-1 0,1 1 0,-1 0 0,2 4 0,-1-1 0,-1 0 0,1 0 0,-1 0 0,-1 0 0,1 0 0,0 0 0,-1 0 0,0 0 0,-1 7 0,-1 1 0,0 0 0,-1 0 0,-1 0 0,0-1 0,0 1 0,-11 18 0,15-30 0,0 0 0,0 0 0,0 0 0,0 0 0,0 0 0,0 0 0,0 0 0,0-1 0,0 1 0,0 0 0,0 0 0,1 0 0,-1 0 0,0 0 0,1 0 0,-1-1 0,0 1 0,1 0 0,-1 0 0,1-1 0,-1 1 0,1 0 0,1 1 0,21 22 0,-9-11 0,-10-9 0,0 0 0,1 0 0,-1-1 0,1 1 0,0-1 0,1 0 0,-1 0 0,0-1 0,1 1 0,0-1 0,-1 0 0,1-1 0,11 2 0,8 0 0,51 0 0,-33-2 0,-36-1 0,-1 1 0,1-1 0,-1 1 0,0 1 0,1-1 0,-1 1 0,0 0 0,0 0 0,0 1 0,0 0 0,10 7 0,-13-8 0,-1 0 0,0 0 0,0 0 0,0 1 0,-1-1 0,1 1 0,0-1 0,-1 1 0,0-1 0,0 1 0,0 0 0,0 0 0,0 0 0,0 0 0,0-1 0,-1 1 0,0 0 0,0 0 0,1 0 0,-2 0 0,1 0 0,0 0 0,-1 0 0,1 0 0,-1 0 0,0 0 0,0 0 0,-1 3 0,-2 2 0,0 1 0,0-1 0,-1 0 0,-10 12 0,-11 21 0,26-40 0,-1-1 0,1 1 0,0-1 0,0 1 0,-1-1 0,1 1 0,0-1 0,0 1 0,-1-1 0,1 1 0,0 0 0,0-1 0,0 1 0,0-1 0,0 1 0,0-1 0,0 1 0,0 0 0,0-1 0,0 1 0,0-1 0,0 1 0,1-1 0,-1 1 0,0 0 0,0-1 0,1 1 0,-1-1 0,0 1 0,1-1 0,-1 1 0,0-1 0,1 0 0,-1 1 0,1-1 0,-1 1 0,0-1 0,1 0 0,-1 1 0,1-1 0,-1 0 0,1 0 0,0 1 0,-1-1 0,1 0 0,-1 0 0,1 0 0,-1 0 0,2 0 0,32-1 0,147-46 0,17-3 0,-188 48 0,0 1 0,0 0 0,19 2 0,-27-1 0,1 0 0,-1 1 0,0-1 0,0 1 0,0-1 0,0 1 0,0 0 0,0 0 0,0 0 0,3 2 0,-4-2 0,-1-1 0,1 1 0,0 0 0,-1-1 0,1 1 0,-1 0 0,1 0 0,-1-1 0,1 1 0,-1 0 0,0 0 0,1 0 0,-1 0 0,0 0 0,0-1 0,0 1 0,0 0 0,0 0 0,0 0 0,0 0 0,0 0 0,0 0 0,0 0 0,0 0 0,-1 1 0,0 1 0,-1 0 0,1 0 0,-1 0 0,0 0 0,0 0 0,0 0 0,-1 0 0,1-1 0,-1 1 0,0-1 0,1 0 0,-1 1 0,0-1 0,-5 2 0,-47 25 0,50-27 0,3-1 0,-1 0 0,0 1 0,1-1 0,-1 0 0,0-1 0,0 1 0,0 0 0,1-1 0,-1 1 0,0-1 0,0 0 0,0 0 0,0 0 0,0-1 0,0 1 0,0-1 0,1 1 0,-6-3 0,5 2 0,1-1 0,-1 0 0,1 0 0,0 0 0,0 0 0,0-1 0,0 1 0,0-1 0,0 1 0,1-1 0,-1 1 0,1-1 0,0 0 0,-1 0 0,1 0 0,1 0 0,-1 0 0,0-3 0,-3-11 0,2 0 0,0 1 0,1-1 0,0 0 0,2 0 0,0 0 0,1 1 0,0-1 0,2 1 0,0-1 0,7-17 0,-2 9 0,2 1 0,1 1 0,1 0 0,0 0 0,2 1 0,25-28 0,-35 44 0,-1 1 0,1-1 0,1 1 0,-1 1 0,1-1 0,9-5 0,-14 10 0,0-1 0,0 1 0,0-1 0,0 1 0,0 0 0,0-1 0,0 1 0,0 0 0,0 0 0,0 0 0,0 0 0,0 0 0,0 0 0,0 0 0,0 0 0,0 0 0,0 0 0,0 1 0,-1-1 0,1 0 0,2 1 0,-2 0 0,0 1 0,0-1 0,0 0 0,0 1 0,0-1 0,0 0 0,0 1 0,0-1 0,0 1 0,-1-1 0,1 1 0,0 0 0,-1-1 0,0 1 0,1 0 0,-1-1 0,0 3 0,2 6 0,-2-3 0,1 0 0,1-1 0,-1 1 0,1 0 0,0 0 0,0-1 0,1 0 0,0 1 0,0-1 0,5 6 0,-3-3 0,0-1 0,0 1 0,-1 0 0,0 0 0,0 0 0,-1 1 0,0 0 0,-1-1 0,0 1 0,-1 0 0,1 15 0,0-8 0,-2-16-28,0-1-1,0 0 1,0 1-1,-1-1 1,1 1 0,0-1-1,0 1 1,0-1-1,0 1 1,1-1-1,-1 0 1,0 1-1,0-1 1,0 1 0,0-1-1,0 0 1,1 1-1,-1-1 1,0 1-1,0-1 1,0 0-1,1 1 1,-1-1 0,0 0-1,1 1 1,-1-1-1,0 0 1,1 0-1,-1 1 1,0-1-1,1 0 1,-1 0 0,1 0-1,-1 1 1,0-1-1,1 0 1,-1 0-1,1 0 1,-1 0-1,0 0 1,1 0 0,-1 0-1,1 0 1,-1 0-1,1 0 1,-1 0-1,1 0 1</inkml:trace>
</inkml:ink>
</file>

<file path=ppt/ink/ink2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7.768"/>
    </inkml:context>
    <inkml:brush xml:id="br0">
      <inkml:brushProperty name="width" value="0.2" units="cm"/>
      <inkml:brushProperty name="height" value="0.2" units="cm"/>
      <inkml:brushProperty name="color" value="#E71224"/>
    </inkml:brush>
  </inkml:definitions>
  <inkml:trace contextRef="#ctx0" brushRef="#br0">0 18 24575,'0'-1'0,"0"0"0,1 0 0,-1 1 0,0-1 0,0 0 0,0 0 0,1 1 0,-1-1 0,0 0 0,0 1 0,1-1 0,-1 0 0,1 1 0,-1-1 0,1 1 0,-1-1 0,1 0 0,-1 1 0,1-1 0,-1 1 0,1 0 0,0-1 0,-1 1 0,1-1 0,0 1 0,-1 0 0,1 0 0,0-1 0,0 1 0,-1 0 0,1 0 0,0 0 0,0 0 0,-1 0 0,1 0 0,0 0 0,0 0 0,-1 0 0,1 0 0,0 0 0,-1 0 0,1 1 0,0-1 0,0 0 0,-1 1 0,1-1 0,0 0 0,0 1 0,4 1 0,0 0 0,-1 0 0,1 0 0,-1 0 0,9 6 0,2 8 0,1 0 0,-2 1 0,17 24 0,16 20 0,-23-34 0,-1 1 0,30 51 0,-46-67 0,0 1 0,-2-1 0,1 1 0,-2 0 0,1 0 0,-2 1 0,0-1 0,-1 1 0,0 0 0,0 14 0,-3-15 0,1 0 0,0 0 0,1 0 0,1 0 0,0 0 0,1-1 0,0 1 0,0-1 0,2 0 0,-1 1 0,2-2 0,9 17 0,67 97 0,-46-74 0,81 87 0,-85-106 0,5 6 0,1-1 0,54 39 0,-71-63 0,42 19 0,13 7 0,71 61 0,-75-50 0,153 82 0,-41-43 0,-69-44 0,-39-19 0,-56-20 0,0 1 0,0 1 0,28 14 0,-35-16 0,-1 0 0,1-2 0,0 0 0,1 0 0,-1-1 0,24 2 0,2 2 0,120 31 56,-85-19-1477,-29-8-5405</inkml:trace>
</inkml:ink>
</file>

<file path=ppt/ink/ink2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41.413"/>
    </inkml:context>
    <inkml:brush xml:id="br0">
      <inkml:brushProperty name="width" value="0.2" units="cm"/>
      <inkml:brushProperty name="height" value="0.2" units="cm"/>
      <inkml:brushProperty name="color" value="#E71224"/>
    </inkml:brush>
  </inkml:definitions>
  <inkml:trace contextRef="#ctx0" brushRef="#br0">216 1 24575,'13'0'0,"0"-1"0,0 1 0,0 0 0,0 1 0,0 1 0,0 0 0,-1 0 0,1 1 0,-1 1 0,18 7 0,192 115 0,-214-121 0,46 35 0,-51-37 0,0-1 0,0 1 0,0 0 0,0 0 0,0 0 0,-1 1 0,0-1 0,0 1 0,0-1 0,0 1 0,0 0 0,-1-1 0,2 6 0,-3-8 0,0 1 0,0-1 0,0 0 0,0 1 0,0-1 0,0 0 0,-1 0 0,1 1 0,0-1 0,-1 0 0,1 0 0,-1 0 0,1 0 0,-1 1 0,0-1 0,0 0 0,1 0 0,-1 0 0,0 0 0,0 0 0,0-1 0,0 1 0,0 0 0,0 0 0,0-1 0,0 1 0,0 0 0,0-1 0,-1 1 0,1-1 0,0 1 0,0-1 0,0 0 0,-1 0 0,-1 1 0,-2 0 0,1-1 0,-1 1 0,0-1 0,0 0 0,1 0 0,-1 0 0,0-1 0,-7-1 0,-118-52 0,89 37 0,-14-3 0,55 19 0,0 1 0,-1 0 0,1 0 0,-1 0 0,1 0 0,0 0 0,-1-1 0,1 1 0,-1 0 0,1 0 0,0 0 0,-1 0 0,1 0 0,-1 0 0,1 0 0,0 0 0,-1 0 0,1 1 0,-1-1 0,1 0 0,0 0 0,-1 0 0,1 0 0,0 0 0,-1 1 0,1-1 0,0 0 0,-1 0 0,1 1 0,0-1 0,-1 0 0,1 1 0,-1-1 0,5 15 0,18 17 0,-21-31 0,24 30 0,2-2 0,1 0 0,47 35 0,102 61 0,-176-124 0,1-1 0,-1 1 0,0 0 0,0-1 0,0 1 0,0 0 0,0 0 0,0 0 0,0-1 0,0 1 0,0 0 0,-1 0 0,1 0 0,0 0 0,0 1 0,-1-1 0,1 0 0,0 1 0,-2-1 0,1-1 0,-1 1 0,1-1 0,0 1 0,-1-1 0,1 0 0,-1 1 0,1-1 0,-1 0 0,0 0 0,1 1 0,-1-1 0,1 0 0,-1 0 0,1 0 0,-1 1 0,0-1 0,1 0 0,-1 0 0,0 0 0,1 0 0,-1 0 0,1 0 0,-2-1 0,-49-6 0,-6-11 0,1-4 0,-66-34 0,85 39 0,-12-1 0,40 16 0,-1-1 0,1-1 0,0 1 0,-16-10 0,-100-61 0,-35-24 0,159 97 0,-1 1 0,1-1 0,0 0 0,0 0 0,0 0 0,0 0 0,0 0 0,0 0 0,0 0 0,0 0 0,0-1 0,0 1 0,0 0 0,1-1 0,-1 1 0,0-2 0,1 2 0,0 0 0,0 1 0,0-1 0,0 1 0,1-1 0,-1 0 0,0 1 0,0-1 0,1 1 0,-1-1 0,0 1 0,1-1 0,-1 1 0,0-1 0,1 1 0,-1 0 0,1-1 0,-1 1 0,0-1 0,1 1 0,-1 0 0,1-1 0,0 1 0,-1 0 0,1 0 0,0-1 0,5-1 0,-1 1 0,1 0 0,-1 0 0,1 0 0,0 0 0,9 1 0,13 2 0,-1 2 0,1 1 0,48 16 0,-32-9 0,-27-6 0,1 0 0,-2 2 0,28 15 0,23 10 0,117 60 0,-18-8 0,-136-71-1365</inkml:trace>
</inkml:ink>
</file>

<file path=ppt/ink/ink2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49.314"/>
    </inkml:context>
    <inkml:brush xml:id="br0">
      <inkml:brushProperty name="width" value="0.1" units="cm"/>
      <inkml:brushProperty name="height" value="0.1" units="cm"/>
      <inkml:brushProperty name="color" value="#E71224"/>
    </inkml:brush>
  </inkml:definitions>
  <inkml:trace contextRef="#ctx0" brushRef="#br0">0 218 24575,'85'0'0,"103"14"0,-178-13 0,1 0 0,0-1 0,0 0 0,-1-1 0,1 0 0,0 0 0,0-1 0,-1-1 0,1 0 0,-1 0 0,0-1 0,0 0 0,0-1 0,10-6 0,-19 10 0,1 0 0,0 0 0,-1 0 0,1 0 0,0 0 0,0 1 0,0-1 0,0 1 0,0-1 0,0 1 0,0-1 0,0 1 0,0 0 0,0 0 0,-1 0 0,1 0 0,0 1 0,3-1 0,-5 1 0,1 0 0,0 0 0,0-1 0,0 1 0,-1 0 0,1 0 0,0 0 0,-1 0 0,1-1 0,-1 1 0,1 0 0,-1 0 0,1 0 0,-1 0 0,0 1 0,1-1 0,-1 0 0,0 0 0,0 0 0,0 0 0,0 0 0,0 0 0,0 0 0,0 0 0,0 0 0,0 0 0,0 1 0,-1-1 0,1 0 0,-1 0 0,1 0 0,-1 1 0,-22 31 0,15-26 0,15-21 0,78-100 0,-72 99 0,1 0 0,0 1 0,1 0 0,31-21 0,-43 33 0,-1 1 0,0 0 0,0-1 0,0 1 0,1 0 0,-1 0 0,0 0 0,1 0 0,-1 1 0,1-1 0,-1 0 0,1 1 0,-1 0 0,1 0 0,-1 0 0,1 0 0,0 0 0,-1 0 0,1 1 0,2 0 0,-3 0 0,0 1 0,0-1 0,0 0 0,0 1 0,0 0 0,0-1 0,-1 1 0,1 0 0,-1 0 0,1 0 0,-1 0 0,0 0 0,1 0 0,-1 0 0,0 1 0,-1-1 0,2 3 0,1 8 0,0 0 0,-1 0 0,-1 0 0,0 1 0,-1-1 0,-1 17 0,1-23 0,-1 1 0,0 0 0,0-1 0,-1 1 0,0 0 0,-4 7 0,6-15 0,0 1 0,0-1 0,0 0 0,0 0 0,0 0 0,0 1 0,0-1 0,0 0 0,0 0 0,0 0 0,0 1 0,0-1 0,0 0 0,-1 0 0,1 0 0,0 0 0,0 1 0,0-1 0,0 0 0,-1 0 0,1 0 0,0 0 0,0 0 0,0 0 0,0 1 0,-1-1 0,1 0 0,0 0 0,0 0 0,0 0 0,-1 0 0,1 0 0,0 0 0,0 0 0,-1 0 0,1 0 0,0 0 0,0 0 0,0 0 0,-1 0 0,1 0 0,0 0 0,0-1 0,-5-9 0,1-17 0,5 11 0,0 0 0,1 0 0,1 0 0,8-24 0,-8 30 0,1 0 0,0 1 0,0 0 0,1 0 0,0 0 0,1 0 0,-1 1 0,10-10 0,-3 11 0,-9 14 0,-11 19 0,-5-3 0,-1 0 0,-1-1 0,-1-1 0,-1 0 0,-1-1 0,-1-1 0,-37 30 0,55-49 0,0 1 0,0 0 0,0 0 0,0 0 0,0 0 0,0-1 0,0 1 0,0-1 0,0 1 0,0-1 0,-1 1 0,1-1 0,0 1 0,0-1 0,0 0 0,-1 0 0,1 0 0,0 1 0,-2-2 0,3 0 0,0 0 0,0 0 0,0 0 0,0 0 0,1 1 0,-1-1 0,0 0 0,0 0 0,1 0 0,-1 0 0,0 0 0,1 0 0,-1 0 0,1 0 0,-1 0 0,1 1 0,0-2 0,35-46 0,-27 38 0,0 1 0,1-1 0,0 2 0,1-1 0,-1 2 0,2-1 0,-1 1 0,1 1 0,0 0 0,0 1 0,17-5 0,-27 9 0,0 0 0,0 1 0,-1-1 0,1 1 0,0 0 0,0 0 0,0 0 0,0 0 0,-1 0 0,1 0 0,0 0 0,0 0 0,0 1 0,-1-1 0,1 1 0,0-1 0,3 2 0,-4-1 0,-1 0 0,1 0 0,-1-1 0,1 1 0,0 0 0,-1 0 0,0 0 0,1 0 0,-1 0 0,0 0 0,1 0 0,-1 0 0,0 0 0,0 0 0,0 0 0,0 0 0,0 0 0,0 0 0,0 0 0,0 0 0,0 0 0,0-1 0,-1 3 0,-1 4 0,0-1 0,-1 1 0,0-1 0,0 1 0,0-1 0,-1 0 0,-7 8 0,8-9 0,-1 0 0,1-1 0,-1 0 0,-1 0 0,1 0 0,-1 0 0,1 0 0,-1-1 0,0 0 0,-10 4 0,15-6 0,-1-1 0,1 0 0,-1 0 0,1 1 0,-1-1 0,1 0 0,-1 0 0,0 0 0,1 0 0,-1 0 0,1 0 0,-1 0 0,1 0 0,-1 0 0,1 0 0,-1 0 0,0 0 0,1-1 0,-1 1 0,1 0 0,-1 0 0,1-1 0,-1 1 0,1 0 0,-1 0 0,1-1 0,0 1 0,-1-1 0,1 1 0,-1 0 0,1-1 0,0 1 0,-1-1 0,1 1 0,0-1 0,0 1 0,-1-1 0,1 1 0,0-1 0,0 1 0,0-1 0,-1 1 0,1-1 0,0 1 0,0-1 0,0 0 0,0 1 0,0-1 0,0 1 0,0-1 0,0 1 0,1-1 0,-1 1 0,0-1 0,0 0 0,0 1 0,1-2 0,11-31 0,-2 13 0,22-32 0,-27 46 0,0 0 0,0 0 0,0 0 0,1 0 0,-1 1 0,1-1 0,1 2 0,8-7 0,-14 11 0,0-1 0,0 1 0,0-1 0,0 1 0,0 0 0,0-1 0,0 1 0,0 0 0,0 0 0,0 0 0,0 0 0,0 0 0,0 0 0,1 0 0,-1 0 0,0 0 0,0 0 0,0 1 0,0-1 0,0 0 0,0 1 0,0-1 0,-1 1 0,1-1 0,0 1 0,0-1 0,0 1 0,0 0 0,-1-1 0,1 1 0,0 0 0,0 0 0,-1 0 0,1-1 0,-1 1 0,1 0 0,-1 0 0,1 0 0,-1 0 0,1 0 0,-1 0 0,0 0 0,0 0 0,1 0 0,-1 0 0,0 2 0,2 4 0,-1 1 0,0 0 0,0 0 0,-1 14 0,-2-10 0,0-1 0,-1 1 0,0-1 0,-1 1 0,0-1 0,0 0 0,-1 0 0,-1-1 0,0 1 0,-14 16 0,-7 8 0,-47 46 0,38-46 0,0-2 0,-2-2 0,-46 29 0,83-59 0,-1 0 0,1 0 0,-1 0 0,1 0 0,-1 0 0,0-1 0,0 1 0,1 0 0,-1-1 0,0 0 0,0 1 0,0-1 0,0 0 0,0 0 0,-2 0 0,3 0 0,1 0 0,-1-1 0,0 1 0,1 0 0,-1-1 0,0 1 0,1-1 0,-1 1 0,0-1 0,1 1 0,-1-1 0,1 1 0,-1-1 0,1 0 0,-1 1 0,1-1 0,-1 0 0,1 1 0,0-1 0,-1 0 0,1 0 0,0 1 0,0-1 0,-1-1 0,1-3 0,-1 1 0,1-1 0,0 0 0,1 1 0,-1-1 0,1 0 0,0 1 0,0-1 0,0 1 0,1-1 0,2-4 0,9-16 0,1 1 0,1 0 0,1 2 0,2-1 0,35-35 0,-27 35 0,-18 20 0,-7 8 0,-6 9 0,-3-2 0,0-1 0,0-1 0,-1 1 0,-1-1 0,1-1 0,-2 0 0,-18 14 0,7-9 0,0 0 0,-1-1 0,-26 9 0,47-21 0,0 0 0,0 0 0,-1 0 0,1-1 0,0 1 0,-1-1 0,1 1 0,-1-1 0,1 0 0,-1 0 0,1 0 0,-1 0 0,-2-1 0,4 1 0,0-1 0,1 1 0,-1-1 0,0 0 0,0 1 0,0-1 0,1 0 0,-1 1 0,0-1 0,1 0 0,-1 0 0,1 0 0,-1 1 0,1-1 0,-1 0 0,1 0 0,-1 0 0,1 0 0,0 0 0,0 0 0,-1 0 0,1 0 0,0 0 0,0 0 0,0 0 0,0 0 0,0 0 0,0 0 0,0 0 0,1 0 0,-1 0 0,0 0 0,1 0 0,0-1 0,3-12 0,2 0 0,0 1 0,0 0 0,1 0 0,1 1 0,0 0 0,1 0 0,0 1 0,1 0 0,0 0 0,0 1 0,16-11 0,-24 20 0,-1-1 0,1 1 0,0-1 0,0 1 0,0 0 0,0 0 0,1 0 0,-1 0 0,0 0 0,0 0 0,0 1 0,1-1 0,-1 1 0,1-1 0,-1 1 0,0 0 0,1 0 0,-1 0 0,0 0 0,1 1 0,-1-1 0,0 1 0,1-1 0,-1 1 0,5 2 0,-6-2 0,1 1 0,0-1 0,-1 1 0,1 0 0,-1-1 0,0 1 0,1 0 0,-1 0 0,0 0 0,0 0 0,0 0 0,-1 1 0,1-1 0,0 0 0,-1 0 0,1 0 0,-1 1 0,0-1 0,0 0 0,0 1 0,0-1 0,0 0 0,0 0 0,-1 1 0,1-1 0,-2 4 0,-9 20-1365,-5-4-5461</inkml:trace>
</inkml:ink>
</file>

<file path=ppt/ink/ink2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56.876"/>
    </inkml:context>
    <inkml:brush xml:id="br0">
      <inkml:brushProperty name="width" value="0.1" units="cm"/>
      <inkml:brushProperty name="height" value="0.1" units="cm"/>
      <inkml:brushProperty name="color" value="#E71224"/>
    </inkml:brush>
  </inkml:definitions>
  <inkml:trace contextRef="#ctx0" brushRef="#br0">0 379 24575,'0'-1'0,"0"1"0,1-1 0,-1 0 0,0 1 0,0-1 0,1 1 0,-1-1 0,0 1 0,1-1 0,-1 1 0,1-1 0,-1 1 0,0-1 0,1 1 0,-1 0 0,1-1 0,-1 1 0,1 0 0,-1-1 0,1 1 0,0 0 0,-1 0 0,1-1 0,-1 1 0,1 0 0,0 0 0,-1 0 0,1 0 0,-1 0 0,1 0 0,0 0 0,-1 0 0,2 0 0,26 2 0,-25-1 0,228 29 0,-141-19 0,-31-3 0,72 0 0,-128-8 0,4-1 0,1 1 0,0 1 0,0-1 0,-1 1 0,10 3 0,-15-4 0,0 1 0,0 0 0,0 0 0,-1 0 0,1 0 0,0 0 0,-1 0 0,1 0 0,0 0 0,-1 1 0,1-1 0,-1 1 0,0-1 0,1 1 0,-1-1 0,0 1 0,0 0 0,0 0 0,0 0 0,-1-1 0,1 1 0,0 0 0,-1 0 0,1 0 0,-1 2 0,1-1 0,0-1 0,0 0 0,0 0 0,0 1 0,0-1 0,1 0 0,-1 0 0,0 0 0,1 0 0,0 0 0,-1-1 0,1 1 0,0 0 0,0-1 0,0 1 0,0-1 0,0 0 0,1 0 0,-1 0 0,0 0 0,0 0 0,1 0 0,-1 0 0,5 0 0,8 2 0,0-1 0,29 1 0,-32-2 0,20-1 0,-25-1 0,1 1 0,0 0 0,0 1 0,-1-1 0,1 1 0,11 4 0,-19-5 0,0 0 0,1 0 0,-1 0 0,1 0 0,-1 0 0,0 1 0,1-1 0,-1 0 0,1 0 0,-1 0 0,0 1 0,1-1 0,-1 0 0,0 1 0,1-1 0,-1 0 0,0 1 0,0-1 0,1 0 0,-1 1 0,0-1 0,0 0 0,0 1 0,1-1 0,-1 1 0,0-1 0,0 0 0,0 1 0,0-1 0,0 1 0,0-1 0,0 1 0,0-1 0,0 0 0,0 1 0,0-1 0,0 1 0,0-1 0,0 0 0,0 1 0,-1-1 0,1 1 0,0-1 0,0 0 0,0 1 0,-1-1 0,1 1 0,0-1 0,0 0 0,-1 0 0,1 1 0,0-1 0,-1 0 0,1 1 0,0-1 0,-1 0 0,1 0 0,-1 0 0,0 1 0,-24 15 0,14-11 0,1-1 0,-1-1 0,0 1 0,1-2 0,-1 1 0,-1-1 0,1-1 0,0 0 0,0-1 0,-14-1 0,22 0 0,1 1 0,0-1 0,-1 0 0,1 0 0,0 0 0,0 0 0,0-1 0,0 1 0,0-1 0,0 1 0,0-1 0,1 0 0,-1 1 0,0-1 0,1 0 0,-3-3 0,3 2 0,-1 0 0,0 1 0,0-1 0,-1 1 0,1 0 0,0 0 0,-1 0 0,0 0 0,1 0 0,-6-2 0,1 1 0,0 1 0,0 0 0,-1 1 0,1 0 0,0 0 0,-1 0 0,1 1 0,-1 0 0,1 0 0,-1 1 0,1 0 0,-1 1 0,-9 2 0,48 4 0,164-2 0,-136-6 0,-148 1 0,-90-4 0,177 3 0,0 0 0,0 0 0,0-1 0,0 1 0,0 0 0,0-1 0,0 1 0,0-1 0,0 0 0,0 0 0,0 0 0,0 0 0,1 0 0,-1 0 0,0 0 0,1-1 0,-1 1 0,1-1 0,-1 1 0,-1-3 0,3 3 0,0 1 0,-1-1 0,1 1 0,0-1 0,0 0 0,0 1 0,0-1 0,0 0 0,0 1 0,0-1 0,0 1 0,0-1 0,1 0 0,-1 1 0,0-1 0,0 1 0,0-1 0,1 0 0,-1 1 0,0-1 0,1 1 0,-1-1 0,0 1 0,1-1 0,1-1 0,0 0 0,0 1 0,0-1 0,1 1 0,-1-1 0,0 1 0,0 0 0,1 0 0,2-1 0,15-4 0,1 0 0,0 2 0,0 0 0,40-1 0,89 7 0,-114-1 0,-106 0 0,-65 0 0,111-7 0,27 2 0,13 0 0,88-5 0,157 7 0,-158 3 0,-79-1 0,-37 0 0,-39 1 0,-19-2 0,-77 3 0,141-2 0,0 1 0,0 1 0,1 0 0,-1 0 0,1 0 0,-1 0 0,1 1 0,0 0 0,0 1 0,0-1 0,-6 6 0,-8 7 0,-30 31 0,11-8 0,-131 96 0,166-131 0,-24 18 0,27-22 0,0 1 0,1 0 0,-1-1 0,0 1 0,0 0 0,0 0 0,1-1 0,-1 1 0,1 0 0,-1 0 0,0 0 0,1 0 0,0 0 0,-1 0 0,1 0 0,-1 0 0,1 0 0,0 0 0,0 0 0,0 0 0,0 0 0,-1 0 0,1 0 0,0 0 0,1 1 0,0-1 0,0 0 0,0-1 0,1 1 0,-1-1 0,0 0 0,1 1 0,-1-1 0,0 0 0,1 0 0,-1 0 0,1 0 0,-1 0 0,0 0 0,1 0 0,-1 0 0,0-1 0,1 1 0,-1 0 0,0-1 0,1 1 0,-1-1 0,2-1 0,-1 1 0,71-27 0,-1-5 0,93-56 0,-150 81 0,-4 2 0,-8 5 0,0-1 0,0 1 0,-1-1 0,1 1 0,0-1 0,-1 0 0,1 0 0,-1 0 0,1-1 0,-1 1 0,2-3 0,-3 5 0,-1-1 0,0 1 0,0 0 0,0 0 0,0 0 0,0-1 0,0 1 0,0 0 0,0 0 0,0-1 0,0 1 0,1 0 0,-1 0 0,0-1 0,0 1 0,0 0 0,-1 0 0,1 0 0,0-1 0,0 1 0,0 0 0,0 0 0,0-1 0,0 1 0,0 0 0,0 0 0,0 0 0,0-1 0,-1 1 0,1 0 0,0 0 0,0 0 0,0-1 0,0 1 0,-1 0 0,1 0 0,0 0 0,0 0 0,0 0 0,-1-1 0,1 1 0,0 0 0,0 0 0,0 0 0,-1 0 0,1 0 0,0 0 0,0 0 0,-1 0 0,1 0 0,-1 0 0,-16 1 0,-24 13 0,0 1 0,-74 39 0,78-35 0,-77 43 0,58-30 0,-72 29 0,124-59 0,0-1 0,1 0 0,-1 0 0,0 0 0,0 0 0,-8-1 0,12 1 0,0-1 0,-1 0 0,1-1 0,-1 1 0,1 0 0,0 0 0,-1 0 0,1 0 0,0 0 0,-1 0 0,1 0 0,0 0 0,-1-1 0,1 1 0,0 0 0,-1 0 0,1 0 0,0-1 0,0 1 0,-1 0 0,1-1 0,0 1 0,0 0 0,-1 0 0,1-1 0,0 1 0,0 0 0,0-1 0,-1 0 0,1 0 0,1 0 0,-1 0 0,0 0 0,0 0 0,0 0 0,1-1 0,-1 1 0,1 0 0,-1 0 0,1 0 0,-1 0 0,1 0 0,0 0 0,-1 0 0,2-1 0,9-10 0,0 0 0,0 1 0,2 0 0,-1 0 0,1 1 0,1 1 0,14-8 0,17-7 0,48-18 0,-8 7 0,137-60 0,-203 87 0,39-10 0,-42 14 0,0-1 0,0 0 0,-1-1 0,17-10 0,-15 7 0,0 0 0,0 1 0,1 1 0,0 1 0,0 0 0,0 1 0,1 1 0,28-2 0,83-15 0,22-2 0,-87 20 0,-41 3 0,0-1 0,0-1 0,0-2 0,0 0 0,34-11 0,-34 6 0,7-2 0,34-9 0,-54 17 0,1-1 0,-1-1 0,0 0 0,0 0 0,17-12 0,-16 9 0,1 0 0,1 1 0,20-7 0,66-28 0,-12 5 0,12-3 0,43-14 0,-108 44 0,1 2 0,0 1 0,0 1 0,1 2 0,38 1 0,7 3 0,101 3 0,-179-2 0,0-1 0,1 1 0,-1 0 0,0 1 0,0-1 0,7 4 0,-11-5 0,1 1 0,-1-1 0,1 0 0,-1 0 0,1 1 0,-1-1 0,0 0 0,1 1 0,-1-1 0,1 0 0,-1 1 0,0-1 0,1 1 0,-1-1 0,0 1 0,0-1 0,1 1 0,-1-1 0,0 1 0,0-1 0,0 1 0,1-1 0,-1 1 0,-1 0 0,1 0 0,0-1 0,-1 1 0,1 0 0,-1-1 0,1 1 0,-1-1 0,0 1 0,1-1 0,-1 1 0,1-1 0,-1 1 0,0-1 0,0 1 0,1-1 0,-1 0 0,0 1 0,1-1 0,-1 0 0,0 0 0,-1 0 0,-26 7 0,0-2 0,-1-1 0,0-2 0,1 0 0,-41-4 0,14 1 0,7 0 0,-103 6 0,134-3 0,0 0 0,0 1 0,0 2 0,0-1 0,1 2 0,-24 11 0,39-17 0,0 0 0,0 1 0,0-1 0,0 1 0,0 0 0,0-1 0,0 1 0,0 0 0,0-1 0,0 1 0,1 0 0,-1 0 0,0 0 0,0 0 0,1 0 0,-1 0 0,0 1 0,1-1 0,0-1 0,0 1 0,0-1 0,0 0 0,0 1 0,1-1 0,-1 1 0,0-1 0,0 1 0,0-1 0,1 1 0,-1-1 0,0 0 0,1 1 0,-1-1 0,0 0 0,1 1 0,-1-1 0,0 0 0,1 1 0,-1-1 0,1 0 0,-1 1 0,0-1 0,1 0 0,-1 0 0,1 0 0,44 12 0,-37-11 0,48 7 0,0-2 0,0-3 0,66-5 0,-30 0 0,114 0 0,308 4 0,-475 0 0,-1 1 0,0 3 0,-1 0 0,1 3 0,58 21 0,133 39-1365,-195-61-5461</inkml:trace>
</inkml:ink>
</file>

<file path=ppt/ink/ink2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0.704"/>
    </inkml:context>
    <inkml:brush xml:id="br0">
      <inkml:brushProperty name="width" value="0.2" units="cm"/>
      <inkml:brushProperty name="height" value="0.2" units="cm"/>
      <inkml:brushProperty name="color" value="#E71224"/>
    </inkml:brush>
  </inkml:definitions>
  <inkml:trace contextRef="#ctx0" brushRef="#br0">1 457 24575,'19'1'0,"0"1"0,0 1 0,0 1 0,33 11 0,-1 0 0,-22-6 0,-1 2 0,0 0 0,31 19 0,-12-6 0,178 77 0,95 66 0,-238-116 0,29 14 0,-86-50 0,32 24 0,-25-16 0,6 7 0,-1 1 0,-1 2 0,-2 1 0,58 76 0,-69-84 0,43 40 0,-46-48 0,-1 0 0,-1 1 0,0 1 0,22 33 0,51 122 0,-73-143 0,24 62 0,-13-24 0,6 1 0,-23-50 0,-1 0 0,-1 0 0,-1 2 0,-1-1 0,-1 1 0,-1 0 0,7 46 0,-11-3 0,-6 90 0,3-152 0,0 0 0,0-1 0,0 1 0,0-1 0,0 1 0,-1-1 0,1 1 0,-1-1 0,0 0 0,-4 6 0,6-9 0,-1 1 0,1-1 0,0 0 0,-1 1 0,1-1 0,0 0 0,-1 1 0,1-1 0,0 0 0,-1 1 0,1-1 0,-1 0 0,1 0 0,-1 0 0,1 1 0,-1-1 0,1 0 0,-1 0 0,1 0 0,-1 0 0,1 0 0,-1 0 0,1 0 0,-1 0 0,1 0 0,-1 0 0,1 0 0,-1 0 0,0-1 0,0 0 0,0 0 0,0 0 0,0 0 0,0 0 0,0 0 0,1-1 0,-1 1 0,0 0 0,1 0 0,-1-1 0,1 1 0,-1-1 0,1 1 0,0-1 0,-1 1 0,1-2 0,-4-31 0,1-1 0,2 1 0,4-48 0,-1 2 0,-2-386 0,0 451 0,-2-1 0,0 0 0,-1 0 0,-1 1 0,0-1 0,-1 1 0,-1 0 0,0 1 0,-1-1 0,-1 1 0,-10-14 0,-6-7 0,-3 1 0,-57-58 0,-30-3 0,4 2 0,75 60 0,4 4 0,1-2 0,-33-42 0,-20-29 0,52 66 0,-53-78 0,48 60 0,-50-58 0,42 57 0,25 34 0,-2 0 0,0 1 0,-1 1 0,-40-27 0,41 33 0,2-1 0,-1-1 0,2-1 0,0-1 0,1 0 0,0-2 0,-14-21 0,18 21 0,0 1 0,-1 1 0,-1 0 0,0 1 0,-2 0 0,1 1 0,-2 1 0,-28-17 0,41 27 0,0 2 0,0-2 0,0 1 0,0 0 0,1-1 0,-1 0 0,1 0 0,0 0 0,-6-9 0,10 12 0,0 1 0,0-1 0,0 1 0,0-1 0,0 1 0,0-1 0,0 1 0,0-1 0,1 1 0,-1-1 0,0 1 0,0-1 0,1 1 0,-1-1 0,0 1 0,0 0 0,1-1 0,-1 1 0,0 0 0,1-1 0,-1 1 0,1 0 0,-1-1 0,0 1 0,1 0 0,-1-1 0,1 1 0,-1 0 0,1 0 0,-1 0 0,1 0 0,-1 0 0,1-1 0,-1 1 0,1 0 0,-1 0 0,1 0 0,-1 0 0,1 0 0,-1 0 0,1 1 0,-1-1 0,1 0 0,25 0 0,-8 4 0,1 0 0,-2 1 0,1 1 0,-1 1 0,0 0 0,26 16 0,36 15 0,-22-16 0,-2 3 0,-1 2 0,-1 3 0,-2 2 0,58 46 0,-46-22 0,83 95 0,-71-69 0,-39-45 0,-13-15 0,-2 1 0,27 37 0,39 72 0,-82-124 0,26 44 0,36 85 0,-44-82 0,51 140 0,-30-92 0,-34-81 0,1-1 0,-2 2 0,-1-1 0,9 44 0,-18-42-1365</inkml:trace>
</inkml:ink>
</file>

<file path=ppt/ink/ink2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1.815"/>
    </inkml:context>
    <inkml:brush xml:id="br0">
      <inkml:brushProperty name="width" value="0.2" units="cm"/>
      <inkml:brushProperty name="height" value="0.2" units="cm"/>
      <inkml:brushProperty name="color" value="#E71224"/>
    </inkml:brush>
  </inkml:definitions>
  <inkml:trace contextRef="#ctx0" brushRef="#br0">5 6 24575,'-4'-4'0,"3"2"0,5 7 0,7 1 0,8 4 0,6 0 0,2 3 0,1 3 0,0-1 0,-2-4 0,4 2 0,0-3 0,-1 1 0</inkml:trace>
</inkml:ink>
</file>

<file path=ppt/ink/ink2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34.271"/>
    </inkml:context>
    <inkml:brush xml:id="br0">
      <inkml:brushProperty name="width" value="0.2" units="cm"/>
      <inkml:brushProperty name="height" value="0.2" units="cm"/>
      <inkml:brushProperty name="color" value="#E71224"/>
    </inkml:brush>
  </inkml:definitions>
  <inkml:trace contextRef="#ctx0" brushRef="#br0">1 0 24575,'0'9'0,"1"1"0,0-1 0,1 0 0,0 0 0,0 0 0,1-1 0,5 11 0,33 60 0,-10-23 0,-8-13 0,2-1 0,33 40 0,32 53 0,-6 4 0,22 40 0,-85-143 0,0-1 0,49 57 0,-25-33 0,-10-12 0,2-2 0,2-2 0,84 73 0,-90-94 0,1-1 0,0-2 0,75 29 0,-63-28 0,2 0 0,1-1 0,1-3 0,98 19 0,-95-23 0,103 36 0,-49-12 0,-57-21 0,96 16 0,41-8 0,-118-13 0,-37-5 0,54 3 0,-56-8 0,-14-1 0,1 1 0,-1 1 0,1 0 0,-1 1 0,29 8 0,75 30-1365</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00.402"/>
    </inkml:context>
    <inkml:brush xml:id="br0">
      <inkml:brushProperty name="width" value="0.1" units="cm"/>
      <inkml:brushProperty name="height" value="0.1" units="cm"/>
      <inkml:brushProperty name="color" value="#00A0D7"/>
    </inkml:brush>
  </inkml:definitions>
  <inkml:trace contextRef="#ctx0" brushRef="#br0">0 261 24575,'21'0'0,"86"-4"0,-93 3 0,-1-2 0,1 1 0,-1-2 0,0 0 0,23-10 0,-2 0 0,2 2 0,0 1 0,0 2 0,50-6 0,1-1 0,-41 9 0,1 2 0,0 3 0,70 5 0,-22-1 0,-79-3 0,-16 0 0,-28-4 0,11 3 0,-15-4 0,0 0 0,0-3 0,0 0 0,1-2 0,-40-20 0,69 30 0,0 0 0,1 0 0,-1-1 0,0 1 0,0 0 0,1-1 0,-1 1 0,1 0 0,0-1 0,-1 0 0,1 1 0,-2-3 0,6-5 0,13 3 0,31 2 0,1 2 0,65 5 0,-25-1 0,-234-14 0,95 5 0,-52 1 0,57 6-1365,26 0-5461</inkml:trace>
</inkml:ink>
</file>

<file path=ppt/ink/ink2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04.794"/>
    </inkml:context>
    <inkml:brush xml:id="br0">
      <inkml:brushProperty name="width" value="0.1" units="cm"/>
      <inkml:brushProperty name="height" value="0.1" units="cm"/>
      <inkml:brushProperty name="color" value="#E71224"/>
    </inkml:brush>
  </inkml:definitions>
  <inkml:trace contextRef="#ctx0" brushRef="#br0">443 777 24575,'5'-1'0,"-1"0"0,1 0 0,0-1 0,-1 1 0,1-1 0,-1 0 0,1 0 0,-1-1 0,0 1 0,0-1 0,0 0 0,7-7 0,19-11 0,63-30 0,61-36 0,-31 8 0,147-84 0,-223 138 0,-33 16 0,1 0 0,0 2 0,0 0 0,1 0 0,0 1 0,0 1 0,0 1 0,23-3 0,-19 4 0,-1 0 0,1-2 0,-1 0 0,33-13 0,-25 8 0,33-8 0,-30 12 0,48-11 0,91-32 0,-129 37 0,0 2 0,1 2 0,0 2 0,43-2 0,-44 5 0,137-21 0,-92 12 0,135-5 0,-77 7 0,-32 1 0,140 5 0,-919 5 0,650 0 0,1 1 0,-1 1 0,1 0 0,-30 11 0,26-7 0,0-2 0,-32 5 0,-211 17 0,225-22 0,-55 14 0,-4 1 0,-463 72 0,532-86 0,0 1 0,1 2 0,-39 17 0,31-12 0,-45 12 0,39-16 0,21-6 0,-1 1 0,-27 11 0,-464 240 0,485-241 0,1 1 0,0 2 0,2 0 0,0 2 0,-23 23 0,47-42 0,0-1 0,0 1 0,0 0 0,1 0 0,-1 0 0,0 0 0,0 0 0,1 0 0,-1 0 0,1 0 0,-1 0 0,1 0 0,-1 0 0,1 1 0,0-1 0,-1 0 0,1 0 0,0 0 0,0 3 0,0-3 0,1-1 0,-1 1 0,1-1 0,-1 1 0,1-1 0,-1 1 0,1-1 0,0 1 0,-1-1 0,1 0 0,-1 1 0,1-1 0,0 0 0,-1 1 0,1-1 0,0 0 0,0 0 0,-1 0 0,1 0 0,0 1 0,-1-1 0,1 0 0,1-1 0,10 1 0,0-1 0,0 0 0,12-4 0,-10 2 0,50-8 0,1-3 0,63-24 0,120-57 0,-85 13 0,-30 22 0,-132 60 0,-1 0 0,0 0 0,1 0 0,-1 0 0,0 0 0,1 0 0,-1 0 0,0 0 0,0 0 0,1 0 0,-1 0 0,0 0 0,1-1 0,-1 1 0,0 0 0,0 0 0,1 0 0,-1-1 0,0 1 0,0 0 0,0 0 0,1-1 0,-1 1 0,0 0 0,0 0 0,0-1 0,0 1 0,0 0 0,1 0 0,-1-1 0,0 1 0,0 0 0,0-1 0,0 1 0,0 0 0,0-1 0,0 1 0,0 0 0,0-1 0,0 1 0,-15-2 0,-21 7 0,-40 21 0,49-16 0,-48 12 0,50-15 0,-9 2 0,31-9 0,5-1 0,17-6 0,11-2 0,33-6 0,-34 9 0,50-17 0,-18 3 0,-116 17 0,50 3 0,-21 0 0,1 1 0,-1 1 0,1 1 0,-46 12 0,3 8 0,1 4 0,-72 39 0,127-60 0,17-10 0,23-13 0,241-77 0,-238 84 0,52-11 0,-52 15 0,43-16 0,-39 11 0,37-8 0,-39 12 0,52-19 0,-57 16 0,-10 4 0,-29 9 0,-212 61 0,64-17 0,72-20 0,-49 13 0,120-36 0,1 1 0,0 1 0,0 0 0,0 1 0,-24 16 0,-35 16 0,32-23 0,0 2 0,1 2 0,2 1 0,-60 43 0,87-55 0,-1-1 0,0 0 0,0-1 0,-26 9 0,22-9 0,-1 1 0,-19 12 0,-6 6-1365</inkml:trace>
</inkml:ink>
</file>

<file path=ppt/ink/ink2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07.526"/>
    </inkml:context>
    <inkml:brush xml:id="br0">
      <inkml:brushProperty name="width" value="0.1" units="cm"/>
      <inkml:brushProperty name="height" value="0.1" units="cm"/>
      <inkml:brushProperty name="color" value="#E71224"/>
    </inkml:brush>
  </inkml:definitions>
  <inkml:trace contextRef="#ctx0" brushRef="#br0">526 0 24575,'-2'1'0,"-1"-1"0,1 1 0,0-1 0,-1 1 0,1 0 0,0 0 0,0 0 0,-1 0 0,1 1 0,0-1 0,0 0 0,0 1 0,0-1 0,-2 4 0,-27 31 0,20-22 0,-38 51 0,30-39 0,-27 31 0,27-38 0,8-9 0,0 1 0,1 0 0,1 0 0,0 1 0,0 0 0,1 0 0,1 1 0,0 0 0,-9 24 0,9-14 0,-2-1 0,0 1 0,-23 37 0,20-32 0,10-16 0,2-12 0,0 0 0,1 0 0,-1 0 0,0 0 0,1 0 0,-1 1 0,0-1 0,1 0 0,-1 0 0,0 0 0,1 0 0,-1 0 0,0-1 0,1 1 0,-1 0 0,0 0 0,1 0 0,-1 0 0,0 0 0,1 0 0,-1 0 0,0-1 0,1 1 0,-1 0 0,0 0 0,0 0 0,1-1 0,-1 1 0,0 0 0,0 0 0,0-1 0,1 1 0,-1 0 0,0-1 0,80-61 0,3 3 0,3 4 0,2 4 0,126-53 0,-196 96 0,28-12 0,-43 19 0,0 0 0,-1-1 0,1 1 0,0-1 0,-1 0 0,1 0 0,-1 0 0,1 0 0,-1-1 0,3-3 0,-5 6 0,0-1 0,0 1 0,1 0 0,-1 0 0,0 0 0,0-1 0,0 1 0,0 0 0,0 0 0,0-1 0,0 1 0,0 0 0,0 0 0,0-1 0,0 1 0,0 0 0,0-1 0,0 1 0,0 0 0,0 0 0,0-1 0,0 1 0,0 0 0,0 0 0,0 0 0,-1-1 0,1 1 0,0 0 0,0 0 0,0-1 0,0 1 0,0 0 0,-1 0 0,1 0 0,0 0 0,0-1 0,0 1 0,-1 0 0,-13-3 0,-15 6 0,-183 57 0,189-50 0,-33 19 0,37-19 0,38-22 0,33-30 0,-16 13 0,-29 23 0,3 0 0,-1-1 0,0 0 0,0-1 0,0 0 0,-1-1 0,0 0 0,-1 0 0,11-18 0,-18 27 0,0 0 0,0 0 0,1 0 0,-1 0 0,0 0 0,0-1 0,0 1 0,0 0 0,0 0 0,0 0 0,0-1 0,1 1 0,-1 0 0,0 0 0,0-1 0,0 1 0,0 0 0,0 0 0,0 0 0,0-1 0,0 1 0,0 0 0,0 0 0,0-1 0,0 1 0,0 0 0,-1 0 0,1 0 0,0-1 0,0 1 0,0 0 0,0 0 0,0 0 0,0-1 0,0 1 0,-1 0 0,1 0 0,0 0 0,0 0 0,0 0 0,0-1 0,-1 1 0,1 0 0,0 0 0,0 0 0,0 0 0,-1 0 0,-13 4 0,-13 13 0,-61 46 0,41-31 0,-47 42 0,-33 24 0,88-71 0,1 2 0,-37 37 0,53-43-455,1 1 0,-34 51 0</inkml:trace>
</inkml:ink>
</file>

<file path=ppt/ink/ink2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17.701"/>
    </inkml:context>
    <inkml:brush xml:id="br0">
      <inkml:brushProperty name="width" value="0.1" units="cm"/>
      <inkml:brushProperty name="height" value="0.1" units="cm"/>
      <inkml:brushProperty name="color" value="#E71224"/>
    </inkml:brush>
  </inkml:definitions>
  <inkml:trace contextRef="#ctx0" brushRef="#br0">0 1225 24575,'12'-1'0,"0"-1"0,0-1 0,-1 0 0,1 0 0,-1-1 0,0-1 0,0 0 0,0 0 0,10-8 0,47-19 0,123-49 0,41-39 0,-143 79 0,-68 33 0,-1 0 0,0-1 0,0-2 0,-1 0 0,-1-1 0,0-1 0,17-15 0,-8 2 0,7-6 0,43-55 0,-71 80 0,0 0 0,0 1 0,1 0 0,0 0 0,0 1 0,0-1 0,1 2 0,0-1 0,0 1 0,0 0 0,12-3 0,11-3 0,59-9 0,-50 12 0,180-52 0,-189 52 0,49-21 0,-57 19 0,1 0 0,0 2 0,43-8 0,-52 13 0,-1-2 0,1 0 0,-1-1 0,0 0 0,-1-1 0,26-15 0,-25 13 0,2 0 0,-1 1 0,1 0 0,31-8 0,98-24 0,-36 9 0,-48 13 0,-38 9 0,-21 6 0,-8 1 0,-61 0 0,-231 4 0,268 0 0,1 1 0,0 1 0,-37 13 0,-84 34 0,118-40 0,-61 26 0,34-14 0,-103 28 0,139-45 0,1 0 0,0 2 0,-29 16 0,-24 9 0,-180 77 0,210-89 0,2 3 0,0 1 0,2 3 0,1 1 0,-51 49 0,46-43 0,33-27 0,1 0 0,-1 1 0,-17 20 0,28-30 0,1 1 0,0-1 0,-1 0 0,1 1 0,0-1 0,-1 1 0,1-1 0,0 1 0,0-1 0,-1 1 0,1-1 0,0 1 0,0-1 0,0 1 0,0-1 0,0 1 0,-1-1 0,1 1 0,0-1 0,0 1 0,0 0 0,1-1 0,-1 1 0,0-1 0,0 1 0,0-1 0,0 1 0,0-1 0,1 1 0,-1 0 0,16 6 0,29-4 0,-40-3 0,11 0 0,1 0 0,-1-1 0,0-1 0,0 0 0,0-1 0,0-1 0,-1 0 0,0-1 0,1-1 0,-2-1 0,1 0 0,-1 0 0,21-16 0,72-71 0,-89 81 0,1 1 0,0 1 0,0 0 0,1 2 0,32-11 0,14-7 0,124-59 0,-57 12 0,-94 50 0,67-41 0,-11 9 0,152-122 0,-148 102 0,-73 57 0,-1-1 0,-1-2 0,41-45 0,-65 67 0,0 0 0,1 0 0,-1 0 0,0-1 0,1 1 0,-1 0 0,0 0 0,1-1 0,-1 1 0,0 0 0,0-1 0,1 1 0,-1 0 0,0-1 0,0 1 0,0-1 0,1 1 0,-1 0 0,0-1 0,0 1 0,0-1 0,0 1 0,0 0 0,0-1 0,0 1 0,0-1 0,0 1 0,0 0 0,0-1 0,0 1 0,0-1 0,0 1 0,0 0 0,-1-1 0,1 1 0,0-1 0,0 1 0,0 0 0,-1-1 0,1 1 0,-1-1 0,-20 2 0,-29 15 0,38-11 0,-1 0 0,1 1 0,0 1 0,1 0 0,0 0 0,0 1 0,0 1 0,1 0 0,0 0 0,1 1 0,-11 14 0,9-12 0,-1 1 0,0-1 0,-1-1 0,0 0 0,-1-1 0,0-1 0,-19 11 0,5-3 0,-4 1 0,-1-2 0,0-1 0,-58 17 0,59-20 0,0 2 0,2 1 0,-35 22 0,-25 14 0,-60 10 0,-11 7 0,123-46 0,27-14 0,0-1 0,-1-1 0,-15 6 0,6-3 0,0 2 0,1 0 0,1 0 0,-35 29 0,31-23 0,0 0 0,-40 20 0,38-22 0,0 1 0,1 2 0,0 0 0,2 1 0,-34 37 0,14-14 0,27-28 0,-13 12 0,-28 36 0,43-44 0,1 2 0,1 0 0,1 0 0,1 1 0,1 0 0,-6 25 0,5-17 0,-1 0 0,-19 35 0,55-97 0,32-32 0,-5 6 0,143-149 0,-173 190 0,2 0 0,0 1 0,50-24 0,16-10 0,-64 36 0,1 1 0,53-19 0,-49 21 0,58-29 0,-71 27-1365</inkml:trace>
</inkml:ink>
</file>

<file path=ppt/ink/ink2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20.011"/>
    </inkml:context>
    <inkml:brush xml:id="br0">
      <inkml:brushProperty name="width" value="0.1" units="cm"/>
      <inkml:brushProperty name="height" value="0.1" units="cm"/>
      <inkml:brushProperty name="color" value="#E71224"/>
    </inkml:brush>
  </inkml:definitions>
  <inkml:trace contextRef="#ctx0" brushRef="#br0">444 72 24575,'-11'0'0,"-16"1"0,0-1 0,-1-1 0,1-2 0,0-1 0,1 0 0,-37-12 0,32 5-341,0 2 0,0 1-1,-61-6 1,69 12-6485</inkml:trace>
</inkml:ink>
</file>

<file path=ppt/ink/ink2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27.680"/>
    </inkml:context>
    <inkml:brush xml:id="br0">
      <inkml:brushProperty name="width" value="0.1" units="cm"/>
      <inkml:brushProperty name="height" value="0.1" units="cm"/>
      <inkml:brushProperty name="color" value="#E71224"/>
    </inkml:brush>
  </inkml:definitions>
  <inkml:trace contextRef="#ctx0" brushRef="#br0">1 0 24575,'-1'70'0,"3"81"0,1-134 0,0-1 0,1 0 0,1 0 0,0 0 0,1 0 0,16 28 0,-13-26 0,0 0 0,-2 1 0,0 0 0,6 23 0,-8-10 0,0-2 0,1-2 0,1 1 0,18 44 0,-10-36 0,15 60 0,-21-61 0,2-1 0,18 38 0,8 8 0,39 73 0,-18-41 0,-21-51 0,-26-41 0,1-1 0,1 0 0,0-1 0,17 18 0,64 75 0,-45-51 0,39 38 0,-44-52 0,40 56 0,-70-84 0,1-1 0,1 0 0,1-1 0,0-1 0,1 0 0,1-2 0,0 0 0,1-1 0,1-1 0,-1 0 0,2-2 0,36 12 0,41 15-1365,-66-25-5461</inkml:trace>
</inkml:ink>
</file>

<file path=ppt/ink/ink2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40.256"/>
    </inkml:context>
    <inkml:brush xml:id="br0">
      <inkml:brushProperty name="width" value="0.1" units="cm"/>
      <inkml:brushProperty name="height" value="0.1" units="cm"/>
      <inkml:brushProperty name="color" value="#00A0D7"/>
    </inkml:brush>
  </inkml:definitions>
  <inkml:trace contextRef="#ctx0" brushRef="#br0">27 261 24575,'1'7'0,"-1"1"0,1-1 0,1 1 0,-1-1 0,1 0 0,0 0 0,1 0 0,6 12 0,34 48 0,-34-54 0,3 0 0,-12-13 0,1 0 0,-1 0 0,0 0 0,0 0 0,0 0 0,1 0 0,-1 0 0,0 0 0,0 0 0,0-1 0,0 1 0,1 0 0,-1 0 0,0 0 0,0 0 0,0 0 0,0 0 0,0-1 0,1 1 0,-1 0 0,0 0 0,0 0 0,0 0 0,0-1 0,0 1 0,0 0 0,0 0 0,0 0 0,0-1 0,0 1 0,0 0 0,0 0 0,0 0 0,0-1 0,0 1 0,0 0 0,0 0 0,0 0 0,0-1 0,0 1 0,0 0 0,-6-38 0,3 24 0,-3-48 0,3-65 0,3 127 0,0 0 0,0 0 0,0 0 0,0 0 0,-1 0 0,1 0 0,0 0 0,0 0 0,0 0 0,0 0 0,0 0 0,0 0 0,0 0 0,0 0 0,0 0 0,0 0 0,0 0 0,0 0 0,0 0 0,0 0 0,0 0 0,0 0 0,-1 0 0,1 0 0,0 0 0,0 0 0,0 0 0,0 0 0,0 0 0,0 0 0,0 0 0,0 0 0,0 0 0,0 0 0,0 0 0,0 0 0,0 0 0,0 0 0,0-1 0,0 1 0,0 0 0,0 0 0,-5 10 0,-3 7 0,8-17 0,0 0 0,0 0 0,0 0 0,0 0 0,0-1 0,0 1 0,0 0 0,0 0 0,0 0 0,0 0 0,0 0 0,0 0 0,0 0 0,0-1 0,-1 1 0,1 0 0,0 0 0,0 0 0,0 0 0,0 0 0,0 0 0,0 0 0,0 0 0,0 0 0,-1-1 0,1 1 0,0 0 0,0 0 0,0 0 0,0 0 0,0 0 0,0 0 0,-1 0 0,1 0 0,0 0 0,0 0 0,0 0 0,0 0 0,0 0 0,-1 0 0,1 0 0,0 0 0,0 0 0,0 0 0,0 0 0,0 1 0,0-1 0,-1 0 0,1 0 0,0 0 0,0 0 0,0 0 0,0 0 0,0 0 0,0 0 0,0 0 0,0 1 0,-1-1 0,-1-36 0,5-66 0,-3 101 0,-1 35 0,2-27 0,-1 1 0,0-1 0,0 0 0,-1 0 0,0 0 0,0 0 0,-1 0 0,0 0 0,0 0 0,0 0 0,-1-1 0,0 1 0,0-1 0,-5 6 0,4-5 0,-19 20 0,23-27 0,0 0 0,-1 1 0,1-1 0,-1 0 0,1 1 0,0-1 0,-1 0 0,1 0 0,-1 0 0,1 1 0,0-1 0,-1 0 0,1 0 0,-1 0 0,1 0 0,-1 0 0,1 0 0,-1 0 0,1 0 0,-1 0 0,1 0 0,0 0 0,-1 0 0,1 0 0,-1 0 0,1 0 0,-1 0 0,1 0 0,-1-1 0,1 1 0,0 0 0,-1 0 0,1-1 0,-1 1 0,1 0 0,0 0 0,-1-1 0,1 1 0,0 0 0,-1-1 0,1 1 0,0-1 0,0 1 0,-1 0 0,1-1 0,0 1 0,0-1 0,0 1 0,0-1 0,0 1 0,-1 0 0,1-1 0,0 1 0,0-1 0,0 1 0,0-1 0,0 1 0,0-1 0,0 1 0,1-1 0,-4-23 0,2 1 0,0-1 0,2 1 0,3-27 0,-1 15 0,-4 51 0,-2 18 0,1 0 0,4 51 0,-2-85 0,0 0 0,0 1 0,0-1 0,0 0 0,0 0 0,0 1 0,0-1 0,0 0 0,1 0 0,-1 0 0,0 1 0,0-1 0,0 0 0,0 0 0,0 0 0,0 0 0,0 1 0,0-1 0,0 0 0,1 0 0,-1 0 0,0 0 0,0 1 0,0-1 0,0 0 0,1 0 0,-1 0 0,0 0 0,0 0 0,0 0 0,0 0 0,1 1 0,-1-1 0,0 0 0,0 0 0,0 0 0,1 0 0,-1 0 0,0 0 0,0 0 0,1 0 0,-1 0 0,0 0 0,11-8 0,8-17 0,-18 23 0,13-15 0,0 1 0,1 1 0,0 0 0,33-23 0,-37 30 0,9-14 0,-13 9 0,-7 13 0,1 0 0,-1 0 0,0-1 0,0 1 0,0 0 0,0 0 0,0-1 0,0 1 0,0 0 0,0 0 0,0-1 0,0 1 0,-1 0 0,1 0 0,0-1 0,0 1 0,0 0 0,0 0 0,0 0 0,0-1 0,0 1 0,-1 0 0,1 0 0,0 0 0,0-1 0,0 1 0,0 0 0,-1 0 0,1 0 0,0 0 0,0 0 0,0-1 0,-1 1 0,1 0 0,0 0 0,0 0 0,-1 0 0,1 0 0,0 0 0,-1 0 0,0 0 0,-1 0 0,0 1 0,0-1 0,1 0 0,-1 1 0,0 0 0,1-1 0,-1 1 0,1 0 0,-1 0 0,1 0 0,-1 0 0,1 0 0,0 0 0,-1 0 0,1 0 0,0 1 0,0-1 0,0 0 0,-1 3 0,-23 31 0,23-32 0,2-2 0,-16 20 0,9-17 0,4-16 0,5 1-195,0 0 0,1 0 0,1 1 0,-1-1 0,1 1 0,10-18 0,0 1-6631</inkml:trace>
</inkml:ink>
</file>

<file path=ppt/ink/ink2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48.961"/>
    </inkml:context>
    <inkml:brush xml:id="br0">
      <inkml:brushProperty name="width" value="0.1" units="cm"/>
      <inkml:brushProperty name="height" value="0.1" units="cm"/>
      <inkml:brushProperty name="color" value="#00A0D7"/>
    </inkml:brush>
  </inkml:definitions>
  <inkml:trace contextRef="#ctx0" brushRef="#br0">114 357 24575,'0'0'0,"1"-1"0,-1 1 0,0 0 0,0 0 0,0 0 0,0-1 0,0 1 0,0 0 0,0 0 0,0 0 0,0 0 0,1-1 0,-1 1 0,0 0 0,0 0 0,0 0 0,0 0 0,0 0 0,1-1 0,-1 1 0,0 0 0,0 0 0,0 0 0,1 0 0,-1 0 0,0 0 0,0 0 0,0 0 0,1 0 0,-1 0 0,0 0 0,0 0 0,0 0 0,1 0 0,-1 0 0,0 0 0,0 0 0,1 0 0,-1 0 0,0 0 0,0 0 0,0 0 0,1 0 0,-1 0 0,0 0 0,0 1 0,0-1 0,0 0 0,1 0 0,-1 0 0,-5 13 0,-29 24 0,28-31 0,0 0 0,0 0 0,0 1 0,1 0 0,0-1 0,0 2 0,1-1 0,0 1 0,0-1 0,1 1 0,0 0 0,0 0 0,1 1 0,-2 7 0,3 5 0,0 1 0,1-1 0,2 0 0,0 0 0,1 0 0,1 0 0,1 0 0,1-1 0,1 0 0,0 0 0,2-1 0,13 24 0,-21-42 0,-1 1 0,1 0 0,0-1 0,0 0 0,0 1 0,0-1 0,0 1 0,0-1 0,0 0 0,0 0 0,0 0 0,1 1 0,-1-1 0,0-1 0,1 1 0,2 2 0,-4-4 0,1 1 0,0 0 0,-1 0 0,1-1 0,-1 1 0,1 0 0,-1-1 0,1 1 0,-1 0 0,1-1 0,-1 1 0,1-1 0,-1 1 0,0-1 0,1 1 0,-1-1 0,0 1 0,1-1 0,-1 1 0,0-1 0,0 0 0,1 1 0,-1-1 0,0 1 0,0-1 0,0 0 0,0 1 0,0-2 0,2-10 0,-1 0 0,0-23 0,-1 32 0,-2-79 0,1-80 0,1 155 0,1 1 0,0-1 0,1 0 0,-1 1 0,1-1 0,0 1 0,1-1 0,0 1 0,0 0 0,0 0 0,0 0 0,1 1 0,0-1 0,1 1 0,-1 0 0,1 0 0,0 0 0,0 1 0,0-1 0,10-4 0,6-3 0,1 1 0,1 1 0,0 1 0,34-8 0,-26 8 0,34-15 0,-100 50 0,-160 99 0,142-89 0,52-35 0,0 0 0,0 0 0,0-1 0,0 1 0,-1 0 0,1 0 0,0-1 0,0 1 0,0-1 0,-1 1 0,1-1 0,0 0 0,-1 1 0,1-1 0,0 0 0,-1 0 0,1 0 0,-1 0 0,1 0 0,0 0 0,-3-1 0,3 0 0,0 0 0,0 0 0,0 0 0,0 0 0,0-1 0,0 1 0,0 0 0,1 0 0,-1-1 0,1 1 0,-1 0 0,1-1 0,-1 1 0,1-1 0,0 1 0,0-1 0,-1 1 0,1 0 0,0-4 0,1-5 0,-1 0 0,1 0 0,1 0 0,0 1 0,0-1 0,1 0 0,0 1 0,1 0 0,0-1 0,1 2 0,-1-1 0,2 0 0,-1 1 0,10-11 0,-5 7 0,0 1 0,0 0 0,1 0 0,1 2 0,0-1 0,0 1 0,0 1 0,26-13 0,-38 21 0,0 0 0,0 0 0,0 0 0,0 0 0,0 0 0,1 0 0,-1 0 0,0 1 0,0-1 0,0 0 0,0 0 0,0 0 0,0 0 0,0 0 0,0 0 0,0 0 0,0 0 0,0 0 0,0 0 0,0 0 0,0 0 0,0 0 0,0 0 0,0 0 0,0 0 0,0 0 0,0 0 0,0 0 0,0 0 0,0 0 0,0 0 0,1 0 0,-10 8 0,-14 8 0,-165 103 0,186-117 0,-35 18 0,18-16 0,18-4 0,1 0 0,-1 0 0,1-1 0,-1 1 0,1 0 0,-1 0 0,1 0 0,0-1 0,-1 1 0,1 0 0,-1 0 0,1-1 0,-1 1 0,1 0 0,0-1 0,-1 1 0,1-1 0,0 1 0,0 0 0,-1-1 0,1 1 0,0-1 0,0 1 0,-1-1 0,1 1 0,0-1 0,0 1 0,0-1 0,0 1 0,0-1 0,0-1 0,0-1 0,0 1 0,1 0 0,-1 0 0,1 0 0,-1 0 0,1 0 0,0 0 0,0 0 0,0 0 0,0 1 0,0-1 0,0 0 0,0 0 0,1 1 0,-1-1 0,3-2 0,32-26 0,-29 25 0,116-83 0,-103 76 0,1 1 0,0 0 0,1 2 0,31-10 0,-37 14 0,0-1 0,-1 0 0,19-12 0,-19 10 0,-1 1 0,1 0 0,26-8 0,100-27 0,-115 34 0,1 1 0,-1 1 0,2 2 0,43-3 0,116 8 0,-74 2 0,-33-4 0,90 2 0,-157 1 0,0 0 0,-1 1 0,1 1 0,-1-1 0,0 2 0,0 0 0,0 0 0,0 1 0,-1 1 0,14 10 0,11 11 0,50 50 0,-81-74 0,12 13 0,-1 1 0,0 0 0,-2 1 0,0 1 0,-1 0 0,-1 1 0,-1 0 0,-1 1 0,-1 0 0,-1 0 0,-1 1 0,8 43 0,-8-22 0,-3 1 0,-1-1 0,-2 1 0,-6 52 0,4-88 0,-1 1 0,-1-1 0,0 0 0,0 1 0,-1-1 0,0-1 0,0 1 0,-8 10 0,-49 64 0,55-76 0,-12 16 0,-1-1 0,-33 29 0,46-45 0,-1-1 0,-1 0 0,1 0 0,-1 0 0,1-1 0,-2 0 0,1 0 0,0-1 0,0 0 0,-1-1 0,0 0 0,-14 2 0,5-2 0,0 1 0,0 1 0,-27 9 0,27-7 0,0 0 0,0-2 0,-29 4 0,-103-8 0,104-2 0,1 2 0,-82 11 0,44-1 0,0-4 0,-135-6 0,86-2 0,120 2 0,-1 0 0,1-1 0,0 0 0,1-1 0,-1 0 0,0-1 0,0-1 0,1 1 0,0-2 0,0 0 0,0 0 0,0-1 0,1 0 0,0-1 0,0 0 0,-13-12 0,2 0 0,10 10 0,-1-1 0,1-1 0,1 0 0,0 0 0,0-1 0,1 0 0,1-1 0,-11-19 0,-2-22-341,2-1 0,3-1-1,-12-76 1,23 108-6485</inkml:trace>
</inkml:ink>
</file>

<file path=ppt/ink/ink2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1:56.224"/>
    </inkml:context>
    <inkml:brush xml:id="br0">
      <inkml:brushProperty name="width" value="0.1" units="cm"/>
      <inkml:brushProperty name="height" value="0.1" units="cm"/>
      <inkml:brushProperty name="color" value="#00A0D7"/>
    </inkml:brush>
  </inkml:definitions>
  <inkml:trace contextRef="#ctx0" brushRef="#br0">72 364 24575,'2'0'0,"0"1"0,0-1 0,-1 1 0,1 0 0,0 0 0,0 0 0,-1 0 0,1 0 0,-1 0 0,1 0 0,-1 0 0,0 1 0,1-1 0,-1 0 0,0 1 0,0-1 0,0 1 0,0 0 0,0-1 0,0 1 0,0 0 0,-1 0 0,1-1 0,-1 1 0,1 4 0,10 47 0,-6 13 0,-5 94 0,-2-98 0,11 113 0,-9-153 0,-6-31 0,-8-33 0,6 3 0,-1 1 0,-2 0 0,-19-47 0,20 65 0,2-1 0,1-1 0,1 1 0,0-1 0,2 0 0,0 0 0,2-1 0,0-31 0,3 43 0,0 1 0,2 0 0,-1 0 0,1 0 0,0 0 0,1 0 0,1 1 0,-1-1 0,1 1 0,8-10 0,5-6 0,1 0 0,24-23 0,-35 41 0,0 0 0,0 0 0,1 0 0,0 1 0,0 1 0,0 0 0,1 0 0,14-5 0,9-1 0,45-8 0,15-5 0,-41 7 0,88-16 0,-125 29 0,0 0 0,27-11 0,-30 10 0,1 0 0,-1 1 0,1 0 0,0 1 0,17-2 0,28 2 0,74-8 0,-62-1-1365,-51 6-5461</inkml:trace>
</inkml:ink>
</file>

<file path=ppt/ink/ink2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00.402"/>
    </inkml:context>
    <inkml:brush xml:id="br0">
      <inkml:brushProperty name="width" value="0.1" units="cm"/>
      <inkml:brushProperty name="height" value="0.1" units="cm"/>
      <inkml:brushProperty name="color" value="#00A0D7"/>
    </inkml:brush>
  </inkml:definitions>
  <inkml:trace contextRef="#ctx0" brushRef="#br0">0 261 24575,'21'0'0,"86"-4"0,-93 3 0,-1-2 0,1 1 0,-1-2 0,0 0 0,23-10 0,-2 0 0,2 2 0,0 1 0,0 2 0,50-6 0,1-1 0,-41 9 0,1 2 0,0 3 0,70 5 0,-22-1 0,-79-3 0,-16 0 0,-28-4 0,11 3 0,-15-4 0,0 0 0,0-3 0,0 0 0,1-2 0,-40-20 0,69 30 0,0 0 0,1 0 0,-1-1 0,0 1 0,0 0 0,1-1 0,-1 1 0,1 0 0,0-1 0,-1 0 0,1 1 0,-2-3 0,6-5 0,13 3 0,31 2 0,1 2 0,65 5 0,-25-1 0,-234-14 0,95 5 0,-52 1 0,57 6-1365,26 0-5461</inkml:trace>
</inkml:ink>
</file>

<file path=ppt/ink/ink2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02.741"/>
    </inkml:context>
    <inkml:brush xml:id="br0">
      <inkml:brushProperty name="width" value="0.1" units="cm"/>
      <inkml:brushProperty name="height" value="0.1" units="cm"/>
      <inkml:brushProperty name="color" value="#00A0D7"/>
    </inkml:brush>
  </inkml:definitions>
  <inkml:trace contextRef="#ctx0" brushRef="#br0">1 0 24575,'4'0'0,"13"0"0,4 4 0,2 1 0,2 4 0,4 5 0,1-1 0,0 2 0,-6 2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02.741"/>
    </inkml:context>
    <inkml:brush xml:id="br0">
      <inkml:brushProperty name="width" value="0.1" units="cm"/>
      <inkml:brushProperty name="height" value="0.1" units="cm"/>
      <inkml:brushProperty name="color" value="#00A0D7"/>
    </inkml:brush>
  </inkml:definitions>
  <inkml:trace contextRef="#ctx0" brushRef="#br0">1 0 24575,'4'0'0,"13"0"0,4 4 0,2 1 0,2 4 0,4 5 0,1-1 0,0 2 0,-6 2 0</inkml:trace>
</inkml:ink>
</file>

<file path=ppt/ink/ink2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03.616"/>
    </inkml:context>
    <inkml:brush xml:id="br0">
      <inkml:brushProperty name="width" value="0.1" units="cm"/>
      <inkml:brushProperty name="height" value="0.1" units="cm"/>
      <inkml:brushProperty name="color" value="#00A0D7"/>
    </inkml:brush>
  </inkml:definitions>
  <inkml:trace contextRef="#ctx0" brushRef="#br0">352 1 24575,'-12'0'0,"-8"0"0,-5 0 0,-1 0 0,-1 0 0,0 0 0,-3 0 0,-1 0 0,1 0 0,2 0 0,2 0 0,0 0 0,2 0 0,4 0-8191</inkml:trace>
</inkml:ink>
</file>

<file path=ppt/ink/ink2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17.162"/>
    </inkml:context>
    <inkml:brush xml:id="br0">
      <inkml:brushProperty name="width" value="0.1" units="cm"/>
      <inkml:brushProperty name="height" value="0.1" units="cm"/>
      <inkml:brushProperty name="color" value="#00A0D7"/>
    </inkml:brush>
  </inkml:definitions>
  <inkml:trace contextRef="#ctx0" brushRef="#br0">1333 1 24575,'35'19'0,"-1"2"0,50 42 0,-51-38 0,-25-18 0,0 0 0,-1 0 0,1 1 0,-2 0 0,1 1 0,-1-1 0,-1 1 0,1 0 0,-1 0 0,-1 1 0,0 0 0,0 0 0,-1 0 0,0 0 0,1 11 0,1 16 0,-1 1 0,-3 68 0,-2-86 0,1-11 0,1 1 0,0-1 0,0 0 0,1 0 0,0-1 0,0 1 0,1 0 0,0-1 0,0 1 0,1-1 0,1 0 0,5 8 0,-10-16 0,0 1 0,0-1 0,0 0 0,0 0 0,1 0 0,-1 0 0,0 0 0,0 0 0,0 0 0,0 0 0,1 0 0,-1 0 0,0 0 0,0 0 0,0 0 0,1 0 0,-1 0 0,0 0 0,0 0 0,0 0 0,1 0 0,-1 0 0,0 0 0,0 0 0,0 0 0,0 0 0,1 0 0,-1-1 0,0 1 0,0 0 0,0 0 0,0 0 0,0 0 0,1 0 0,-1 0 0,0-1 0,0 1 0,0 0 0,0 0 0,0 0 0,0 0 0,0-1 0,0 1 0,0 0 0,0 0 0,1 0 0,-1 0 0,0-1 0,0 1 0,0 0 0,0 0 0,0 0 0,0-1 0,-1 1 0,4-13 0,-5-21 0,-1 1 0,-1-1 0,-2 1 0,-14-45 0,13 55 0,-1-1 0,-1 1 0,-18-34 0,21 46 0,-1-1 0,-1 2 0,0-1 0,0 1 0,-1 0 0,0 1 0,-1 0 0,-15-10 0,-7-6 0,-26-17 0,53 39 0,0 0 0,0 1 0,0-1 0,0 1 0,-1 0 0,1 0 0,-1 0 0,-11-1 0,17 3 0,0 0 0,-1 0 0,1 0 0,-1 0 0,1 0 0,-1 0 0,1 0 0,-1 0 0,1 0 0,-1 0 0,1 0 0,0 0 0,-1 0 0,1 0 0,-1 0 0,1 1 0,-1-1 0,1 0 0,0 0 0,-1 0 0,1 1 0,0-1 0,-1 0 0,1 1 0,0-1 0,-1 0 0,1 1 0,0-1 0,-1 0 0,1 1 0,0-1 0,0 1 0,0-1 0,-1 0 0,1 1 0,0-1 0,0 1 0,0-1 0,0 1 0,0-1 0,0 1 0,0-1 0,0 0 0,0 1 0,0-1 0,0 1 0,0-1 0,0 1 0,0-1 0,0 1 0,0-1 0,1 0 0,-1 1 0,0-1 0,0 1 0,0-1 0,1 0 0,-1 1 0,0-1 0,1 0 0,-1 1 0,19 25 0,32 26 0,-30-31 0,24 30 0,-38-42 0,0 0 0,-1 1 0,-1 0 0,0 0 0,0 0 0,6 21 0,-6-10 0,-2-1 0,0 1 0,0 35 0,-1-14 0,0-29 0,0-1 0,1 0 0,0 1 0,9 19 0,-7-19 0,-1 0 0,0 0 0,0 0 0,1 16 0,-4-24 0,-1 0 0,1 0 0,-1 0 0,0 0 0,0 0 0,-1 0 0,1 0 0,-1 0 0,0-1 0,-1 1 0,1 0 0,-1 0 0,0-1 0,0 1 0,0-1 0,-1 0 0,1 0 0,-1 0 0,0 0 0,-7 7 0,0 1 0,1 1 0,1 1 0,0 0 0,0 0 0,1 0 0,1 1 0,0 0 0,-6 31 0,6-26 0,4-14 0,-1 1 0,0-1 0,0 0 0,-1 0 0,0 0 0,-5 7 0,-13 21 0,22-34 0,0 0 0,0 1 0,-1-1 0,1 0 0,0 0 0,0 1 0,0-1 0,0 0 0,0 0 0,0 1 0,0-1 0,0 0 0,0 0 0,0 1 0,0-1 0,0 0 0,0 0 0,0 1 0,0-1 0,0 0 0,0 0 0,0 1 0,0-1 0,0 0 0,0 0 0,0 1 0,0-1 0,1 0 0,-1 0 0,0 0 0,0 1 0,0-1 0,0 0 0,1 0 0,-1 0 0,0 0 0,0 1 0,1-1 0,11 1 0,15-8 0,-9 1 0,1-1 0,-2 0 0,1-2 0,-1 0 0,0-1 0,-1-1 0,0 0 0,-1-2 0,0 1 0,-1-2 0,0 0 0,21-28 0,-25 27 0,0 0 0,0-1 0,-2 0 0,0 0 0,-1-1 0,-1 0 0,0 0 0,-1 0 0,-1-1 0,-1 0 0,2-35 0,-4 33 0,-2-1 0,0 0 0,-2 1 0,0-1 0,-1 1 0,-2 0 0,-8-23 0,1 7 0,10 24 0,-1 0 0,-1 0 0,0 0 0,-1 1 0,0-1 0,-15-18 0,21 30 0,0-1 0,-1 1 0,1-1 0,-1 0 0,1 1 0,0-1 0,-1 1 0,1-1 0,-1 1 0,0 0 0,1-1 0,-1 1 0,1-1 0,-1 1 0,1 0 0,-1 0 0,0-1 0,1 1 0,-1 0 0,0 0 0,1 0 0,-1 0 0,0-1 0,0 1 0,1 0 0,-1 0 0,0 0 0,0 1 0,0-1 0,0 1 0,0 0 0,1 0 0,-1 0 0,0-1 0,1 1 0,-1 0 0,1 0 0,-1 0 0,1 0 0,-1 0 0,1 0 0,0 0 0,-1 0 0,1 0 0,0 2 0,-4 50 0,4-47 0,3 128 0,-4 72 0,0-198 0,0 1 0,-1 0 0,0-1 0,0 0 0,-1 1 0,0-1 0,0 0 0,-1 0 0,0-1 0,-1 1 0,-5 7 0,1-4 0,-1 0 0,0-1 0,0-1 0,0 1 0,-2-2 0,-14 11 0,-1-4 0,0-1 0,-1-2 0,0 0 0,-1-2 0,-50 11 0,2-6 0,45-10 0,0 1 0,0 2 0,-38 14 0,38-11 0,-1-1 0,-1-2 0,-58 6 0,-13-8 0,71-5 0,-63 10 0,77-7 0,0-2 0,1 1 0,-1-2 0,0-1 0,-22-2 0,32 1 0,0-1 0,0 0 0,0 0 0,0-1 0,1 0 0,-1-1 0,1 0 0,0-1 0,0 0 0,0 0 0,-13-12 0,-5-4 0,1-2 0,1-1 0,1-1 0,2-1 0,0-1 0,-31-52 0,34 46 0,-43-55 0,0 1 0,50 61 0,13 17 0,13 11 0,8 10 0,0 1 0,-2 1 0,1 1 0,-2 0 0,0 2 0,25 26 0,-19-17 0,1-2 0,42 30 0,39 25 0,-76-53 0,2-2 0,1-1 0,1-1 0,45 19 0,-54-30 0,1-1 0,1-1 0,0-2 0,35 5 0,26 0 0,115 0 0,24-13 0,-947 1 0,702-1 0,0-1 0,0 0 0,0-1 0,1-1 0,0 0 0,-1-1 0,2-1 0,-1-1 0,-24-13 0,17 6 0,0-1 0,1-1 0,1-1 0,1-1 0,-25-27 0,42 42 0,0 0 0,0-1 0,0 1 0,1-1 0,-1 0 0,1 0 0,-3-7 0,5 10 0,-1 1 0,1-1 0,0 1 0,0-1 0,0 0 0,0 1 0,0-1 0,0 1 0,0-1 0,0 0 0,0 1 0,0-1 0,1 1 0,-1-1 0,0 1 0,0-1 0,0 1 0,1-1 0,-1 1 0,0-1 0,1 1 0,-1-1 0,0 1 0,1-1 0,1 0 0,-1 0 0,1 0 0,-1 0 0,1 1 0,-1-1 0,1 0 0,0 1 0,-1 0 0,1-1 0,0 1 0,-1 0 0,4 0 0,8 0 0,-1 0 0,0 1 0,0 1 0,0 0 0,1 0 0,-2 2 0,1-1 0,12 6 0,13 8 0,39 25 0,14 6 0,-24-14 0,-42-21 0,1 0 0,33 11 0,-11-11 0,0-1 0,0-3 0,60 4 0,-30-4 0,91 4 0,7-13 0,-807 0 0,612-2 0,0 0 0,-29-6 0,-26-3 0,45 8-195,0-1 0,-1-1 0,1-1 0,1-2 0,-1-1 0,-48-22 0,57 20-6631</inkml:trace>
</inkml:ink>
</file>

<file path=ppt/ink/ink2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18.752"/>
    </inkml:context>
    <inkml:brush xml:id="br0">
      <inkml:brushProperty name="width" value="0.1" units="cm"/>
      <inkml:brushProperty name="height" value="0.1" units="cm"/>
      <inkml:brushProperty name="color" value="#00A0D7"/>
    </inkml:brush>
  </inkml:definitions>
  <inkml:trace contextRef="#ctx0" brushRef="#br0">0 75 24575,'70'1'0,"-38"1"0,0-1 0,-1-2 0,51-7 0,-33-8 0,-47 15 0,0 1 0,0-1 0,0 0 0,0 0 0,-1 0 0,1 0 0,0 0 0,0 0 0,-1-1 0,1 1 0,-1 0 0,1-1 0,-1 1 0,0-1 0,1 0 0,-1 1 0,0-1 0,0 0 0,0 0 0,0 0 0,-1 1 0,2-4 0,-3 4 0,1 0 0,0 1 0,-1-1 0,1 0 0,-1 0 0,1 0 0,-1 0 0,1 0 0,-1 1 0,0-1 0,1 0 0,-1 1 0,0-1 0,0 0 0,1 1 0,-1-1 0,0 1 0,0-1 0,0 1 0,0 0 0,0-1 0,0 1 0,0 0 0,0-1 0,0 1 0,0 0 0,0 0 0,-1 0 0,-34-3 0,32 3 0,-143 2-1365,124-2-5461</inkml:trace>
</inkml:ink>
</file>

<file path=ppt/ink/ink2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26.319"/>
    </inkml:context>
    <inkml:brush xml:id="br0">
      <inkml:brushProperty name="width" value="0.1" units="cm"/>
      <inkml:brushProperty name="height" value="0.1" units="cm"/>
      <inkml:brushProperty name="color" value="#00A0D7"/>
    </inkml:brush>
  </inkml:definitions>
  <inkml:trace contextRef="#ctx0" brushRef="#br0">122 1 24575,'-5'0'0,"1"0"0,-1 0 0,0 0 0,0 1 0,0 0 0,1 0 0,-1 0 0,0 1 0,1 0 0,0 0 0,-1 0 0,1 0 0,0 0 0,0 1 0,0 0 0,0 0 0,0 0 0,1 0 0,-1 1 0,1-1 0,0 1 0,0 0 0,-4 8 0,3-5 0,1 1 0,1-1 0,-1 1 0,1 0 0,0 0 0,1 0 0,0 0 0,0 0 0,1 0 0,0 0 0,1 0 0,-1 0 0,4 15 0,5 6 0,1 0 0,1 0 0,24 46 0,-6-17 0,3 7 0,-18-38 0,-1 0 0,13 39 0,-20-51 0,0 0 0,1 0 0,0-1 0,1 0 0,1 0 0,0-1 0,21 23 0,-26-28 0,-15-13 0,-17-13 0,11 5 0,1-1 0,1-1 0,0 0 0,1-1 0,-13-20 0,20 26 0,0-1 0,1 0 0,0-1 0,1 1 0,0-1 0,1 0 0,0-1 0,1 1 0,-3-23 0,4-42 53,2 49-526,-1 0 0,-5-29 1,1 32-6354</inkml:trace>
</inkml:ink>
</file>

<file path=ppt/ink/ink2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51.959"/>
    </inkml:context>
    <inkml:brush xml:id="br0">
      <inkml:brushProperty name="width" value="0.2" units="cm"/>
      <inkml:brushProperty name="height" value="0.2" units="cm"/>
      <inkml:brushProperty name="color" value="#008C3A"/>
    </inkml:brush>
  </inkml:definitions>
  <inkml:trace contextRef="#ctx0" brushRef="#br0">214 743 24575,'-7'0'0,"-7"1"0,0-2 0,1 1 0,-28-6 0,39 5 0,0 1 0,0 0 0,-1-1 0,1 0 0,0 1 0,0-1 0,0 0 0,0 0 0,0 0 0,0 0 0,0 0 0,0-1 0,0 1 0,0-1 0,1 1 0,-1-1 0,0 1 0,1-1 0,0 0 0,-1 0 0,1 0 0,0 0 0,0 0 0,0 0 0,0 0 0,0 0 0,1 0 0,-1-1 0,0 1 0,1 0 0,0-1 0,0 1 0,-1 0 0,2-3 0,-1 3 0,0 1 0,1-1 0,-1 1 0,1-1 0,0 0 0,0 1 0,-1-1 0,1 1 0,0 0 0,0-1 0,0 1 0,1 0 0,-1 0 0,0-1 0,0 1 0,1 0 0,-1 0 0,0 0 0,1 0 0,-1 1 0,1-1 0,-1 0 0,1 1 0,0-1 0,-1 1 0,1-1 0,0 1 0,-1 0 0,1 0 0,0 0 0,-1 0 0,1 0 0,0 0 0,-1 0 0,1 0 0,2 1 0,0 0 0,1-1 0,-1 1 0,1 0 0,-1 0 0,0 0 0,1 1 0,-1 0 0,0 0 0,0 0 0,0 0 0,0 0 0,4 4 0,-8-6 0,1 1 0,-1-1 0,1 0 0,-1 0 0,0 1 0,1-1 0,-1 0 0,0 1 0,1-1 0,-1 1 0,0-1 0,0 0 0,1 1 0,-1-1 0,0 1 0,0-1 0,0 0 0,1 1 0,-1-1 0,0 1 0,0-1 0,0 1 0,0-1 0,0 1 0,0-1 0,0 1 0,0-1 0,0 1 0,0-1 0,0 0 0,0 1 0,-1-1 0,1 1 0,0-1 0,0 1 0,0-1 0,-1 0 0,1 1 0,-1 0 0,1-1 0,-1 0 0,0 0 0,0 1 0,0-1 0,1 0 0,-1 0 0,0 0 0,0 0 0,0 0 0,0 0 0,1 0 0,-1-1 0,0 1 0,0 0 0,0 0 0,1-1 0,-1 1 0,0 0 0,0-1 0,1 1 0,-1-1 0,0 1 0,-1-2 0,-4-3 0,1-1 0,-1 0 0,1 0 0,0-1 0,0 1 0,0-1 0,1 0 0,0 0 0,1-1 0,-1 1 0,2-1 0,-1 0 0,-1-9 0,-1-2 0,2 0 0,0 0 0,1 0 0,1-31 0,1 45 0,0 0 0,1 0 0,0 0 0,0 0 0,0 0 0,1 0 0,-1 0 0,3-5 0,-3 9 0,-1 0 0,1 0 0,0 0 0,-1 0 0,1 0 0,0 1 0,0-1 0,-1 0 0,1 0 0,0 1 0,0-1 0,0 0 0,0 1 0,0-1 0,0 1 0,0-1 0,0 1 0,0-1 0,0 1 0,0 0 0,0 0 0,1 0 0,-1-1 0,0 1 0,0 0 0,0 0 0,0 0 0,0 1 0,0-1 0,1 0 0,-1 0 0,0 1 0,0-1 0,0 0 0,0 1 0,0-1 0,0 1 0,0-1 0,0 1 0,1 1 0,5 3 0,0 0 0,-1 1 0,0 0 0,0 0 0,0 0 0,-1 1 0,0 0 0,0 0 0,0 0 0,-1 1 0,0-1 0,4 14 0,2 5 0,-2 1 0,8 41 0,-13-54 0,-1 0 0,0 0 0,-1 16 0,-5-16 0,-3-14 0,5-1 0,1 0 0,0 0 0,-1 0 0,1-1 0,0 1 0,0-1 0,0 1 0,0-1 0,0 1 0,0-1 0,-1-2 0,-8-23 0,2 0 0,0-1 0,-3-31 0,8 41 0,1 0 0,1 0 0,0-1 0,2 1 0,5-35 0,-3 42 0,0 10 0,2 19 0,0 33 0,-5 32 0,0-48 0,0-27 0,0-10 0,-1-31 0,2 1 0,1-1 0,1 1 0,2 0 0,1 0 0,2 0 0,1 1 0,15-34 0,-10 34 0,17-49 0,-28 69 0,0 1 0,-1-1 0,0 0 0,0 0 0,-1 0 0,-1 0 0,0 0 0,-2-18 0,2 28 0,0-1 0,0 1 0,0-1 0,-1 1 0,1-1 0,-1 1 0,1-1 0,-1 1 0,1-1 0,-1 1 0,0 0 0,0-1 0,0 1 0,0 0 0,0 0 0,0 0 0,0-1 0,0 1 0,-1-1 0,1 2 0,0 0 0,0 0 0,0-1 0,0 1 0,0 0 0,0 0 0,0 0 0,0 0 0,0 0 0,0 1 0,0-1 0,0 0 0,0 0 0,0 1 0,0-1 0,0 0 0,1 1 0,-1-1 0,0 1 0,0-1 0,-1 2 0,-4 2 0,1 1 0,1 0 0,-1 0 0,0 0 0,1 0 0,-6 11 0,-10 15 0,-42 49 0,40-54 0,1 1 0,-21 37 0,41-63 0,-13 25 0,-15 35 0,25-50 0,1 0 0,0 0 0,0 0 0,1 0 0,1 0 0,-1 19 0,2 8 0,2 0 0,1 0 0,3 0 0,0-1 0,3 0 0,24 69 0,-25-90 0,0-1 0,1 0 0,1-1 0,0 0 0,19 19 0,-29-33 0,0 0 0,0 0 0,0 0 0,0 0 0,0 0 0,0 0 0,0 0 0,0 0 0,0 0 0,0 0 0,0 0 0,0-1 0,0 1 0,0 0 0,0 0 0,0 0 0,0 0 0,0 0 0,0 0 0,0 0 0,0 0 0,0 0 0,0 0 0,0 0 0,0 0 0,0 0 0,0 0 0,0 0 0,1 0 0,-1 0 0,0 0 0,0 0 0,0 0 0,0 0 0,0 0 0,0-1 0,0 1 0,0 0 0,0 0 0,0 0 0,0 0 0,0 0 0,0 1 0,1-1 0,-1 0 0,0 0 0,0 0 0,-5-14 0,-7-18 0,-52-147 0,46 123 0,9 27 0,2-1 0,1 1 0,1-1 0,1 0 0,2 0 0,1-1 0,2 1 0,0 0 0,2 0 0,10-43 0,-11 70 0,-1 8 0,1 22 0,0 35 0,-4 74 0,-1-24 0,17 178 0,-10-268 0,0 1 0,1-1 0,2 0 0,0-1 0,1 1 0,1-2 0,20 33 0,-20-39 0,1 0 0,0 0 0,1-1 0,1 0 0,0-1 0,0 0 0,2-1 0,-1-1 0,1 0 0,26 13 0,41 13 0,-72-33 0,1 0 0,-1 0 0,1-1 0,-1 0 0,1-1 0,18 0 0,-26-1 0,0 0 0,0 0 0,0-1 0,0 1 0,0-1 0,0 1 0,0-1 0,0 0 0,-1 0 0,1 0 0,0 1 0,-1-2 0,1 1 0,-1 0 0,1 0 0,-1 0 0,1-1 0,-1 1 0,0-1 0,2-2 0,-1 0 0,0 0 0,0 0 0,0 0 0,-1 0 0,0 0 0,0-1 0,0 1 0,1-8 0,-2-4 0,0 0 0,-1 1 0,0-1 0,-5-17 0,0 6 0,-2 1 0,0 0 0,-2 1 0,-1 0 0,-1 1 0,-1 0 0,-16-22 0,-7-16 0,2-1 0,-39-104 0,39 85 0,26 59 0,0 1 0,2-2 0,1 1 0,0-1 0,2 0 0,1 1 0,1-33 0,0 55 0,1-1 0,0 0 0,0 1 0,0-1 0,0 0 0,0 0 0,0 1 0,0-1 0,0 0 0,1 0 0,-1 1 0,1-1 0,-1 0 0,1 1 0,0-1 0,0 1 0,0-1 0,-1 1 0,1-1 0,1 1 0,-1 0 0,0-1 0,3-1 0,-2 3 0,0 0 0,0 0 0,0 0 0,1 0 0,-1 0 0,0 1 0,0-1 0,0 1 0,0-1 0,0 1 0,0 0 0,0 0 0,0 0 0,0 0 0,0 0 0,0 1 0,-1-1 0,1 0 0,2 3 0,232 191 0,-48-37 0,-177-150 0,-8-7 0,1 1 0,-1 0 0,0 0 0,0 0 0,0 1 0,0-1 0,-1 1 0,1 0 0,-1 0 0,0-1 0,1 1 0,1 5 0,-9-10 0,-1-1 0,1 1 0,0-1 0,0 0 0,-4-4 0,-47-38 0,3-3 0,2-3 0,-59-74 0,108 123 0,-1-1 0,1 1 0,0-1 0,1 0 0,-1 1 0,0-1 0,1 0 0,0 0 0,-1 0 0,1 0 0,0-1 0,1 1 0,-2-5 0,2 8 0,1-1 0,-1 0 0,0 0 0,0 0 0,0 0 0,1 0 0,-1 1 0,0-1 0,1 0 0,-1 0 0,1 1 0,-1-1 0,1 0 0,-1 0 0,1 1 0,0-1 0,-1 1 0,1-1 0,1 0 0,0-1 0,1 1 0,-1 0 0,1 0 0,-1 0 0,1 0 0,-1 0 0,1 1 0,5-1 0,19-1 0,0 1 0,-1 1 0,1 1 0,37 7 0,110 31 0,10 1 0,2-26 0,-324-14 0,39 0 0,-135-15 0,195 8 0,-76-20 0,36 5 0,72 21 0,0 0 0,1 0 0,-1 0 0,0 1 0,1 0 0,-1 0 0,0 1 0,1 0 0,-14 3 0,18-3 0,0 1 0,0-1 0,0 1 0,0-1 0,0 1 0,0 0 0,0 0 0,0 0 0,1 0 0,-1 0 0,1 0 0,0 0 0,0 0 0,-1 1 0,1-1 0,1 0 0,-1 1 0,0-1 0,0 1 0,1-1 0,0 1 0,-1 4 0,0 9 0,1 0 0,1 24 0,0-20 0,1 10 0,0 1 0,2-1 0,1 0 0,2 0 0,0 0 0,2-1 0,2 0 0,0-1 0,16 27 0,14 14 0,3-2 0,2-1 0,69 72 0,-114-137 0,0 0 0,0 0 0,1 0 0,-1 1 0,0-1 0,0 0 0,0 1 0,-1-1 0,1 1 0,0-1 0,0 1 0,-1-1 0,1 1 0,-1-1 0,0 1 0,1 0 0,-1 2 0,0-3 0,-1-1 0,1 1 0,-1-1 0,1 1 0,-1-1 0,1 0 0,-1 1 0,1-1 0,-1 1 0,0-1 0,1 0 0,-1 0 0,0 1 0,1-1 0,-1 0 0,0 0 0,1 0 0,-1 0 0,0 0 0,1 0 0,-1 0 0,0 0 0,0 0 0,1 0 0,-1 0 0,0 0 0,0-1 0,-9-1 0,0 0 0,0-1 0,0 0 0,-15-8 0,-24-15 0,-90-62 0,113 68 0,1-1 0,1-2 0,0 0 0,-35-46 0,-43-61 0,176 245 0,82 113 0,-141-212 0,26 24 0,10 9 0,-44-36 0,-18-17 0,-18-15 0,-11-13 0,2-2 0,1-1 0,1-2 0,3-2 0,1-1 0,2-1 0,2-2 0,1 0 0,3-2 0,1-1 0,-18-55 0,28 65 0,2-1 0,2-1 0,1 1 0,2-1 0,1-1 0,1-48 0,5 64 0,0 35 0,0 36 0,1-6 0,3-1 0,1 0 0,2 0 0,1-1 0,3 0 0,1 0 0,2-1 0,1-1 0,3-1 0,24 40 0,-24-47 0,1 0 0,2-2 0,0 0 0,2-1 0,44 38 0,-54-55 0,0-1 0,28 14 0,14 8 0,-10 4 0,-1 3 0,70 75 0,-81-77 0,3 7 0,-28-31 0,0-2 0,0 1 0,1-1 0,17 14 0,155 104 0,-160-114 0,-17-12 0,-1 0 0,0 1 0,1-1 0,-1 1 0,0 1 0,-1-1 0,1 0 0,0 1 0,-1 0 0,0-1 0,0 1 0,3 5 0,-6-8 0,0 0 0,0 0 0,1 0 0,-1 0 0,0 0 0,0 0 0,0 0 0,0 0 0,0 0 0,0 0 0,-1 0 0,1 0 0,0 0 0,0-1 0,-1 1 0,1 0 0,0 0 0,-1 0 0,1 0 0,-1 0 0,1 0 0,-1-1 0,0 1 0,1 0 0,-1-1 0,0 1 0,1 0 0,-1-1 0,0 1 0,0-1 0,0 1 0,0-1 0,1 1 0,-1-1 0,0 0 0,0 1 0,0-1 0,0 0 0,0 0 0,-1 1 0,-4 0 0,0 1 0,0-1 0,0-1 0,0 1 0,-7-1 0,2 0 0,1-2 0,-1 1 0,1-1 0,0-1 0,0 0 0,0 0 0,-12-6 0,-3-4 0,-31-22 0,-12-7 0,-141-73 0,179 95 0,1-2 0,0-1 0,2-1 0,-46-52 0,5 5 0,39 44 0,2-1 0,1-1 0,-43-65 0,65 88 0,1-1 0,0 1 0,0 0 0,1-1 0,-1 0 0,2 1 0,-1-1 0,0-8 0,1 13 0,1 1 0,0-1 0,0 0 0,1 1 0,-1-1 0,0 1 0,0-1 0,1 1 0,-1-1 0,1 1 0,-1 0 0,1-1 0,0 1 0,-1 0 0,1-1 0,0 1 0,2-2 0,-2 2 0,1 0 0,-1 0 0,1 0 0,0 0 0,-1 0 0,1 1 0,0-1 0,0 0 0,0 1 0,-1-1 0,1 1 0,0 0 0,0 0 0,0 0 0,0 0 0,0 0 0,3 1 0,14 1 0,-1 1 0,0 1 0,0 1 0,0 1 0,0 0 0,20 11 0,98 61 0,-55-29 0,-44-25 0,-30-18 0,2 0 0,-1-1 0,1 0 0,-1 0 0,1-1 0,1 0 0,14 4 0,-23-8 0,-1 0 0,0 0 0,1 0 0,-1 0 0,0 0 0,1 0 0,-1 0 0,0 0 0,1 0 0,-1 0 0,1 0 0,-1 0 0,0 0 0,1 0 0,-1 0 0,0-1 0,1 1 0,-1 0 0,0 0 0,0-1 0,1 1 0,-1 0 0,0 0 0,0-1 0,1 1 0,-1 0 0,0 0 0,0-1 0,0 1 0,1 0 0,-1-1 0,0 1 0,0-1 0,1-17 0,-12-25 0,10 38 0,-19-52 0,-34-72 0,33 84 0,2 1 0,2-2 0,-15-61 0,28 88 0,-6-22 0,10 40 0,-1-1 0,1 1 0,0-1 0,0 0 0,0 1 0,0-1 0,0 1 0,0-1 0,0 1 0,0-1 0,1 0 0,-1 1 0,1-1 0,-1 1 0,1-1 0,-1 1 0,3-3 0,-2 3 0,0 1 0,0-1 0,0 1 0,0-1 0,0 1 0,0 0 0,0-1 0,0 1 0,0 0 0,0 0 0,0 0 0,0 0 0,0 0 0,0 0 0,0 0 0,0 0 0,1 0 0,-1 1 0,0-1 0,0 0 0,0 1 0,0-1 0,0 1 0,0-1 0,0 1 0,-1-1 0,2 2 0,25 18 0,-26-20 0,49 52 0,-33-33 0,29 26 0,-41-41 0,0 0 0,0 0 0,1 0 0,-1-1 0,1 0 0,0 0 0,0 0 0,0-1 0,0 0 0,12 2 0,-16-3 0,1-1 0,-1 1 0,0-1 0,1 0 0,-1 0 0,0 0 0,1-1 0,-1 1 0,0 0 0,0-1 0,1 0 0,-1 1 0,0-1 0,0 0 0,0 0 0,0 0 0,0 0 0,0-1 0,0 1 0,0 0 0,2-3 0,-1-1 0,1 0 0,-1 0 0,0 0 0,0 0 0,-1 0 0,4-9 0,9-19 0,-14 32 0,0 1 0,0-1 0,0 0 0,0 1 0,0-1 0,0 1 0,0 0 0,0-1 0,0 1 0,0 0 0,0 0 0,0-1 0,0 1 0,0 0 0,0 0 0,1 0 0,-1 0 0,0 1 0,0-1 0,0 0 0,0 0 0,0 1 0,0-1 0,0 0 0,0 1 0,0-1 0,0 1 0,0-1 0,0 1 0,0 0 0,18 5 0,-5-6 0,0-1 0,0-1 0,0-1 0,0 0 0,-1 0 0,0-2 0,1 0 0,-1 0 0,-1-1 0,15-9 0,39-15 0,-33 25 0,-31 5 0,1 1 0,-1-1 0,0 0 0,1 0 0,-1-1 0,1 1 0,-1 0 0,0-1 0,1 0 0,-1 1 0,0-1 0,1 0 0,-1 0 0,0 0 0,0-1 0,0 1 0,0 0 0,0-1 0,0 1 0,0-1 0,-1 0 0,3-2 0,3-11 0,1-1 0,0 1 0,18-26 0,-23 38 0,0-1 0,1 0 0,-1 1 0,1-1 0,-1 1 0,1 0 0,0 1 0,1-1 0,-1 0 0,0 1 0,1 0 0,-1 0 0,1 1 0,7-3 0,-4 3 0,8-2 0,0 0 0,-1 0 0,0-2 0,0 0 0,0 0 0,16-10 0,-30 15 0,-1 0 0,0-1 0,0 1 0,1 0 0,-1 0 0,0 0 0,0 0 0,1 0 0,-1 0 0,0-1 0,0 1 0,0 0 0,1 0 0,-1 0 0,0-1 0,0 1 0,0 0 0,0 0 0,0-1 0,0 1 0,1 0 0,-1 0 0,0-1 0,0 1 0,0 0 0,0 0 0,0-1 0,0 1 0,0 0 0,0 0 0,0-1 0,0 1 0,0 0 0,0 0 0,0-1 0,0 1 0,-1 0 0,1 0 0,0-1 0,0 1 0,0 0 0,0 0 0,-1-1 0,-13-7 0,-21 0 0,-57 1 0,-130 7 0,87 3 0,-186-3 0,483 12 0,-15 0 0,255-12 0,-411 1 0,0 0 0,1 0 0,-1 0 0,1 1 0,-1 1 0,1-1 0,0 1 0,0 1 0,0 0 0,0 0 0,1 0 0,-1 1 0,1 0 0,0 0 0,1 1 0,-1 0 0,1 0 0,0 1 0,1-1 0,-1 1 0,1 1 0,1-1 0,-1 1 0,1-1 0,1 1 0,0 0 0,0 1 0,0-1 0,1 0 0,0 1 0,-1 16 0,2-9 0,1 0 0,1 0 0,0 0 0,1 0 0,1 0 0,0 0 0,1 0 0,9 19 0,-1 11 0,-11-38 0,1 0 0,0-1 0,1 1 0,-1 0 0,1-1 0,7 12 0,-10-19 0,0 0 0,0 0 0,0 1 0,0-1 0,0 0 0,0 0 0,0 0 0,0 0 0,0 0 0,0 0 0,1 0 0,-1 0 0,0 0 0,0 0 0,0 0 0,0 1 0,0-1 0,0 0 0,0 0 0,0 0 0,1 0 0,-1 0 0,0 0 0,0 0 0,0 0 0,0 0 0,0 0 0,0 0 0,0 0 0,1 0 0,-1 0 0,0 0 0,0 0 0,0 0 0,0 0 0,0 0 0,0 0 0,0 0 0,0-1 0,1 1 0,-1 0 0,0 0 0,0 0 0,0 0 0,0 0 0,0 0 0,0 0 0,0 0 0,0 0 0,0 0 0,0-1 0,0 1 0,1 0 0,-1 0 0,3-10 0,0-11 0,2-15 0,16-64 0,2-8 0,-21 99 0,0 0 0,0 0 0,1 0 0,0 0 0,1 1 0,0 0 0,0-1 0,1 1 0,0 1 0,0-1 0,1 1 0,0 0 0,0 0 0,1 1 0,13-11 0,-129 85 0,101-62 0,1 0 0,-1 1 0,1 0 0,0 1 0,1-1 0,0 1 0,0 1 0,1-1 0,0 1 0,0 0 0,1 0 0,-4 14 0,3-5 0,1 1 0,1 0 0,1 0 0,1 0 0,1 31 0,4 158 0,-2-197 0,0 0 0,1 1 0,0-1 0,1 0 0,0 0 0,1-1 0,7 12 0,-6-10 0,0 0 0,0 0 0,-2 1 0,1-1 0,3 20 0,-5-15 0,1 0 0,0-1 0,2 0 0,13 30 0,39 58 0,-39-73 0,-4-8 0,2 0 0,1-1 0,0-1 0,2-1 0,29 24 0,-31-28 0,166 139 0,-143-128 0,2-2 0,49 22 0,-46-25 0,76 50 0,-106-61 0,1-2 0,0 0 0,1-1 0,0-1 0,0-1 0,23 5 0,31 12 0,-71-23 0,0 0 0,0 0 0,-1 0 0,1 1 0,0-1 0,0 0 0,0 0 0,-1 1 0,1-1 0,0 1 0,-1-1 0,1 0 0,0 1 0,-1-1 0,1 1 0,-1 0 0,1-1 0,0 1 0,-1-1 0,0 1 0,1 0 0,0 0 0,-14 5 0,-35-2 0,46-4 0,-30 1 0,0-2 0,0-1 0,0-1 0,0-2 0,0-1 0,-45-16 0,47 12 0,13 6 0,0-1 0,0-2 0,1 1 0,0-2 0,0 0 0,1-1 0,-25-18 0,0-4 0,-1 2 0,-2 1 0,0 3 0,-91-39 0,-89-34 0,162 71 0,-59-35 0,-24-13 0,67 35 0,50 25 0,-59-25 0,73 35 0,0-1 0,0-1 0,1 0 0,0 0 0,0-1 0,-21-19 0,-58-68 0,48 47 0,24 26 0,2-2 0,1 0 0,1 0 0,1-2 0,-11-28 0,8 21 0,-26-58 0,-45-135 0,72 157 0,14 52 0,-2 1 0,0 0 0,-9-24 0,1 13 0,6 15 0,1 1 0,0-1 0,1 1 0,-3-15 0,8 11 0,8 17 0,15 22 0,-19-18 0,34 40 0,-2 2 0,-3 1 0,-1 2 0,43 92 0,-23-10 0,-40-95 0,1-2 0,33 62 0,-29-68 0,-7-10 0,1 0 0,1-1 0,0-1 0,31 32 0,11-1 0,2-3 0,2-3 0,2-2 0,84 43 0,-113-66 0,-2 2 0,34 27 0,-36-25 0,1-1 0,50 27 0,-20-18 0,263 118 0,-386-144 0,33-4 0,-101-7 0,114 5 0,1-2 0,0 0 0,0 0 0,0-2 0,-26-12 0,11-1 0,1-1 0,0-2 0,2-2 0,-35-34 0,47 43 0,-6-8 0,1-1 0,1-1 0,1-1 0,-31-54 0,-51-123 0,75 145 0,12 26 0,-18-61 0,29 77 0,0 0 0,1 0 0,1 0 0,0 0 0,1-1 0,2-18 0,-1 34 0,0 0 0,0 0 0,0 0 0,0 0 0,0 0 0,0 0 0,1 0 0,-1 0 0,0 0 0,0 0 0,1 0 0,-1 1 0,1-1 0,-1 0 0,1 0 0,-1 0 0,1 0 0,-1 1 0,1-1 0,0 0 0,-1 1 0,1-1 0,0 0 0,0 1 0,-1-1 0,1 1 0,0-1 0,1 1 0,0-1 0,0 1 0,0 0 0,0 0 0,0 1 0,-1-1 0,1 0 0,0 1 0,0-1 0,0 1 0,-1-1 0,1 1 0,0 0 0,2 2 0,8 4 0,0 1 0,-1 1 0,11 10 0,-18-16 0,38 39 0,-28-27 0,1 0 0,21 16 0,-35-31 0,-1 1 0,1-1 0,-1 1 0,1-1 0,-1 0 0,1 1 0,-1-1 0,1 0 0,-1 1 0,1-1 0,0 0 0,-1 0 0,1 0 0,-1 0 0,1 1 0,0-1 0,-1 0 0,1 0 0,-1 0 0,1 0 0,0 0 0,-1 0 0,1-1 0,-1 1 0,1 0 0,0 0 0,-1 0 0,1 0 0,-1-1 0,1 1 0,-1 0 0,1-1 0,-1 1 0,2-1 0,-1-1 0,0 1 0,0-1 0,0 0 0,0 0 0,-1 0 0,1 0 0,0 0 0,-1 0 0,1 0 0,-1 0 0,0-2 0,0-55 0,0 58 0,-1-2 0,1-10 0,-1 1 0,0-1 0,-1 1 0,-1 0 0,0 0 0,-1 0 0,-6-16 0,10 27 0,-1 1 0,1-1 0,0 1 0,0-1 0,0 1 0,-1 0 0,1-1 0,0 1 0,0-1 0,-1 1 0,1 0 0,0-1 0,-1 1 0,1 0 0,0-1 0,-1 1 0,1 0 0,-1-1 0,1 1 0,0 0 0,-1 0 0,1 0 0,-1 0 0,0-1 0,-4 10 0,3 21 0,5-7 0,1-1 0,1 1 0,0-1 0,10 22 0,41 89 0,-24-62 0,-23-53 0,-9-18 0,0 0 0,0 0 0,0 0 0,0 0 0,0 0 0,0 0 0,0 0 0,0 0 0,0 0 0,0 0 0,0 0 0,0 0 0,0 0 0,0-1 0,0 1 0,1 0 0,-1 0 0,0 0 0,0 0 0,0 0 0,0 0 0,0 0 0,0 0 0,0 0 0,0 0 0,0 0 0,0 0 0,0 0 0,1 0 0,-1 0 0,0 0 0,0 0 0,0 0 0,0 0 0,0 0 0,0 0 0,0 0 0,0 0 0,0 0 0,0 0 0,0 0 0,1 0 0,-1 0 0,0 0 0,0 0 0,0 0 0,0 1 0,0-1 0,0 0 0,0 0 0,0 0 0,0 0 0,0 0 0,0 0 0,0 0 0,0 0 0,0 0 0,0 0 0,0 0 0,0 0 0,0 0 0,0 1 0,0-1 0,0 0 0,0 0 0,0 0 0,-8-30 0,5 23 0,-1-1 0,0 1 0,-1 0 0,-7-10 0,12 17 0,0 1 0,0-1 0,0 0 0,0 0 0,0 0 0,0 1 0,0-1 0,0 0 0,0 0 0,-1 0 0,1 1 0,0-1 0,0 0 0,0 0 0,0 0 0,0 0 0,0 1 0,-1-1 0,1 0 0,0 0 0,0 0 0,0 0 0,0 0 0,-1 1 0,1-1 0,0 0 0,0 0 0,0 0 0,-1 0 0,1 0 0,0 0 0,0 0 0,-1 0 0,1 0 0,0 0 0,0 0 0,0 0 0,-1 0 0,1 0 0,0 0 0,0 0 0,-1 0 0,1 0 0,0 0 0,0 0 0,0 0 0,-1-1 0,1 1 0,0 0 0,6 21 0,7 4 0,1-1 0,0 0 0,24 27 0,-4-5 0,55 67 0,-41-56 0,-47-56 0,0 0 0,0 0 0,0 0 0,0 0 0,0 0 0,0 0 0,-1 0 0,1 0 0,0 0 0,-1 0 0,1 0 0,-1 1 0,1-1 0,-1 0 0,1 0 0,-1 1 0,0-1 0,0 0 0,0 1 0,0-1 0,0 0 0,0 0 0,0 1 0,0-1 0,-1 2 0,0-2 0,0-1 0,0 1 0,0 0 0,0 0 0,0-1 0,0 1 0,0-1 0,-1 1 0,1-1 0,0 1 0,0-1 0,-1 0 0,1 0 0,0 1 0,-1-1 0,1 0 0,0 0 0,-1 0 0,-1-1 0,-7 0 0,-1 0 0,0-1 0,1-1 0,-18-5 0,8-3 0,0 1 0,1-2 0,0-1 0,1 0 0,1-1 0,0-1 0,1-1 0,-26-32 0,-7-16 0,-43-76 0,76 114 0,-171-270 0,180 283-114,1 0 1,0 0-1,1 0 0,0-1 0,1 1 1,1-1-1,0 0 0,1-1 0,0 1 1,1 0-1,2-28 0</inkml:trace>
</inkml:ink>
</file>

<file path=ppt/ink/ink2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57.718"/>
    </inkml:context>
    <inkml:brush xml:id="br0">
      <inkml:brushProperty name="width" value="0.2" units="cm"/>
      <inkml:brushProperty name="height" value="0.2" units="cm"/>
      <inkml:brushProperty name="color" value="#008C3A"/>
    </inkml:brush>
  </inkml:definitions>
  <inkml:trace contextRef="#ctx0" brushRef="#br0">1 3 24575,'141'-2'0,"151"4"0,-158 21 0,-126-23 0,1 1 0,0 0 0,-1 0 0,1 1 0,-1 1 0,1-1 0,-1 1 0,0 0 0,0 1 0,0 0 0,-1 1 0,9 5 0,-10-5 0,-1 1 0,1-1 0,-1 1 0,0 0 0,-1 1 0,1-1 0,-1 1 0,0 0 0,-1 0 0,0 0 0,0 0 0,0 1 0,2 13 0,20 82-1365</inkml:trace>
</inkml:ink>
</file>

<file path=ppt/ink/ink2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31.630"/>
    </inkml:context>
    <inkml:brush xml:id="br0">
      <inkml:brushProperty name="width" value="0.1" units="cm"/>
      <inkml:brushProperty name="height" value="0.1" units="cm"/>
      <inkml:brushProperty name="color" value="#008C3A"/>
    </inkml:brush>
  </inkml:definitions>
  <inkml:trace contextRef="#ctx0" brushRef="#br0">50 943 24575,'1'-5'0,"0"-1"0,1 1 0,0 0 0,0 0 0,0 0 0,0 0 0,1 0 0,0 0 0,0 1 0,0-1 0,1 1 0,0 0 0,8-8 0,11-15 0,121-153 0,17-32 0,-132 175 0,1 1 0,2 1 0,1 2 0,38-30 0,-46 45 0,1 2 0,1 1 0,0 1 0,1 1 0,0 1 0,54-14 0,30 5 0,0 0 0,-33 5 0,-54 13 0,45-14 0,-42 10 0,0 0 0,0 2 0,1 1 0,46 0 0,-36 2 0,41-9 0,-55 6 0,40-2 0,40 7 0,-172 0 0,-1 2 0,1 4 0,-92 18 0,-40 36 0,-28 6 0,211-63 0,-2 0 0,-1 1 0,1 0 0,0 1 0,0 1 0,1 1 0,0 1 0,0 0 0,-22 15 0,-65 50 0,-22 16 0,91-62 0,21-17 0,0 1 0,0 1 0,1 0 0,0 1 0,-15 20 0,-99 172 0,96-150 0,10-12 0,17-32 0,-1 0 0,0-1 0,-10 15 0,-11 22 0,23-39 0,-1 0 0,0 0 0,-1 0 0,0 0 0,0-1 0,-1 0 0,-7 8 0,13-15 0,0 0 0,0 0 0,0 1 0,0-1 0,-1 0 0,1 0 0,0 0 0,0 1 0,0-1 0,-1 0 0,1 0 0,0 0 0,0 0 0,-1 0 0,1 1 0,0-1 0,0 0 0,-1 0 0,1 0 0,0 0 0,0 0 0,-1 0 0,1 0 0,0 0 0,-1 0 0,1 0 0,0 0 0,0 0 0,-1 0 0,1 0 0,0 0 0,0 0 0,-1 0 0,1-1 0,0 1 0,0 0 0,-1 0 0,1 0 0,0 0 0,0 0 0,-1-1 0,1 1 0,0 0 0,0 0 0,0 0 0,0-1 0,-1 1 0,1 0 0,0 0 0,0-1 0,0 1 0,0-1 0,0-15 0,16-19 0,0 0 0,3 2 0,1 0 0,33-42 0,-50 71 0,11-14 0,27-27 0,2-1 0,-28 27 0,21-39 0,-25 38 0,1 0 0,22-26 0,22-17 0,-51 51 0,-13 13 0,-24 15 0,21-9 0,-49 21 0,2 3 0,-55 40 0,97-57 0,1 0 0,0 1 0,2 1 0,-1 0 0,-12 22 0,15-22 0,0 0 0,1 0 0,1 0 0,1 1 0,0 1 0,1 0 0,1 0 0,1 0 0,0 0 0,1 1 0,1 0 0,1 0 0,0 29 0,1-26 0,-1 0 0,-2-1 0,0 0 0,-8 24 0,6-23 0,0 1 0,2-1 0,-4 39 0,12 87 0,-2-128 0,1-1 0,1 0 0,1 0 0,1 0 0,13 29 0,-6-22 0,0-1 0,3-1 0,0 0 0,1-1 0,1-1 0,22 21 0,16 9 0,66 47 0,47 41 0,110 68 0,-238-176 0,39 39 0,-43-37 0,52 38 0,66 38 0,-108-78 0,0-3 0,94 41 0,-77-49-1365,-39-16-5461</inkml:trace>
</inkml:ink>
</file>

<file path=ppt/ink/ink2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48.401"/>
    </inkml:context>
    <inkml:brush xml:id="br0">
      <inkml:brushProperty name="width" value="0.1" units="cm"/>
      <inkml:brushProperty name="height" value="0.1" units="cm"/>
      <inkml:brushProperty name="color" value="#008C3A"/>
    </inkml:brush>
  </inkml:definitions>
  <inkml:trace contextRef="#ctx0" brushRef="#br0">19 1 24575,'-1'0'0,"0"0"0,0 1 0,1-1 0,-1 0 0,0 1 0,0-1 0,0 1 0,0-1 0,0 1 0,0-1 0,1 1 0,-1 0 0,0 0 0,0-1 0,1 1 0,-1 0 0,0 0 0,1 0 0,-1 0 0,1-1 0,-1 1 0,1 0 0,0 0 0,-1 0 0,1 0 0,0 0 0,0 0 0,0 0 0,0 0 0,0 0 0,0 0 0,0 0 0,0 0 0,0 2 0,5 36 0,1-20 0,1 1 0,1-1 0,1-1 0,1 1 0,0-2 0,23 29 0,5 0 0,45 40 0,-68-71 0,4 4 0,0 2 0,-2 0 0,0 2 0,-2 0 0,0 0 0,18 42 0,-26-44 0,0 0 0,4 28 0,-7-27 0,15 43 0,-10-38 0,-1 1 0,-1 0 0,-2 1 0,-1-1 0,-1 1 0,-1 0 0,-4 46 0,0-357 0,-2 244 0,-2 0 0,-2 1 0,-1-1 0,-2 1 0,-2 1 0,-32-66 0,29 75 45,-1 0-1,-33-41 1,-17-25-1544,49 62-5327</inkml:trace>
</inkml:ink>
</file>

<file path=ppt/ink/ink2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06.094"/>
    </inkml:context>
    <inkml:brush xml:id="br0">
      <inkml:brushProperty name="width" value="0.2" units="cm"/>
      <inkml:brushProperty name="height" value="0.2" units="cm"/>
      <inkml:brushProperty name="color" value="#008C3A"/>
    </inkml:brush>
  </inkml:definitions>
  <inkml:trace contextRef="#ctx0" brushRef="#br0">1 0 24575,'43'0'0,"0"3"0,77 13 0,-95-10 0,0 0 0,-1 2 0,0 1 0,0 1 0,-1 1 0,23 14 0,-30-15 0,-1 0 0,0 1 0,0 1 0,-1 0 0,21 25 0,-28-28 0,0 0 0,-1 1 0,-1 0 0,1 0 0,-1 0 0,-1 1 0,0 0 0,0 0 0,-1 0 0,2 17 0,-3-18 0,-1-6 0,0 0 0,0 1 0,-1-1 0,1 1 0,-1-1 0,0 1 0,0-1 0,-1 1 0,1-1 0,-1 0 0,0 1 0,-1 4 0,1-9 0,1 0 0,0 0 0,0 0 0,0 0 0,0 0 0,0 0 0,0 0 0,0 1 0,0-1 0,0 0 0,0 0 0,0 0 0,-1 0 0,1 0 0,0 0 0,0 0 0,0 0 0,0 0 0,0 0 0,0 0 0,0 1 0,-1-1 0,1 0 0,0 0 0,0 0 0,0 0 0,0 0 0,0 0 0,-1 0 0,1 0 0,0 0 0,0 0 0,0 0 0,0 0 0,0-1 0,0 1 0,-1 0 0,1 0 0,0 0 0,0 0 0,0 0 0,0 0 0,0 0 0,0 0 0,0 0 0,-1 0 0,1-1 0,-5-8 0,-1-11 0,6 19 0,-6-21 0,-1 1 0,-1 0 0,-1 0 0,-13-23 0,-3-6 0,19 36 0,0 1 0,-1 0 0,-1 0 0,0 1 0,0-1 0,-1 2 0,-14-14 0,16 18 0,-41-32 0,45 37 0,1 0 0,-1 0 0,0 1 0,0-1 0,0 1 0,0 0 0,-1 0 0,1 0 0,0 0 0,0 0 0,-1 1 0,1-1 0,0 1 0,-1 0 0,-4 1 0,6-1 0,0 1 0,1 0 0,-1 0 0,0 0 0,1 0 0,-1 0 0,1 0 0,-1 0 0,1 0 0,0 0 0,-1 1 0,1-1 0,0 1 0,0-1 0,0 1 0,0-1 0,0 1 0,0 0 0,1-1 0,-1 1 0,0 0 0,1 0 0,-1 0 0,1-1 0,0 1 0,-1 3 0,0 7 0,0 0 0,2 23 0,0-24 0,1 36 0,3 0 0,1 0 0,3-1 0,24 74 0,-23-75 23,-8-36-221,0 0 0,0 0-1,0 0 1,1 0 0,1 0-1,5 10 1</inkml:trace>
</inkml:ink>
</file>

<file path=ppt/ink/ink2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08.722"/>
    </inkml:context>
    <inkml:brush xml:id="br0">
      <inkml:brushProperty name="width" value="0.2" units="cm"/>
      <inkml:brushProperty name="height" value="0.2" units="cm"/>
      <inkml:brushProperty name="color" value="#008C3A"/>
    </inkml:brush>
  </inkml:definitions>
  <inkml:trace contextRef="#ctx0" brushRef="#br0">1 2 24575,'97'-1'0,"104"3"0,-119 9 0,5 1 0,-67-11 0,10-1 0,0 2 0,-1 1 0,0 1 0,45 13 0,177 43 0,-122-33 0,-111-22 0,0 1 0,0 1 0,17 9 0,-20-8 0,1-1 0,0-1 0,0 0 0,20 4 0,-7-4 0,0 2 0,42 18 0,-39-13 0,51 12 0,-34-15 0,-1 2 0,0 3 0,84 37 0,-65-26 0,-49-20 0,0 0 0,19 11 0,14 13 0,-2 2 0,0 3 0,-3 2 0,61 60 0,-63-52 0,46 61 0,-74-83 0,-2 2 0,-1 0 0,0 0 0,9 33 0,-5-15 0,-3-9-1365</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03.616"/>
    </inkml:context>
    <inkml:brush xml:id="br0">
      <inkml:brushProperty name="width" value="0.1" units="cm"/>
      <inkml:brushProperty name="height" value="0.1" units="cm"/>
      <inkml:brushProperty name="color" value="#00A0D7"/>
    </inkml:brush>
  </inkml:definitions>
  <inkml:trace contextRef="#ctx0" brushRef="#br0">352 1 24575,'-12'0'0,"-8"0"0,-5 0 0,-1 0 0,-1 0 0,0 0 0,-3 0 0,-1 0 0,1 0 0,2 0 0,2 0 0,0 0 0,2 0 0,4 0-8191</inkml:trace>
</inkml:ink>
</file>

<file path=ppt/ink/ink2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11.411"/>
    </inkml:context>
    <inkml:brush xml:id="br0">
      <inkml:brushProperty name="width" value="0.2" units="cm"/>
      <inkml:brushProperty name="height" value="0.2" units="cm"/>
      <inkml:brushProperty name="color" value="#008C3A"/>
    </inkml:brush>
  </inkml:definitions>
  <inkml:trace contextRef="#ctx0" brushRef="#br0">0 2 24575,'180'-2'0,"194"5"0,-336 0 0,73 17 0,-72-12 0,64 7 0,-52-13 0,-20-2 0,0 2 0,0 1 0,0 2 0,34 9 0,-37-7 0,1-1 0,46 3 0,-67-8 0,6 1 0,-1 1 0,0 1 0,23 8 0,-22-6 0,-1-2 0,2 0 0,17 3 0,42-2 0,-56-6 0,0 2 0,0 0 0,-1 1 0,1 1 0,23 8 0,-5 1 0,-1 1 0,-1 2 0,0 2 0,-1 1 0,52 39 0,-46-28 0,-8-6 0,41 40 0,-64-55 0,0 1 0,-1-1 0,0 2 0,0-1 0,-1 1 0,0 0 0,-1 0 0,0 0 0,5 17 0,-3 6 0,-1 0 0,4 59 0,-8-62 0,0-20 0,0 0 0,1 0 0,0-1 0,0 1 0,7 13 0,10 30 0,-11-16 0,-3 1 0,0-1 0,0 71 0,-7-78-1365</inkml:trace>
</inkml:ink>
</file>

<file path=ppt/ink/ink2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17.911"/>
    </inkml:context>
    <inkml:brush xml:id="br0">
      <inkml:brushProperty name="width" value="0.2" units="cm"/>
      <inkml:brushProperty name="height" value="0.2" units="cm"/>
      <inkml:brushProperty name="color" value="#008C3A"/>
    </inkml:brush>
  </inkml:definitions>
  <inkml:trace contextRef="#ctx0" brushRef="#br0">0 81 24575,'0'-1'0,"1"0"0,-1 0 0,1 0 0,-1 0 0,1 0 0,-1 0 0,1 1 0,-1-1 0,1 0 0,0 0 0,-1 1 0,1-1 0,0 0 0,0 1 0,0-1 0,0 1 0,-1-1 0,1 1 0,0-1 0,0 1 0,0 0 0,0-1 0,0 1 0,0 0 0,0 0 0,2 0 0,32-5 0,-30 5 0,42-2 0,0 2 0,0 2 0,49 9 0,-73-8 0,1 0 0,-2 1 0,1 2 0,0 0 0,32 15 0,-25-7 0,-3-2 0,-1 1 0,49 33 0,-75-46 0,0 0 0,1 0 0,-1 0 0,0 0 0,0 0 0,0 0 0,0 0 0,1 0 0,-1 0 0,0 0 0,0 1 0,0-1 0,0 0 0,1 0 0,-1 0 0,0 0 0,0 0 0,0 0 0,0 1 0,0-1 0,0 0 0,0 0 0,1 0 0,-1 0 0,0 1 0,0-1 0,0 0 0,0 0 0,0 0 0,0 1 0,0-1 0,0 0 0,0 0 0,0 0 0,0 1 0,0-1 0,0 0 0,0 0 0,0 0 0,0 0 0,0 1 0,0-1 0,-1 0 0,1 0 0,0 0 0,0 0 0,0 1 0,0-1 0,0 0 0,0 0 0,0 0 0,-1 0 0,1 0 0,0 1 0,0-1 0,0 0 0,0 0 0,-1 0 0,-17 3 0,-24-7 0,5-5 0,-43-17 0,42 12 0,-40-8 0,51 15 0,-1-2 0,2-1 0,-37-19 0,-11-4 0,55 25 0,0 0 0,0-1 0,-17-13 0,66 38 0,2-2 0,0-2 0,37 10 0,-57-18 0,-8-2 0,0 0 0,1-1 0,-1 0 0,0 0 0,1 0 0,-1 0 0,1-1 0,5 0 0,-9 0 0,-1 0 0,0 0 0,0 0 0,0 0 0,0 0 0,1 0 0,-1 0 0,0 0 0,0 0 0,0 0 0,0 0 0,0 0 0,1 0 0,-1-1 0,0 1 0,0 0 0,0 0 0,0 0 0,0 0 0,0 0 0,1 0 0,-1 0 0,0-1 0,0 1 0,0 0 0,0 0 0,0 0 0,0 0 0,0-1 0,0 1 0,0 0 0,0 0 0,0 0 0,0 0 0,0 0 0,0-1 0,0 1 0,0 0 0,0 0 0,0 0 0,0 0 0,0-1 0,0 1 0,-6-10 0,-11-7 0,16 16 0,-37-28 0,35 27 0,0 0 0,0 1 0,1-1 0,-1 1 0,-1-1 0,1 1 0,0 0 0,0 1 0,0-1 0,0 0 0,-1 1 0,-4-1 0,8 2 0,-1-1 0,1 0 0,0 0 0,-1 0 0,1 0 0,0 0 0,0 0 0,-1 1 0,1-1 0,0 0 0,-1 0 0,1 0 0,0 1 0,0-1 0,0 0 0,-1 0 0,1 1 0,0-1 0,0 0 0,0 0 0,-1 1 0,1-1 0,0 0 0,0 1 0,0-1 0,0 0 0,0 1 0,0-1 0,0 0 0,0 0 0,0 1 0,0-1 0,0 0 0,0 1 0,0-1 0,0 0 0,0 1 0,0-1 0,0 0 0,0 1 0,0-1 0,1 0 0,-1 1 0,8 18 0,-4-11 0,-3-5 0,1 1 0,-2-1 0,1 0 0,0 1 0,-1-1 0,1 1 0,-1-1 0,0 1 0,0-1 0,0 0 0,-1 1 0,1-1 0,-1 1 0,0-1 0,0 0 0,-3 7 0,0-2 0,-1 1 0,-1-1 0,1 0 0,-12 12 0,16-19 0,1-1 0,-1 1 0,0-1 0,1 1 0,-1 0 0,1-1 0,-1 1 0,1 0 0,-1-1 0,1 1 0,0 0 0,-1 0 0,1-1 0,0 1 0,-1 0 0,1 0 0,0 0 0,0-1 0,0 1 0,0 0 0,0 0 0,0 0 0,0 0 0,0-1 0,0 1 0,0 0 0,1 0 0,-1 0 0,0-1 0,0 1 0,1 0 0,-1 0 0,1-1 0,-1 1 0,0 0 0,1-1 0,-1 1 0,1 0 0,0-1 0,-1 1 0,1-1 0,-1 1 0,1-1 0,0 1 0,0-1 0,-1 1 0,1-1 0,0 0 0,0 1 0,-1-1 0,1 0 0,2 1 0,6 2 0,1-1 0,0 0 0,16 2 0,-12-2 0,138 16 0,-16-3 0,-61-7 0,1-4 0,84-6 0,-41 0 0,-80 1 0,-23 0 0,0 0 0,1 2 0,-1-1 0,0 2 0,0 0 0,0 1 0,-1 1 0,18 6 0,92 38 0,-125-48 0,1 0 0,0 0 0,-1 0 0,1 1 0,0-1 0,-1 0 0,1 1 0,0-1 0,-1 1 0,1-1 0,-1 1 0,1-1 0,-1 1 0,1-1 0,-1 1 0,1-1 0,-1 1 0,1 0 0,-1-1 0,1 2 0,-12 2 0,-29-5 0,37 1 0,-20-1 0,0 0 0,0-2 0,0-1 0,0-1 0,1 0 0,-1-2 0,-30-13 0,-218-112 0,257 125 0,0 1 0,1-2 0,0 0 0,0-1 0,1 0 0,0-1 0,-13-13 0,24 23 0,1-1 0,0 1 0,-1 0 0,1-1 0,-1 1 0,1 0 0,-1-1 0,1 1 0,0 0 0,-1-1 0,1 1 0,0-1 0,0 1 0,-1-1 0,1 1 0,0-1 0,0 1 0,0-1 0,-1 1 0,1-1 0,0 1 0,0-1 0,0 0 0,0 1 0,0-1 0,0 1 0,0-1 0,0 1 0,0-1 0,0 1 0,1-1 0,-1 1 0,0-1 0,0 1 0,0-1 0,1 0 0,0 1 0,1-1 0,-1 1 0,1-1 0,-1 1 0,0 0 0,1-1 0,-1 1 0,1 0 0,-1 0 0,1 0 0,-1 0 0,3 1 0,48 10 0,222 97 0,-261-102 0,232 115 0,-195-95 0,-1 1 0,-1 3 0,-1 2 0,56 51 0,-87-69 0,-1 0 0,0 2 0,-1 0 0,19 29 0,39 77 0,-41-67 0,-6-10 0,-2 0 0,27 76 0,-45-98 0,-1 1 0,-1-1 0,0 1 0,-2 0 0,-1 0 0,-4 30 0,1 16 0,13 50 0,-6-93 0,-1 0 0,-2 0 0,0 1 0,-5 38 0,-5-16 0,6-46-28,1-10 97,1-11-1475</inkml:trace>
</inkml:ink>
</file>

<file path=ppt/ink/ink2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19"/>
    </inkml:context>
    <inkml:brush xml:id="br0">
      <inkml:brushProperty name="width" value="0.2" units="cm"/>
      <inkml:brushProperty name="height" value="0.2" units="cm"/>
      <inkml:brushProperty name="color" value="#008C3A"/>
    </inkml:brush>
  </inkml:definitions>
  <inkml:trace contextRef="#ctx0" brushRef="#br0">66 1 24575,'-4'4'0,"-1"6"0,0 4 0,1 9 0,1 3 0,-3 2 0,0 5 0,-3 3 0,-1 1 0,3-2 0,1-4 0</inkml:trace>
</inkml:ink>
</file>

<file path=ppt/ink/ink2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38.208"/>
    </inkml:context>
    <inkml:brush xml:id="br0">
      <inkml:brushProperty name="width" value="0.1" units="cm"/>
      <inkml:brushProperty name="height" value="0.1" units="cm"/>
      <inkml:brushProperty name="color" value="#008C3A"/>
    </inkml:brush>
  </inkml:definitions>
  <inkml:trace contextRef="#ctx0" brushRef="#br0">0 517 24575,'379'0'0,"-362"0"0,-1-2 0,1 0 0,0-1 0,-1 0 0,0-1 0,28-12 0,-8 0 0,58-35 0,110-70 0,-183 107 0,0 0 0,32-33 0,-11 11 0,71-67 0,-39 28 0,-74 75 0,1 0 0,-1 0 0,0 0 0,0 0 0,1 0 0,-1 0 0,0 0 0,0 0 0,1-1 0,-1 1 0,0 0 0,0 0 0,0 0 0,1 0 0,-1 0 0,0-1 0,0 1 0,0 0 0,0 0 0,1 0 0,-1-1 0,0 1 0,0 0 0,0 0 0,0-1 0,0 1 0,0 0 0,0 0 0,0-1 0,0 1 0,0 0 0,0 0 0,0-1 0,0 1 0,0 0 0,0 0 0,0-1 0,0 1 0,0 0 0,0 0 0,0-1 0,0 1 0,0 0 0,0 0 0,0 0 0,-1-1 0,-15 1 0,-42 13 0,36-7 0,-12 1 0,0 1 0,1 2 0,0 2 0,-48 23 0,-110 84 0,73-42 0,-61 29 0,161-93 0,-1 0 0,2 1 0,0 1 0,0 0 0,2 1 0,0 1 0,1 1 0,0 0 0,-15 28 0,23-30 0,0 0 0,1 0 0,0 0 0,2 1 0,0 0 0,0 0 0,1 19 0,1-21 0,0-14 0,1 0 0,0 1 0,0-1 0,-1 1 0,1-1 0,0 0 0,0 1 0,0-1 0,1 1 0,-1-1 0,0 0 0,0 1 0,1-1 0,-1 0 0,1 1 0,-1-1 0,1 0 0,0 0 0,-1 1 0,1-1 0,0 0 0,0 0 0,0 0 0,1 2 0,0-3 0,-1 0 0,1 0 0,-1 0 0,1 0 0,-1 0 0,0-1 0,1 1 0,-1 0 0,1-1 0,-1 1 0,0-1 0,1 1 0,-1-1 0,0 0 0,0 1 0,1-1 0,-1 0 0,0 0 0,0 0 0,0 0 0,0 0 0,0 0 0,0 0 0,1-2 0,11-11 0,25-27 0,2 2 0,66-50 0,66-42 0,-167 128 0,64-45 0,82-73 0,-110 83 0,3 2 0,94-60 0,-136 94 0,0 1 0,1 0 0,-1 0 0,0 0 0,0 1 0,1-1 0,-1 0 0,0 1 0,1-1 0,-1 1 0,5 0 0,-7 0 0,0 0 0,0 0 0,0 0 0,0 0 0,1 0 0,-1 0 0,0 0 0,0 0 0,0 0 0,0 0 0,1 0 0,-1 0 0,0 1 0,0-1 0,0 0 0,0 0 0,0 0 0,1 0 0,-1 0 0,0 0 0,0 0 0,0 1 0,0-1 0,0 0 0,0 0 0,0 0 0,0 0 0,1 0 0,-1 1 0,0-1 0,0 0 0,0 0 0,0 0 0,0 1 0,0-1 0,0 0 0,0 0 0,0 0 0,0 0 0,0 1 0,0-1 0,0 0 0,0 0 0,0 1 0,-13 12 0,-27 14 0,-1-2 0,-1-2 0,-86 34 0,22-10 0,92-39 0,0 1 0,1 0 0,-22 19 0,-4 3 0,13-12 0,-134 106 0,142-109 0,1 2 0,0-1 0,2 2 0,0 0 0,1 1 0,-15 29 0,21-33 0,2 0 0,0 0 0,1 1 0,0-1 0,2 1 0,-4 31 0,7 106 0,0-10 0,-1-134-273,0 0 0,-1-1 0,-1 1 0,-3 10 0,-4 6-6553</inkml:trace>
</inkml:ink>
</file>

<file path=ppt/ink/ink2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39.746"/>
    </inkml:context>
    <inkml:brush xml:id="br0">
      <inkml:brushProperty name="width" value="0.1" units="cm"/>
      <inkml:brushProperty name="height" value="0.1" units="cm"/>
      <inkml:brushProperty name="color" value="#008C3A"/>
    </inkml:brush>
  </inkml:definitions>
  <inkml:trace contextRef="#ctx0" brushRef="#br0">1 1 24575,'4'0'0,"9"0"0,6 0 0,13 0 0,16 0 0,4 0 0,6 0 0,4 0 0,-4 0 0,-8 0 0,-8 0 0,-4 0 0,-4 0 0,-4 0 0,-7 0-8191</inkml:trace>
</inkml:ink>
</file>

<file path=ppt/ink/ink2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43.376"/>
    </inkml:context>
    <inkml:brush xml:id="br0">
      <inkml:brushProperty name="width" value="0.1" units="cm"/>
      <inkml:brushProperty name="height" value="0.1" units="cm"/>
      <inkml:brushProperty name="color" value="#008C3A"/>
    </inkml:brush>
  </inkml:definitions>
  <inkml:trace contextRef="#ctx0" brushRef="#br0">0 1 24575,'16'0'0,"26"-1"0,-1 2 0,1 1 0,-1 3 0,72 16 0,-52-1 0,102 51 0,-132-54 0,-1 2 0,-1 1 0,-1 2 0,29 27 0,19 15 0,-42-37-341,0 3 0,-2 0-1,35 43 1,-51-52-6485</inkml:trace>
</inkml:ink>
</file>

<file path=ppt/ink/ink2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45.140"/>
    </inkml:context>
    <inkml:brush xml:id="br0">
      <inkml:brushProperty name="width" value="0.1" units="cm"/>
      <inkml:brushProperty name="height" value="0.1" units="cm"/>
      <inkml:brushProperty name="color" value="#008C3A"/>
    </inkml:brush>
  </inkml:definitions>
  <inkml:trace contextRef="#ctx0" brushRef="#br0">162 0 24575,'1'1'0,"1"-1"0,-1 1 0,1-1 0,0 1 0,-1 0 0,1 0 0,-1-1 0,0 1 0,1 0 0,-1 1 0,0-1 0,1 0 0,-1 0 0,0 0 0,0 1 0,0-1 0,0 1 0,0-1 0,0 1 0,-1-1 0,1 1 0,0 1 0,13 38 0,-9-7 0,-2 1 0,-1 1 0,-4 64 0,-1-19 0,5-22 0,0-37 0,-1 0 0,-1 0 0,-2 0 0,-6 37 0,-11-7 0,-2 8 0,14-42 0,0 0 0,0-1 0,-2-1 0,0 1 0,-1-1 0,-1-1 0,-16 19 0,27-33 0,-4 3-114,1 0 1,-1 1-1,0-2 0,0 1 0,0 0 1,-1-1-1,1 0 0,-1 0 0,1 0 1,-1-1-1,-7 3 0,-6 1-6712</inkml:trace>
</inkml:ink>
</file>

<file path=ppt/ink/ink2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59.320"/>
    </inkml:context>
    <inkml:brush xml:id="br0">
      <inkml:brushProperty name="width" value="0.1" units="cm"/>
      <inkml:brushProperty name="height" value="0.1" units="cm"/>
      <inkml:brushProperty name="color" value="#008C3A"/>
    </inkml:brush>
  </inkml:definitions>
  <inkml:trace contextRef="#ctx0" brushRef="#br0">86 945 24575,'0'1'0,"0"0"0,1 0 0,-1 0 0,1 0 0,-1 0 0,1 0 0,0 0 0,-1 0 0,1 0 0,0-1 0,0 1 0,0 0 0,0 0 0,-1-1 0,1 1 0,0 0 0,0-1 0,0 1 0,0-1 0,0 1 0,3 0 0,27 9 0,-26-8 0,21 4 0,0-1 0,0 0 0,51 0 0,80-10 0,-135 2 0,0-1 0,32-10 0,-104 11 0,-17 2 0,-50 2 0,160-7 0,5-2 0,68-1 0,-77 9 0,-29 0 0,-28 0 0,-310 1 0,543-1 0,-293 0 0,45 0 0,27 0 0,9 0 0,442 0 0,-436-1 0,0 0 0,-1-1 0,1 0 0,-1 0 0,0 0 0,0-1 0,13-7 0,-11 6 0,0 0 0,1 0 0,-1 1 0,16-3 0,-7 4 0,2 0 0,-35 1 0,-421 3 0,877-2 0,-424-2 0,0 0 0,-1-1 0,1-1 0,-1-1 0,1 0 0,-1-1 0,31-17 0,-27 13 0,-1 1 0,1 1 0,0 1 0,26-5 0,-210 17 0,144-3 0,5-1 0,1 1 0,-1 0 0,1 1 0,0 0 0,0 1 0,-15 6 0,28-10 0,0 0 0,-1 0 0,1 0 0,0 0 0,-1 0 0,1 0 0,0 0 0,-1 1 0,1-1 0,0 0 0,0 0 0,-1 0 0,1 1 0,0-1 0,0 0 0,-1 0 0,1 0 0,0 1 0,0-1 0,0 0 0,-1 1 0,1-1 0,0 0 0,0 0 0,0 1 0,0-1 0,0 0 0,0 1 0,0-1 0,-1 0 0,1 1 0,0-1 0,0 0 0,0 1 0,11 4 0,18-1 0,-8-3 0,-1 0 0,0-2 0,0 0 0,1-1 0,-1-1 0,-1-1 0,1 0 0,27-11 0,192-94 0,-211 94 0,0-1 0,-2-1 0,1-2 0,-2 0 0,44-45 0,0 1 0,79-79 0,-90 83 0,-46 46 0,-1 0 0,0-1 0,-1-1 0,0 1 0,8-20 0,33-82 0,-41 91 0,-9 23 0,0 0 0,0 0 0,-1 0 0,1 0 0,-1 0 0,1 0 0,-1-1 0,0 1 0,1 0 0,-1 0 0,0 0 0,0 0 0,-1 0 0,1 0 0,0-1 0,-1 1 0,1 0 0,-2-2 0,1 3 0,0 0 0,0-1 0,0 1 0,0 1 0,0-1 0,-1 0 0,1 0 0,0 0 0,0 0 0,-1 1 0,1-1 0,0 1 0,-1-1 0,1 1 0,-1-1 0,1 1 0,-1 0 0,1 0 0,-1 0 0,1 0 0,-1 0 0,1 0 0,-1 0 0,1 0 0,-1 1 0,-2 0 0,-7 2 0,-1 1 0,0 0 0,1 1 0,0 1 0,0 0 0,0 0 0,1 1 0,0 0 0,0 1 0,1 0 0,0 1 0,0 0 0,-8 11 0,10-8 0,0 1 0,1 0 0,1 0 0,-7 21 0,8-20 0,-1 0 0,0 0 0,-1-1 0,-12 20 0,-11 10 0,-2-2 0,-46 47 0,62-72 0,-2-1 0,0-1 0,0 0 0,-2-1 0,1-1 0,-2-1 0,-37 16 0,24-14 0,1 2 0,0 1 0,1 2 0,1 1 0,-43 35 0,47-35 0,0-1 0,-1-1 0,-39 18 0,-91 31 0,142-60 0,-24 10 0,-2-2 0,0-2 0,0-1 0,-1-3 0,-1-1 0,1-2 0,-50 0 0,78-5 0,0 0 0,1 1 0,-1 0 0,1 1 0,-1 1 0,1 0 0,-23 9 0,7-2 24,0-1 0,0-2 0,0 0 0,-47 3 0,-119-4-1509,170-7-5341</inkml:trace>
</inkml:ink>
</file>

<file path=ppt/ink/ink2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4:01.772"/>
    </inkml:context>
    <inkml:brush xml:id="br0">
      <inkml:brushProperty name="width" value="0.1" units="cm"/>
      <inkml:brushProperty name="height" value="0.1" units="cm"/>
      <inkml:brushProperty name="color" value="#008C3A"/>
    </inkml:brush>
  </inkml:definitions>
  <inkml:trace contextRef="#ctx0" brushRef="#br0">5 1 24575,'0'3'0,"0"7"0,0 4 0,0 5 0,0 2 0,0 2 0,0 1 0,-4 1 0,3-9 0,1-10 0,9-6 0,7-4 0,5-9 0,2-6 0,6 0 0,2 0 0,-5 2-8191</inkml:trace>
</inkml:ink>
</file>

<file path=ppt/ink/ink2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42:00.411"/>
    </inkml:context>
    <inkml:brush xml:id="br0">
      <inkml:brushProperty name="width" value="0.1" units="cm"/>
      <inkml:brushProperty name="height" value="0.1" units="cm"/>
      <inkml:brushProperty name="color" value="#E71224"/>
    </inkml:brush>
  </inkml:definitions>
  <inkml:trace contextRef="#ctx0" brushRef="#br0">1899 1 24575,'0'1'0,"-1"1"0,0 0 0,1 0 0,-1 0 0,0-1 0,0 1 0,0-1 0,-1 1 0,1-1 0,0 1 0,0-1 0,-1 0 0,1 1 0,-1-1 0,1 0 0,-1 0 0,0 0 0,1 0 0,-1 0 0,0-1 0,-2 2 0,-2 1 0,-85 50 0,3 5 0,-83 70 0,-151 152 0,-136 103 0,350-301 0,-156 152 0,167-147 0,-14 14 0,-11 13-1365,91-83-5461</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17.162"/>
    </inkml:context>
    <inkml:brush xml:id="br0">
      <inkml:brushProperty name="width" value="0.1" units="cm"/>
      <inkml:brushProperty name="height" value="0.1" units="cm"/>
      <inkml:brushProperty name="color" value="#00A0D7"/>
    </inkml:brush>
  </inkml:definitions>
  <inkml:trace contextRef="#ctx0" brushRef="#br0">1333 1 24575,'35'19'0,"-1"2"0,50 42 0,-51-38 0,-25-18 0,0 0 0,-1 0 0,1 1 0,-2 0 0,1 1 0,-1-1 0,-1 1 0,1 0 0,-1 0 0,-1 1 0,0 0 0,0 0 0,-1 0 0,0 0 0,1 11 0,1 16 0,-1 1 0,-3 68 0,-2-86 0,1-11 0,1 1 0,0-1 0,0 0 0,1 0 0,0-1 0,0 1 0,1 0 0,0-1 0,0 1 0,1-1 0,1 0 0,5 8 0,-10-16 0,0 1 0,0-1 0,0 0 0,0 0 0,1 0 0,-1 0 0,0 0 0,0 0 0,0 0 0,0 0 0,1 0 0,-1 0 0,0 0 0,0 0 0,0 0 0,1 0 0,-1 0 0,0 0 0,0 0 0,0 0 0,1 0 0,-1 0 0,0 0 0,0 0 0,0 0 0,0 0 0,1 0 0,-1-1 0,0 1 0,0 0 0,0 0 0,0 0 0,0 0 0,1 0 0,-1 0 0,0-1 0,0 1 0,0 0 0,0 0 0,0 0 0,0 0 0,0-1 0,0 1 0,0 0 0,0 0 0,1 0 0,-1 0 0,0-1 0,0 1 0,0 0 0,0 0 0,0 0 0,0-1 0,-1 1 0,4-13 0,-5-21 0,-1 1 0,-1-1 0,-2 1 0,-14-45 0,13 55 0,-1-1 0,-1 1 0,-18-34 0,21 46 0,-1-1 0,-1 2 0,0-1 0,0 1 0,-1 0 0,0 1 0,-1 0 0,-15-10 0,-7-6 0,-26-17 0,53 39 0,0 0 0,0 1 0,0-1 0,0 1 0,-1 0 0,1 0 0,-1 0 0,-11-1 0,17 3 0,0 0 0,-1 0 0,1 0 0,-1 0 0,1 0 0,-1 0 0,1 0 0,-1 0 0,1 0 0,-1 0 0,1 0 0,0 0 0,-1 0 0,1 0 0,-1 0 0,1 1 0,-1-1 0,1 0 0,0 0 0,-1 0 0,1 1 0,0-1 0,-1 0 0,1 1 0,0-1 0,-1 0 0,1 1 0,0-1 0,-1 0 0,1 1 0,0-1 0,0 1 0,0-1 0,-1 0 0,1 1 0,0-1 0,0 1 0,0-1 0,0 1 0,0-1 0,0 1 0,0-1 0,0 0 0,0 1 0,0-1 0,0 1 0,0-1 0,0 1 0,0-1 0,0 1 0,0-1 0,1 0 0,-1 1 0,0-1 0,0 1 0,0-1 0,1 0 0,-1 1 0,0-1 0,1 0 0,-1 1 0,19 25 0,32 26 0,-30-31 0,24 30 0,-38-42 0,0 0 0,-1 1 0,-1 0 0,0 0 0,0 0 0,6 21 0,-6-10 0,-2-1 0,0 1 0,0 35 0,-1-14 0,0-29 0,0-1 0,1 0 0,0 1 0,9 19 0,-7-19 0,-1 0 0,0 0 0,0 0 0,1 16 0,-4-24 0,-1 0 0,1 0 0,-1 0 0,0 0 0,0 0 0,-1 0 0,1 0 0,-1 0 0,0-1 0,-1 1 0,1 0 0,-1 0 0,0-1 0,0 1 0,0-1 0,-1 0 0,1 0 0,-1 0 0,0 0 0,-7 7 0,0 1 0,1 1 0,1 1 0,0 0 0,0 0 0,1 0 0,1 1 0,0 0 0,-6 31 0,6-26 0,4-14 0,-1 1 0,0-1 0,0 0 0,-1 0 0,0 0 0,-5 7 0,-13 21 0,22-34 0,0 0 0,0 1 0,-1-1 0,1 0 0,0 0 0,0 1 0,0-1 0,0 0 0,0 0 0,0 1 0,0-1 0,0 0 0,0 0 0,0 1 0,0-1 0,0 0 0,0 0 0,0 1 0,0-1 0,0 0 0,0 0 0,0 1 0,0-1 0,0 0 0,0 0 0,0 1 0,0-1 0,1 0 0,-1 0 0,0 0 0,0 1 0,0-1 0,0 0 0,1 0 0,-1 0 0,0 0 0,0 1 0,1-1 0,11 1 0,15-8 0,-9 1 0,1-1 0,-2 0 0,1-2 0,-1 0 0,0-1 0,-1-1 0,0 0 0,-1-2 0,0 1 0,-1-2 0,0 0 0,21-28 0,-25 27 0,0 0 0,0-1 0,-2 0 0,0 0 0,-1-1 0,-1 0 0,0 0 0,-1 0 0,-1-1 0,-1 0 0,2-35 0,-4 33 0,-2-1 0,0 0 0,-2 1 0,0-1 0,-1 1 0,-2 0 0,-8-23 0,1 7 0,10 24 0,-1 0 0,-1 0 0,0 0 0,-1 1 0,0-1 0,-15-18 0,21 30 0,0-1 0,-1 1 0,1-1 0,-1 0 0,1 1 0,0-1 0,-1 1 0,1-1 0,-1 1 0,0 0 0,1-1 0,-1 1 0,1-1 0,-1 1 0,1 0 0,-1 0 0,0-1 0,1 1 0,-1 0 0,0 0 0,1 0 0,-1 0 0,0-1 0,0 1 0,1 0 0,-1 0 0,0 0 0,0 1 0,0-1 0,0 1 0,0 0 0,1 0 0,-1 0 0,0-1 0,1 1 0,-1 0 0,1 0 0,-1 0 0,1 0 0,-1 0 0,1 0 0,0 0 0,-1 0 0,1 0 0,0 2 0,-4 50 0,4-47 0,3 128 0,-4 72 0,0-198 0,0 1 0,-1 0 0,0-1 0,0 0 0,-1 1 0,0-1 0,0 0 0,-1 0 0,0-1 0,-1 1 0,-5 7 0,1-4 0,-1 0 0,0-1 0,0-1 0,0 1 0,-2-2 0,-14 11 0,-1-4 0,0-1 0,-1-2 0,0 0 0,-1-2 0,-50 11 0,2-6 0,45-10 0,0 1 0,0 2 0,-38 14 0,38-11 0,-1-1 0,-1-2 0,-58 6 0,-13-8 0,71-5 0,-63 10 0,77-7 0,0-2 0,1 1 0,-1-2 0,0-1 0,-22-2 0,32 1 0,0-1 0,0 0 0,0 0 0,0-1 0,1 0 0,-1-1 0,1 0 0,0-1 0,0 0 0,0 0 0,-13-12 0,-5-4 0,1-2 0,1-1 0,1-1 0,2-1 0,0-1 0,-31-52 0,34 46 0,-43-55 0,0 1 0,50 61 0,13 17 0,13 11 0,8 10 0,0 1 0,-2 1 0,1 1 0,-2 0 0,0 2 0,25 26 0,-19-17 0,1-2 0,42 30 0,39 25 0,-76-53 0,2-2 0,1-1 0,1-1 0,45 19 0,-54-30 0,1-1 0,1-1 0,0-2 0,35 5 0,26 0 0,115 0 0,24-13 0,-947 1 0,702-1 0,0-1 0,0 0 0,0-1 0,1-1 0,0 0 0,-1-1 0,2-1 0,-1-1 0,-24-13 0,17 6 0,0-1 0,1-1 0,1-1 0,1-1 0,-25-27 0,42 42 0,0 0 0,0-1 0,0 1 0,1-1 0,-1 0 0,1 0 0,-3-7 0,5 10 0,-1 1 0,1-1 0,0 1 0,0-1 0,0 0 0,0 1 0,0-1 0,0 1 0,0-1 0,0 0 0,0 1 0,0-1 0,1 1 0,-1-1 0,0 1 0,0-1 0,0 1 0,1-1 0,-1 1 0,0-1 0,1 1 0,-1-1 0,0 1 0,1-1 0,1 0 0,-1 0 0,1 0 0,-1 0 0,1 1 0,-1-1 0,1 0 0,0 1 0,-1 0 0,1-1 0,0 1 0,-1 0 0,4 0 0,8 0 0,-1 0 0,0 1 0,0 1 0,0 0 0,1 0 0,-2 2 0,1-1 0,12 6 0,13 8 0,39 25 0,14 6 0,-24-14 0,-42-21 0,1 0 0,33 11 0,-11-11 0,0-1 0,0-3 0,60 4 0,-30-4 0,91 4 0,7-13 0,-807 0 0,612-2 0,0 0 0,-29-6 0,-26-3 0,45 8-195,0-1 0,-1-1 0,1-1 0,1-2 0,-1-1 0,-48-22 0,57 20-6631</inkml:trace>
</inkml:ink>
</file>

<file path=ppt/ink/ink2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42:02.536"/>
    </inkml:context>
    <inkml:brush xml:id="br0">
      <inkml:brushProperty name="width" value="0.1" units="cm"/>
      <inkml:brushProperty name="height" value="0.1" units="cm"/>
      <inkml:brushProperty name="color" value="#E71224"/>
    </inkml:brush>
  </inkml:definitions>
  <inkml:trace contextRef="#ctx0" brushRef="#br0">1 0 24575,'0'1170'0,"-1"-1166"0,1 1 0,0-1 0,1 1 0,-1-1 0,1 1 0,0-1 0,0 1 0,3 6 0,-4-10 0,1 0 0,-1 0 0,1 0 0,0 0 0,-1-1 0,1 1 0,0 0 0,-1 0 0,1-1 0,0 1 0,0-1 0,0 1 0,0-1 0,0 1 0,0-1 0,0 0 0,0 1 0,1-1 0,1 1 0,-1-1 0,1 0 0,0 0 0,-1 0 0,1-1 0,0 1 0,-1-1 0,1 1 0,0-1 0,2-1 0,46-21 0,0-1 0,-2-3 0,47-33 0,-48 29 0,30-17 0,45-27 0,164-133 0,-264 187-1365,-9 5-5461</inkml:trace>
</inkml:ink>
</file>

<file path=ppt/ink/ink2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42:07.462"/>
    </inkml:context>
    <inkml:brush xml:id="br0">
      <inkml:brushProperty name="width" value="0.1" units="cm"/>
      <inkml:brushProperty name="height" value="0.1" units="cm"/>
      <inkml:brushProperty name="color" value="#E71224"/>
    </inkml:brush>
  </inkml:definitions>
  <inkml:trace contextRef="#ctx0" brushRef="#br0">313 0 24575,'-2'0'0,"-1"0"0,1 0 0,0 0 0,-1 1 0,1-1 0,0 1 0,-1-1 0,1 1 0,0 0 0,0 0 0,-1 0 0,1 0 0,0 0 0,0 0 0,0 1 0,0-1 0,1 0 0,-1 1 0,0 0 0,-1 2 0,-2 2 0,2 1 0,-1 0 0,1 0 0,0 0 0,-2 9 0,2-7 0,-25 84 0,4 2 0,-13 106 0,26-131 0,7-48 0,-78 488 0,27 11 0,58-348 0,1-57 0,-5 48-1365,1-142-5461</inkml:trace>
</inkml:ink>
</file>

<file path=ppt/ink/ink2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42:09.381"/>
    </inkml:context>
    <inkml:brush xml:id="br0">
      <inkml:brushProperty name="width" value="0.1" units="cm"/>
      <inkml:brushProperty name="height" value="0.1" units="cm"/>
      <inkml:brushProperty name="color" value="#E71224"/>
    </inkml:brush>
  </inkml:definitions>
  <inkml:trace contextRef="#ctx0" brushRef="#br0">1 1 24575,'8'0'0,"-1"0"0,1 0 0,-1 1 0,0 0 0,1 1 0,-1-1 0,0 1 0,12 6 0,-15-6 0,0 0 0,0 1 0,0 0 0,-1 0 0,1 0 0,-1 0 0,0 0 0,0 1 0,0-1 0,-1 1 0,1 0 0,-1 0 0,0 0 0,0 0 0,3 7 0,0 8 0,0-1 0,-2 1 0,0 0 0,-1 0 0,0 1 0,-2-1 0,0 0 0,-2 0 0,0 1 0,-1-1 0,-5 20 0,8-37 0,-1-1 0,1 0 0,0 1 0,0-1 0,-1 0 0,1 1 0,-1-1 0,1 0 0,-1 0 0,1 1 0,-1-1 0,0 0 0,1 0 0,-1 0 0,0 0 0,0 0 0,0 0 0,0 0 0,0 0 0,0 0 0,0 0 0,0-1 0,-1 1 0,1 0 0,0-1 0,0 1 0,-3 0 0,3-2 0,-1 1 0,0-1 0,0 1 0,1-1 0,-1 0 0,0 0 0,1 0 0,-1 0 0,0 0 0,1 0 0,-1 0 0,1 0 0,0-1 0,-1 1 0,1 0 0,-2-4 0,-5-6 0,0-1 0,1 0 0,1-1 0,-7-16 0,3 2-455,1-2 0,-10-56 0,16 64-6371</inkml:trace>
</inkml:ink>
</file>

<file path=ppt/ink/ink2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42:11.329"/>
    </inkml:context>
    <inkml:brush xml:id="br0">
      <inkml:brushProperty name="width" value="0.1" units="cm"/>
      <inkml:brushProperty name="height" value="0.1" units="cm"/>
      <inkml:brushProperty name="color" value="#E71224"/>
    </inkml:brush>
  </inkml:definitions>
  <inkml:trace contextRef="#ctx0" brushRef="#br0">311 1 24575,'-8'414'0,"-30"-11"0,-145 539 0,173-894 0,-16 60 0,9-43 0,-11 97 0,27-121-1365</inkml:trace>
</inkml:ink>
</file>

<file path=ppt/ink/ink2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42:13.457"/>
    </inkml:context>
    <inkml:brush xml:id="br0">
      <inkml:brushProperty name="width" value="0.1" units="cm"/>
      <inkml:brushProperty name="height" value="0.1" units="cm"/>
      <inkml:brushProperty name="color" value="#E71224"/>
    </inkml:brush>
  </inkml:definitions>
  <inkml:trace contextRef="#ctx0" brushRef="#br0">4 346 24575,'-2'-80'0,"0"38"0,8-85 0,-5 121 0,0 0 0,1 0 0,0 0 0,1 0 0,-1 1 0,1-1 0,0 1 0,6-9 0,-7 11 0,0 0 0,0 0 0,1 1 0,-1-1 0,1 1 0,-1-1 0,1 1 0,0 0 0,0 0 0,0 0 0,0 0 0,1 0 0,-1 1 0,0 0 0,7-2 0,-8 3 0,0 0 0,0 0 0,-1 0 0,1 0 0,0 1 0,0-1 0,0 1 0,-1 0 0,1-1 0,0 1 0,-1 0 0,1 0 0,-1 0 0,1 0 0,-1 0 0,1 0 0,-1 1 0,0-1 0,2 2 0,24 33 0,-22-27 0,10 14 0,-1 1 0,-2 1 0,11 28 0,-17-37 0,0 1 0,-2-1 0,0 1 0,0 0 0,-2 0 0,1 20 0,-4-33 0,1 0 0,-1-1 0,0 0 0,0 1 0,0-1 0,0 1 0,-1-1 0,1 0 0,-1 0 0,0 0 0,0 0 0,0 0 0,0 0 0,0-1 0,-1 1 0,1-1 0,-1 1 0,0-1 0,-6 4 0,-5 3 0,-1 0 0,-29 11 0,31-14 0,11-5-62,-1 1 0,0 0 0,-1-1 0,1 0 0,0 0 0,0 0 0,0 0 0,-1 0 0,1-1 0,-1 1 0,1-1 0,0 0-1,-1 0 1,1 0 0,0-1 0,-1 1 0,1-1 0,0 0 0,-1 1 0,1-2 0,-4-1 0</inkml:trace>
</inkml:ink>
</file>

<file path=ppt/ink/ink2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8:53.696"/>
    </inkml:context>
    <inkml:brush xml:id="br0">
      <inkml:brushProperty name="width" value="0.35" units="cm"/>
      <inkml:brushProperty name="height" value="0.35" units="cm"/>
      <inkml:brushProperty name="color" value="#FFFFFF"/>
    </inkml:brush>
  </inkml:definitions>
  <inkml:trace contextRef="#ctx0" brushRef="#br0">280 1522 24575,'1'-1'0,"0"1"0,-1 0 0,1-1 0,-1 1 0,1 0 0,-1-1 0,1 1 0,0-1 0,-1 1 0,1-1 0,-1 1 0,0-1 0,1 1 0,-1-1 0,1 1 0,-1-1 0,0 0 0,1 1 0,-1-1 0,0 1 0,0-1 0,0 0 0,0 0 0,1 1 0,-1-1 0,0 0 0,0 1 0,0-2 0,1-24 0,0 21 0,-7-241 0,-1 17 0,9 203 0,3 43 0,-2 21 0,-5 21 0,-3 0 0,-3 0 0,-16 61 0,-58 173 0,13-54 0,-23 177 0,87-398 0,5-18 0,0 0 0,0 0 0,0 0 0,-1 0 0,1 0 0,0 0 0,0 0 0,0 0 0,0 0 0,0 0 0,0 0 0,0 0 0,0 0 0,0 0 0,0 0 0,0 0 0,0 0 0,0 0 0,0 0 0,0 0 0,0 0 0,-1 0 0,1 0 0,0 0 0,0 0 0,0 0 0,0 0 0,0 0 0,0 0 0,0 0 0,0 0 0,0 0 0,0 0 0,0 0 0,0 0 0,0 1 0,0-1 0,0 0 0,0 0 0,0 0 0,0 0 0,0 0 0,-1 0 0,6-34 0,31-95 0,78-185 0,-61 188 0,135-230 0,-86 194 0,151-183 0,-180 258 0,4 4 0,3 3 0,132-100 0,-211 179 0,0 0 0,0 0 0,0 1 0,0-1 0,0 0 0,0 0 0,0 1 0,0-1 0,0 1 0,0-1 0,0 1 0,0 0 0,1-1 0,-1 1 0,0 0 0,0 0 0,0 0 0,1-1 0,-1 1 0,1 1 0,-1-1 0,0 1 0,-1-1 0,1 1 0,-1-1 0,0 1 0,1 0 0,-1-1 0,1 1 0,-1-1 0,0 1 0,0 0 0,1-1 0,-1 1 0,0 0 0,0 0 0,0-1 0,0 1 0,0 0 0,1-1 0,-2 1 0,1 0 0,0 0 0,0 1 0,-1 8 0,-1 1 0,-1 0 0,-3 11 0,5-19 0,-158 419 0,125-342 0,-4-1 0,-3-2 0,-79 111 0,235-312 0,-88 95 0,-10 10 0,-10 11 0,-1 0 0,1 1 0,1 0 0,-1 0 0,1 1 0,11-7 0,-19 13 0,-1 0 0,1 0 0,0 0 0,0 0 0,0 0 0,0 0 0,0 1 0,0-1 0,0 0 0,0 0 0,0 0 0,0 0 0,-1 0 0,1 0 0,0 0 0,0 1 0,0-1 0,0 0 0,0 0 0,0 0 0,0 0 0,0 0 0,0 0 0,0 0 0,0 1 0,0-1 0,0 0 0,0 0 0,0 0 0,0 0 0,0 0 0,0 0 0,0 1 0,0-1 0,1 0 0,-1 0 0,0 0 0,0 0 0,0 0 0,0 0 0,0 0 0,0 0 0,0 1 0,0-1 0,0 0 0,0 0 0,1 0 0,-1 0 0,0 0 0,0 0 0,0 0 0,0 0 0,0 0 0,0 0 0,0 0 0,1 0 0,-1 0 0,0 0 0,0 0 0,0 0 0,0 0 0,0 0 0,0 0 0,1 0 0,-1 0 0,0 0 0,-11 25 0,-1-1 0,-2 0 0,0-1 0,-34 40 0,32-41 0,-7 8 0,16-19 0,10-9 0,19-16 0,207-166 0,-90 67 0,-2 7 0,288-169 0,-409 266 0,-11 5 0,1 1 0,-1 0 0,1 0 0,0 0 0,0 1 0,0 0 0,1 0 0,-1 0 0,0 1 0,8-1 0,-14 2 0,1 0 0,0 0 0,0 1 0,0-1 0,0 0 0,0 0 0,-1 1 0,1-1 0,0 1 0,0-1 0,0 1 0,-1-1 0,1 1 0,0-1 0,-1 1 0,1 0 0,-1-1 0,1 1 0,-1 0 0,1-1 0,-1 1 0,1 0 0,-1 0 0,1 0 0,-1 0 0,0-1 0,0 1 0,1 0 0,-1 0 0,0 0 0,0 0 0,0 1 0,-2 32 0,-7 3 0,-2-1 0,-1 0 0,-32 63 0,30-68 0,-34 70 0,-4-1 0,-5-3 0,-4-3 0,-89 108 0,136-186 0,7-7 0,0 0 0,-1 0 0,0-1 0,-1 0 0,-16 11 0,25-18 0,0-1 0,-1 1 0,1-1 0,-1 0 0,1 1 0,-1-1 0,1 0 0,-1 0 0,1 1 0,-1-1 0,1 0 0,-1 0 0,1 0 0,-1 0 0,1 0 0,-1 0 0,1 0 0,-1 0 0,0 0 0,1 0 0,-1 0 0,1 0 0,-1 0 0,1 0 0,-1 0 0,1 0 0,-1-1 0,1 1 0,-1 0 0,1 0 0,-1-1 0,1 1 0,-1 0 0,1-1 0,-1 1 0,1-1 0,0 1 0,-1 0 0,1-1 0,0 1 0,-1-1 0,1 1 0,0-1 0,0 1 0,-1-1 0,1 1 0,0-1 0,0 1 0,0-1 0,-1-1 0,1-3 0,-1 0 0,1 0 0,0-1 0,1-9 0,8-46 0,2 1 0,29-87 0,-20 80 0,10-43 0,52-174 0,18 10 0,-96 264 0,3-7 0,0 0 0,1 1 0,1 0 0,15-20 0,-24 36 0,0 0 0,0 1 0,0-1 0,0 0 0,0 0 0,0 0 0,0 1 0,0-1 0,0 0 0,0 0 0,0 1 0,0-1 0,0 0 0,0 0 0,1 0 0,-1 0 0,0 1 0,0-1 0,0 0 0,0 0 0,1 0 0,-1 0 0,0 0 0,0 1 0,0-1 0,0 0 0,1 0 0,-1 0 0,0 0 0,0 0 0,1 0 0,-1 0 0,0 0 0,0 0 0,0 0 0,1 0 0,-1 0 0,0 0 0,0 0 0,0 0 0,1 0 0,-1 0 0,0 0 0,0 0 0,1 0 0,-1 0 0,0 0 0,0 0 0,0-1 0,0 1 0,1 0 0,-1 0 0,0 0 0,0 0 0,0 0 0,0-1 0,1 1 0,-1 0 0,0 0 0,0 0 0,0-1 0,0 1 0,-1 14 0,0 0 0,-1-1 0,-1 1 0,-1-1 0,-5 16 0,2-5 0,-1 2 0,-75 228 0,68-214 0,-3-1 0,-1-1 0,-1 0 0,-34 43 0,54-81 0,-4 6 0,-1 0 0,0 0 0,0 0 0,0-1 0,-8 6 0,12-11 0,0 1 0,1-1 0,-1 1 0,0-1 0,0 1 0,0-1 0,0 1 0,0-1 0,0 0 0,0 0 0,0 0 0,0 1 0,0-1 0,0 0 0,0 0 0,0 0 0,0 0 0,0-1 0,-1 1 0,0-1 0,1 1 0,0-1 0,0 0 0,0 0 0,0 0 0,0 0 0,0 0 0,0 0 0,0 0 0,0 0 0,0 0 0,0-1 0,1 1 0,-1 0 0,1 0 0,-1-1 0,1 1 0,-1-2 0,-4-12 0,2 0 0,0-1 0,1 1 0,0 0 0,1-1 0,2-25 0,16-98 0,-16 131 0,18-101 0,5 1 0,5 1 0,76-185 0,-101 283 0,7-16 0,17-30 0,-24 49 0,0 0 0,0 0 0,1 0 0,0 1 0,0-1 0,0 1 0,0 0 0,1 1 0,9-7 0,-13 10 0,0 0 0,0 1 0,-1-1 0,1 0 0,0 1 0,0-1 0,0 1 0,0-1 0,0 1 0,0 0 0,0 0 0,0 0 0,0 0 0,0 0 0,0 0 0,0 1 0,0-1 0,-1 1 0,1-1 0,0 1 0,0 0 0,0 0 0,0 0 0,-1 0 0,1 0 0,-1 0 0,1 0 0,2 3 0,2 2 0,0 1 0,0 0 0,-1 0 0,0 0 0,6 11 0,8 18 0,-2 1 0,-1 1 0,-2 0 0,15 66 0,-13-22 0,9 108 0,-20-105 0,-6 120 0,-4-147 0,-2-1 0,-3 0 0,-17 57 0,17-90 0,6-20 0,6-20 0,6-13 0,2 0 0,1 0 0,22-39 0,-6 13 0,7-19 0,88-181 0,-89 194 0,2 3 0,49-62 0,-80 114 0,38-42 0,-39 46 0,0-1 0,0 0 0,0 1 0,1-1 0,-1 1 0,1 0 0,-1 0 0,1 1 0,0-1 0,0 1 0,0 0 0,6-2 0,-9 3 0,0 0 0,1 0 0,-1 0 0,1 0 0,-1 0 0,0 1 0,1-1 0,-1 0 0,1 1 0,-1-1 0,0 1 0,1-1 0,-1 1 0,0-1 0,0 1 0,0 0 0,1 0 0,-1 0 0,0 0 0,0-1 0,1 3 0,1 1 0,0 0 0,-1 0 0,1 0 0,3 10 0,8 20 0,-2 0 0,-2 1 0,-1 1 0,4 40 0,9 149 0,-11 17 0,-12-179 0,-16 115 0,16-170 0,-5 21 0,6-27 0,0-1 0,-1 0 0,1 0 0,0 0 0,-1 0 0,1 0 0,-1 0 0,0 0 0,1 0 0,-1 0 0,0 0 0,1 0 0,-1 0 0,0 0 0,0 0 0,0 0 0,0-1 0,-2 2 0,3-2 0,-1 0 0,1 0 0,-1 0 0,1 0 0,-1 0 0,1 0 0,0 0 0,-1 0 0,1 0 0,-1 0 0,1 0 0,-1-1 0,1 1 0,-1 0 0,1 0 0,0 0 0,-1-1 0,1 1 0,-1 0 0,1-1 0,0 1 0,-1 0 0,1-1 0,0 1 0,0 0 0,-1-1 0,1 1 0,0-1 0,0 1 0,-1 0 0,1-1 0,0 1 0,0-1 0,0 0 0,-6-20 0,4-9 0,1-1 0,1 1 0,2 0 0,1-1 0,1 1 0,2 0 0,17-53 0,-22 79 0,0 0 0,-1 1 0,2-1 0,-1 1 0,0-1 0,1 1 0,-1 0 0,1 0 0,0-1 0,0 1 0,0 0 0,1 1 0,4-6 0,-7 8 0,0 0 0,1 0 0,-1 0 0,0 0 0,1 0 0,-1 0 0,0 0 0,1 0 0,-1 0 0,0 0 0,1 0 0,-1 1 0,0-1 0,1 0 0,-1 0 0,0 0 0,0 0 0,1 0 0,-1 1 0,0-1 0,0 0 0,1 0 0,-1 0 0,0 1 0,0-1 0,0 0 0,1 0 0,-1 1 0,0-1 0,0 0 0,0 1 0,0-1 0,0 0 0,1 0 0,-1 1 0,0-1 0,0 0 0,0 1 0,0-1 0,0 1 0,1 5 0,0 1 0,0-1 0,-1 1 0,0-1 0,0 1 0,0-1 0,-1 1 0,-2 9 0,-16 53 0,18-66 0,-14 37 0,-2-1 0,-1-1 0,-2 0 0,-2-2 0,-1 0 0,-2-2 0,-1 0 0,-1-2 0,-2-1 0,-65 53 0,93-83 0,-1 1 0,0-1 0,0 0 0,0 0 0,0 0 0,0 0 0,0 0 0,-4 1 0,6-2 0,-1 0 0,1 0 0,-1 0 0,1 1 0,-1-1 0,0-1 0,1 1 0,-1 0 0,1 0 0,-1 0 0,1 0 0,-1 0 0,1 0 0,-1-1 0,1 1 0,-1 0 0,1 0 0,-1-1 0,1 1 0,-1 0 0,1-1 0,-1 1 0,0-1 0,0-2 0,0 1 0,0-1 0,0 1 0,0-1 0,1 0 0,-1 1 0,1-1 0,0 0 0,0 0 0,-1 0 0,2 1 0,-1-1 0,1-4 0,7-42 0,2 1 0,2 1 0,3 0 0,29-66 0,-32 83 0,1 1 0,1 0 0,2 1 0,1 1 0,24-30 0,-28 47 0,-12 10 0,-1 0 0,0 0 0,0 0 0,1 0 0,-1 0 0,0 0 0,0 0 0,0 1 0,1-1 0,-1 0 0,0 0 0,0 0 0,0 0 0,1 0 0,-1 1 0,0-1 0,0 0 0,0 0 0,0 0 0,1 1 0,-1-1 0,0 0 0,0 0 0,0 0 0,0 1 0,0-1 0,0 0 0,0 0 0,0 1 0,0-1 0,0 0 0,0 0 0,0 1 0,0-1 0,0 0 0,0 5 0,0-1 0,-1 0 0,1 0 0,-1 0 0,0 0 0,-2 4 0,-14 34 0,-2 0 0,-2-2 0,-2 0 0,-1-1 0,-54 64 0,72-95 0,-1-1 0,0 0 0,0 0 0,0-1 0,-14 9 0,19-13 0,0-1 0,0 0 0,-1 0 0,1 0 0,-1 0 0,1 0 0,-1-1 0,1 1 0,-1-1 0,1 0 0,-1 1 0,1-1 0,-1 0 0,0-1 0,1 1 0,-1 0 0,1-1 0,-1 1 0,1-1 0,-1 0 0,1 0 0,0 0 0,-1 0 0,1 0 0,-3-3 0,5 4-36,-1 0 0,0-1 0,1 1 1,-1-1-1,0 1 0,1 0 0,-1 0 0,0-1 0,0 1 0,1 0 0,-1 0 0,0 0 0,0 0 0,1 0 0,-1 0 0,0 0 0,0 0 1,0 0-1,1 0 0,-1 0 0,0 1 0,1-1 0,-1 0 0,0 0 0,0 1 0,1-1 0,-1 1 0,0-1 0,1 0 0,-1 1 0,1-1 1,-1 1-1,1 0 0,-1-1 0,1 1 0,-1-1 0,0 2 0</inkml:trace>
</inkml:ink>
</file>

<file path=ppt/ink/ink2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9:10.082"/>
    </inkml:context>
    <inkml:brush xml:id="br0">
      <inkml:brushProperty name="width" value="0.35" units="cm"/>
      <inkml:brushProperty name="height" value="0.35" units="cm"/>
      <inkml:brushProperty name="color" value="#FFFFFF"/>
    </inkml:brush>
  </inkml:definitions>
  <inkml:trace contextRef="#ctx0" brushRef="#br0">1639 284 24575,'-7'1'0,"0"0"0,0 0 0,0 0 0,0 1 0,0 0 0,0 0 0,-7 4 0,-47 26 0,43-22 0,-42 27 0,-56 44 0,-5 4 0,-232 125 0,301-183 0,-2-1 0,0-3 0,-2-3 0,0-2 0,-115 21 0,156-36 0,1 0 0,0 0 0,0 2 0,1 0 0,0 0 0,-1 1 0,2 1 0,-1 0 0,1 0 0,0 2 0,-16 14 0,14-11 0,0 0 0,-1-1 0,-21 12 0,29-19 0,0 0 0,-1-1 0,1 1 0,-1-2 0,0 1 0,1-1 0,-1 0 0,0-1 0,0 0 0,-9 0 0,15-1 0,0 0 0,-1 0 0,1-1 0,0 1 0,0-1 0,0 0 0,0 0 0,0 0 0,-1 0 0,2 0 0,-1 0 0,0 0 0,0 0 0,0-1 0,-1-1 0,-10-6 0,13 8 0,-1 1 0,1 0 0,0 0 0,-1 0 0,1 0 0,0 0 0,-1 0 0,1 0 0,0 0 0,-1 0 0,1 0 0,0 0 0,-1 1 0,1-1 0,0 0 0,-1 0 0,1 0 0,0 0 0,0 0 0,-1 1 0,1-1 0,0 0 0,-1 0 0,1 1 0,0-1 0,0 0 0,0 0 0,-1 1 0,1-1 0,0 0 0,0 0 0,0 1 0,0-1 0,-1 0 0,1 1 0,0-1 0,0 0 0,0 1 0,0-1 0,0 0 0,0 1 0,0-1 0,0 0 0,0 1 0,0-1 0,0 0 0,0 1 0,0-1 0,0 1 0,0 23 0,0-22 0,0 10 0,-1 1 0,1 0 0,1 0 0,1-1 0,3 19 0,-4-27 0,1 0 0,-1 0 0,1 0 0,0 0 0,0 0 0,0-1 0,1 1 0,-1-1 0,1 0 0,0 0 0,0 1 0,0-2 0,0 1 0,0 0 0,1-1 0,-1 1 0,7 2 0,13 4 0,1 0 0,0-2 0,0-1 0,0-1 0,47 4 0,13 3 0,-23-1 0,-1-3 0,98 1 0,-142-9 0,209-6 0,-168 1 0,109-23 0,80-35 0,-179 45 0,111-45 0,-57 17 0,53-11 0,87-31 0,-158 46 0,33-13 0,-112 47 0,-8 1 0,1 2 0,1 0 0,-1 0 0,1 2 0,35-3 0,-48 6 0,0-1 0,0 1 0,0 1 0,0-1 0,0 1 0,0 0 0,0 0 0,-1 0 0,1 1 0,0-1 0,-1 1 0,1 0 0,-1 1 0,0-1 0,1 1 0,-1 0 0,-1 0 0,1 0 0,0 0 0,-1 1 0,5 5 0,86 93 0,-92-101 0,-1 1 0,1 0 0,-1 0 0,1 1 0,-1-1 0,0 0 0,1 0 0,-1 1 0,0-1 0,-1 1 0,1-1 0,0 0 0,-1 1 0,1 0 0,-1-1 0,0 1 0,0 2 0,-1-3 0,1 0 0,-1 0 0,0 0 0,0 0 0,0 0 0,0-1 0,0 1 0,0 0 0,-1-1 0,1 1 0,0-1 0,-1 0 0,1 1 0,-1-1 0,0 0 0,1 0 0,-1 0 0,0 0 0,0 0 0,0 0 0,-3 1 0,-32 12 0,10-5 0,0 2 0,1 1 0,0 1 0,-41 29 0,52-33 0,-1 0 0,0-1 0,-1 0 0,0-2 0,0 0 0,0-1 0,-20 3 0,27-5 0,-26 3 0,0-1 0,-1-2 0,1-2 0,-47-4 0,10 2 0,-181-13 0,-72 3 0,110 7 0,56 4 0,80-7 0,-19 0 0,86 7 0,-22 1 0,33-1 0,1 0 0,0 0 0,-1-1 0,1 1 0,0 0 0,-1 0 0,1-1 0,0 1 0,-1-1 0,1 1 0,0-1 0,0 1 0,0-1 0,-1 0 0,1 0 0,0 1 0,0-1 0,0 0 0,-1-1 0,2 1 0,0 0 0,-1 0 0,1 0 0,0 0 0,0-1 0,0 1 0,0 0 0,0 0 0,0 0 0,0 0 0,0 0 0,1 0 0,-1 0 0,0 0 0,1 0 0,-1 0 0,1 0 0,-1 0 0,1 0 0,-1 0 0,1 1 0,-1-1 0,1 0 0,0 0 0,-1 0 0,1 1 0,0-1 0,0 0 0,1 0 0,29-20 0,-28 19 0,13-6 0,0 0 0,1 1 0,-1 1 0,21-5 0,72-11 0,-65 14 0,22-5 0,0 3 0,126-4 0,-159 12 0,0-1 0,-1-1 0,42-12 0,-40 8 0,-9 2 0,-1-2 0,1 0 0,-2-2 0,1 0 0,-1-2 0,39-27 0,118-105 0,-85 63 0,-36 33 0,121-75 0,-151 110 0,0 0 0,0 2 0,1 1 0,0 1 0,49-7 0,-233 16 0,-45 2 0,43 12 0,-43 0 0,3 0 0,194-13 0,-11 1 0,0 1 0,-16 5 0,-15 3 0,42-9 0,6 0 0,18 5 0,31 3 0,9-5 0,-1-2 0,68-5 0,122-22 0,-168 15 0,114 4 0,-142 7 0,0-3 0,77-11 0,-98 4 0,0-1 0,-1-1 0,0-2 0,-1-2 0,0 0 0,-1-2 0,30-21 0,1-6 0,-2-2 0,66-66 0,-44 25 0,-81 86 0,0-1 0,0 0 0,0 0 0,0 0 0,0 0 0,-1 0 0,1-1 0,0 1 0,-1 0 0,1 0 0,0 0 0,-1-1 0,0 1 0,1 0 0,-1 0 0,0-1 0,0 1 0,0 0 0,0-1 0,0 1 0,0 0 0,0-1 0,0 1 0,0 0 0,0-1 0,-1 1 0,1 0 0,-1-2 0,-1 1 0,1 1 0,-1 0 0,0-1 0,1 1 0,-1 0 0,0 0 0,0 0 0,0 0 0,1 0 0,-1 0 0,0 1 0,0-1 0,0 0 0,0 1 0,-1 0 0,1 0 0,-3-1 0,-132 1 0,63 2 0,-65 8 0,83-5 0,753-6 0,-563 9 0,-3-1 0,149-7 0,-260-1 0,-1-1 0,39-10 0,-34 7 0,34-3 0,169 6 0,-117 3 0,-107-1 0,-1 0 0,0 0 0,0 0 0,0 0 0,0 0 0,0 0 0,0 1 0,0-1 0,0 1 0,0 0 0,0-1 0,0 1 0,0 0 0,0 0 0,0 0 0,-1 0 0,4 3 0,-3-2 0,-1 1 0,0-1 0,0 1 0,0-1 0,0 1 0,0-1 0,0 1 0,0 0 0,-1-1 0,0 1 0,1 0 0,-1-1 0,0 6 0,-1 60 0,-2 0 0,-4 0 0,-25 116 0,-4 6 0,10-43 0,-17 136 0,9-101 0,4-37 0,4-18 0,14-73 0,-8 67 0,17-93 0,-2 0 0,-1-1 0,-2 1 0,0-1 0,-14 30 0,-70 124 0,80-158 0,1 1 0,-7 25 0,7-17 0,11-32 0,0 0 0,0 0 0,0 0 0,0 0 0,0 1 0,0-1 0,0 0 0,0 0 0,0 0 0,0 0 0,0 0 0,0 1 0,0-1 0,0 0 0,0 0 0,0 0 0,0 0 0,0 0 0,-1 0 0,1 1 0,0-1 0,0 0 0,0 0 0,0 0 0,0 0 0,0 0 0,0 0 0,-1 0 0,1 0 0,0 0 0,0 0 0,0 0 0,0 1 0,0-1 0,-1 0 0,1 0 0,0 0 0,0 0 0,0 0 0,0 0 0,0 0 0,-1 0 0,1 0 0,0-1 0,-4-6 0,-1-15 0,4-2 0,0 0 0,2-1 0,0 1 0,8-37 0,30-94 0,-32 134 0,1 1 0,0 0 0,1 1 0,15-23 0,53-66 0,-50 74 0,34-63 0,-41 63 0,30-38 0,55-43 0,-70 80 0,-1-2 0,31-44 0,-46 53 0,29-40 0,-48 67 0,1 0 0,-1 0 0,1 0 0,0 0 0,-1 1 0,1-1 0,0 0 0,0 1 0,0-1 0,0 0 0,-1 1 0,1-1 0,0 1 0,0-1 0,0 1 0,0 0 0,0-1 0,0 1 0,0 0 0,0 0 0,0 0 0,0 0 0,0 0 0,0 0 0,1 0 0,0 0 0,0 1 0,-1 0 0,1 0 0,0 0 0,0 0 0,-1 0 0,1 0 0,-1 0 0,1 1 0,-1-1 0,0 1 0,0-1 0,1 1 0,0 1 0,3 6 0,0-1 0,-1 1 0,0 1 0,5 14 0,-4-3 0,-1 0 0,-1 1 0,-1-1 0,-1 43 0,-16 85 0,7-107 3,-2-1 0,-3-1 0,-33 78-1,13-38-1378</inkml:trace>
</inkml:ink>
</file>

<file path=ppt/ink/ink2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03.927"/>
    </inkml:context>
    <inkml:brush xml:id="br0">
      <inkml:brushProperty name="width" value="0.35" units="cm"/>
      <inkml:brushProperty name="height" value="0.35" units="cm"/>
      <inkml:brushProperty name="color" value="#FFFFFF"/>
    </inkml:brush>
  </inkml:definitions>
  <inkml:trace contextRef="#ctx0" brushRef="#br0">1 352 24575,'12'-1'0,"0"-1"0,0 0 0,0 0 0,22-8 0,-4 1 0,208-73 0,-28 8 0,-97 45 0,0 4 0,182-14 0,-116 30 0,-94-4 0,-56 8 0,35-3 0,-37 6 0,-12 1 0,1 0 0,-1 0 0,0 2 0,1-1 0,-1 2 0,24 5 0,-37-6 0,1 1 0,0-1 0,0 1 0,-1-1 0,1 1 0,-1 0 0,1 0 0,-1 0 0,0 0 0,0 0 0,0 1 0,0-1 0,2 3 0,18 39 0,-8-13 0,-12-29 0,-1-1 0,1 1 0,0 0 0,0-1 0,0 1 0,0-1 0,0 1 0,0-1 0,0 0 0,0 0 0,0 0 0,1 0 0,-1 0 0,0-1 0,1 1 0,-1-1 0,1 1 0,-1-1 0,0 0 0,3 0 0,9 0 0,0 0 0,16-3 0,-25 2 0,-3 1 0,-1-1 0,1 1 0,-1-1 0,1 1 0,-1-1 0,1 0 0,-1 0 0,1 0 0,-1 1 0,0-2 0,0 1 0,1 0 0,-1 0 0,0 0 0,0 0 0,0-1 0,0 1 0,0 0 0,0-1 0,-1 1 0,1-1 0,0 1 0,-1-1 0,1 1 0,-1-1 0,0 0 0,1 1 0,-1-4 0,1-6 0,0 0 0,-1 0 0,-1-14 0,1 11 0,0 8 0,1-25 0,-1 30 0,0 0 0,0 0 0,0 0 0,0 0 0,1-1 0,-1 1 0,1 0 0,-1 0 0,0 0 0,1 0 0,0 0 0,-1 0 0,1 0 0,0 0 0,-1 0 0,1 1 0,0-1 0,0 0 0,0 0 0,0 1 0,1-2 0,-1 2 0,0 0 0,0 0 0,0 0 0,0 0 0,0 0 0,0 1 0,0-1 0,0 0 0,0 1 0,0-1 0,0 0 0,-1 1 0,1-1 0,0 1 0,0-1 0,0 1 0,-1 0 0,1-1 0,0 1 0,-1 0 0,1-1 0,0 1 0,-1 0 0,1 0 0,-1 0 0,1-1 0,-1 1 0,0 0 0,1 0 0,-1 1 0,12 30 0,-9-16 0,-1 1 0,0-1 0,-1 1 0,-1 0 0,-1-1 0,0 1 0,-1 0 0,-1-1 0,-1 0 0,0 1 0,-7 16 0,10-31 0,0 0 0,0 0 0,0-1 0,0 1 0,0 0 0,0-1 0,-1 1 0,1 0 0,0-1 0,-1 0 0,1 1 0,-1-1 0,0 0 0,1 0 0,-1 0 0,0 0 0,0 0 0,0 0 0,0 0 0,0-1 0,0 1 0,0-1 0,0 1 0,0-1 0,0 0 0,-4 0 0,-6 0 0,0 0 0,0-2 0,-19-3 0,6 1 0,-63-6 0,-96 3 0,173 7 0,-19-1 0,-1 2 0,1 0 0,0 3 0,0 0 0,-40 12 0,31-1 0,-41 21 0,54-23 0,-1 0 0,0-2 0,-1-1 0,-30 6 0,-99 8 0,60-11 0,47-3 0,33-6 0,0-1 0,0-1 0,-21 2 0,-10-3-1365</inkml:trace>
</inkml:ink>
</file>

<file path=ppt/ink/ink2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15.991"/>
    </inkml:context>
    <inkml:brush xml:id="br0">
      <inkml:brushProperty name="width" value="0.35" units="cm"/>
      <inkml:brushProperty name="height" value="0.35" units="cm"/>
      <inkml:brushProperty name="color" value="#FFFFFF"/>
    </inkml:brush>
  </inkml:definitions>
  <inkml:trace contextRef="#ctx0" brushRef="#br0">0 255 24575,'61'-1'0,"0"-3"0,-1-3 0,100-24 0,-59 11 0,133-10 0,-204 27 0,74-3 0,-70 6 0,0-2 0,0-2 0,55-12 0,-56 9 0,1 1 0,64-3 0,31-4 0,-2-3 0,-70 10 0,357-28 0,-293 14 0,-84 12 0,60-4 0,-133 14 0,0 1 0,-54 12 0,-69 26 0,54-13 0,-9-5 0,-26 7 0,106-23 0,0-2 0,0-1 0,-1-2 0,1-1 0,-37-4 0,-7 1 0,75 2 0,-21-1 0,22 0 0,16-2 0,47-4 0,1 3 0,86 5 0,-53 0 0,7 1 0,117-4 0,-156-4 0,45-3 0,-96 9 0,1-1 0,18-5 0,24-1 0,-53 7-39,-1 1 0,0-1 0,1 0 0,-1 0 0,1 0 0,-1 0 0,1-1 0,-1 1 0,1 0 0,-1 0 0,0-1 0,1 1 0,-1-1 0,0 1 0,1-1 0,-1 0 0,0 0 0,0 1 0,0-1 0,1 0 0,-1 0 0,0 0 0,0 0 0,0 0 0,0 0 0,-1-1 0,1 1 0,0 0 0,0 0 0,-1-1 0,1 1 0,-1 0 0,1-1 0,0-2 0</inkml:trace>
</inkml:ink>
</file>

<file path=ppt/ink/ink2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21.037"/>
    </inkml:context>
    <inkml:brush xml:id="br0">
      <inkml:brushProperty name="width" value="0.35" units="cm"/>
      <inkml:brushProperty name="height" value="0.35" units="cm"/>
      <inkml:brushProperty name="color" value="#FFFFFF"/>
    </inkml:brush>
  </inkml:definitions>
  <inkml:trace contextRef="#ctx0" brushRef="#br0">0 668 24575,'1'-23'0,"5"-29"0,-2 29 0,0-30 0,-4 22 0,-2 1 0,-8-46 0,9 73 0,1-1 0,-1 0 0,1 0 0,-1 0 0,1 0 0,0 0 0,1 0 0,-1 1 0,1-1 0,0 0 0,-1 0 0,2 0 0,-1 1 0,0-1 0,4-5 0,-2 5 0,0 1 0,0-1 0,0 1 0,1 0 0,-1 0 0,1 0 0,0 0 0,0 0 0,0 1 0,0 0 0,1 0 0,6-2 0,31-10 0,74-15 0,-43 13 0,105-22 0,-65 16 0,-68 15 0,1 3 0,-1 1 0,67 5 0,-26-1 0,-33-2 0,0-2 0,57-11 0,65-7 0,37-7 0,-155 18 0,64-3 0,14-1 0,46-10 0,-129 17 0,29-2 0,-72 9 0,1 0 0,0 0 0,-1 1 0,0 0 0,1 1 0,11 3 0,-18-4 0,1 0 0,0 1 0,-1-1 0,1 1 0,-1 0 0,0 0 0,1 0 0,-1 1 0,0-1 0,0 1 0,-1-1 0,4 4 0,-3-1 0,0 1 0,0-1 0,0 1 0,0 0 0,-1 0 0,2 8 0,-1-6-1,0-1-1,1 0 1,0 0-1,0 0 1,1 0-1,0-1 1,10 12-1,2 2-1351</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18.752"/>
    </inkml:context>
    <inkml:brush xml:id="br0">
      <inkml:brushProperty name="width" value="0.1" units="cm"/>
      <inkml:brushProperty name="height" value="0.1" units="cm"/>
      <inkml:brushProperty name="color" value="#00A0D7"/>
    </inkml:brush>
  </inkml:definitions>
  <inkml:trace contextRef="#ctx0" brushRef="#br0">0 75 24575,'70'1'0,"-38"1"0,0-1 0,-1-2 0,51-7 0,-33-8 0,-47 15 0,0 1 0,0-1 0,0 0 0,0 0 0,-1 0 0,1 0 0,0 0 0,0 0 0,-1-1 0,1 1 0,-1 0 0,1-1 0,-1 1 0,0-1 0,1 0 0,-1 1 0,0-1 0,0 0 0,0 0 0,0 0 0,-1 1 0,2-4 0,-3 4 0,1 0 0,0 1 0,-1-1 0,1 0 0,-1 0 0,1 0 0,-1 0 0,1 0 0,-1 1 0,0-1 0,1 0 0,-1 1 0,0-1 0,0 0 0,1 1 0,-1-1 0,0 1 0,0-1 0,0 1 0,0 0 0,0-1 0,0 1 0,0 0 0,0-1 0,0 1 0,0 0 0,0 0 0,-1 0 0,-34-3 0,32 3 0,-143 2-1365,124-2-5461</inkml:trace>
</inkml:ink>
</file>

<file path=ppt/ink/ink2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25.713"/>
    </inkml:context>
    <inkml:brush xml:id="br0">
      <inkml:brushProperty name="width" value="0.35" units="cm"/>
      <inkml:brushProperty name="height" value="0.35" units="cm"/>
      <inkml:brushProperty name="color" value="#FFFFFF"/>
    </inkml:brush>
  </inkml:definitions>
  <inkml:trace contextRef="#ctx0" brushRef="#br0">9 0 24511,'0'1807'0</inkml:trace>
</inkml:ink>
</file>

<file path=ppt/ink/ink2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28.081"/>
    </inkml:context>
    <inkml:brush xml:id="br0">
      <inkml:brushProperty name="width" value="0.35" units="cm"/>
      <inkml:brushProperty name="height" value="0.35" units="cm"/>
      <inkml:brushProperty name="color" value="#FFFFFF"/>
    </inkml:brush>
  </inkml:definitions>
  <inkml:trace contextRef="#ctx0" brushRef="#br0">0 1 24575,'1'0'0,"0"0"0,0 1 0,-1-1 0,1 1 0,0-1 0,0 1 0,-1-1 0,1 1 0,0-1 0,-1 1 0,1 0 0,-1-1 0,1 1 0,-1 0 0,1-1 0,-1 1 0,0 0 0,1 0 0,-1 0 0,0-1 0,0 1 0,1 0 0,-1 0 0,0 0 0,0 0 0,0 0 0,0 1 0,2 29 0,-2-27 0,1 244 219,-2-119-1803</inkml:trace>
</inkml:ink>
</file>

<file path=ppt/ink/ink2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31.708"/>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2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32.258"/>
    </inkml:context>
    <inkml:brush xml:id="br0">
      <inkml:brushProperty name="width" value="0.35" units="cm"/>
      <inkml:brushProperty name="height" value="0.35" units="cm"/>
      <inkml:brushProperty name="color" value="#FFFFFF"/>
    </inkml:brush>
  </inkml:definitions>
  <inkml:trace contextRef="#ctx0" brushRef="#br0">1 0 24575,'2'0'0</inkml:trace>
</inkml:ink>
</file>

<file path=ppt/ink/ink2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36.332"/>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2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9:50.581"/>
    </inkml:context>
    <inkml:brush xml:id="br0">
      <inkml:brushProperty name="width" value="0.35" units="cm"/>
      <inkml:brushProperty name="height" value="0.35" units="cm"/>
      <inkml:brushProperty name="color" value="#FFFFFF"/>
    </inkml:brush>
  </inkml:definitions>
  <inkml:trace contextRef="#ctx0" brushRef="#br0">1 327 24575,'76'0'0,"205"-4"0,-221-1 0,0-2 0,96-24 0,327-87 0,-332 88 0,208-33 0,-166 33 0,67-6 0,-218 34 0,67 4 0,-108-2 0,1 0 0,-1 0 0,0 0 0,0 0 0,1 0 0,-1 1 0,0-1 0,0 1 0,0-1 0,0 0 0,1 1 0,-1 0 0,0-1 0,0 1 0,0 0 0,0-1 0,0 1 0,0 0 0,-1 0 0,1 0 0,0 0 0,0 0 0,1 2 0,-2-1 0,1 0 0,-1-1 0,0 1 0,0 0 0,0 0 0,0 0 0,0-1 0,0 1 0,0 0 0,0 0 0,-1 0 0,1-1 0,-1 1 0,0 2 0,-2 4 0,-1-1 0,0 1 0,0-1 0,-1 0 0,-10 11 0,5-7 0,-1-1 0,0 0 0,-1-1 0,0 0 0,-15 7 0,-71 32 0,19-9 0,5 5 0,50-28 0,-1-1 0,0-1 0,-41 16 0,-85 7 0,114-30 0,1 1 0,0 2 0,-67 27 0,-128 76-1365</inkml:trace>
</inkml:ink>
</file>

<file path=ppt/ink/ink2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9:52.661"/>
    </inkml:context>
    <inkml:brush xml:id="br0">
      <inkml:brushProperty name="width" value="0.35" units="cm"/>
      <inkml:brushProperty name="height" value="0.35" units="cm"/>
      <inkml:brushProperty name="color" value="#FFFFFF"/>
    </inkml:brush>
  </inkml:definitions>
  <inkml:trace contextRef="#ctx0" brushRef="#br0">0 439 24575,'62'1'0,"110"-4"0,-139 0 0,0 0 0,0-3 0,37-10 0,51-22 0,149-40 0,-201 62 0,-10 0 0,1 3 0,102-8 0,-70 13 0,109-24 0,3 0 0,96-28 0,-137 22 0,-53 17 0,210-14 0,-27 35 209,-145 1-1783</inkml:trace>
</inkml:ink>
</file>

<file path=ppt/ink/ink2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9:58.118"/>
    </inkml:context>
    <inkml:brush xml:id="br0">
      <inkml:brushProperty name="width" value="0.35" units="cm"/>
      <inkml:brushProperty name="height" value="0.35" units="cm"/>
      <inkml:brushProperty name="color" value="#FFFFFF"/>
    </inkml:brush>
  </inkml:definitions>
  <inkml:trace contextRef="#ctx0" brushRef="#br0">1487 438 24575,'-1'-3'0,"1"1"0,-1-1 0,0 1 0,1-1 0,-1 1 0,0 0 0,-1-1 0,1 1 0,0 0 0,-1-1 0,1 1 0,-1 0 0,1 0 0,-5-3 0,-30-25 0,31 26 0,2 2 0,0 0 0,1 0 0,-1 0 0,1-1 0,0 1 0,0-1 0,0 1 0,0-1 0,0 0 0,0 0 0,-2-5 0,4 8 0,0-1 0,0 0 0,0 0 0,0 1 0,0-1 0,0 0 0,0 0 0,0 1 0,0-1 0,0 0 0,0 0 0,0 0 0,0 1 0,1-1 0,-1 0 0,0 1 0,1-1 0,-1 0 0,0 1 0,2-2 0,-1 1 0,0-1 0,1 1 0,-1 0 0,1 0 0,-1 0 0,1 0 0,0 0 0,-1 1 0,1-1 0,0 0 0,0 1 0,1-1 0,28-6 0,0 1 0,58-2 0,64 9 0,33-2 0,-167-2 0,1-1 0,-1 0 0,0-2 0,0 0 0,20-10 0,-16 6 0,2 1 0,33-8 0,228-39 0,-242 48 0,0 3 0,57-1 0,-14 1 0,217-8 0,-280 12 0,0-2 0,29-5 0,23-3 0,122-10 0,96-5 0,-140 11 0,46 0 0,-111 16 0,301-12 0,-382 10 0,-1 0 0,1 0 0,0 1 0,-1 0 0,1 0 0,9 2 0,-16-2 0,1 0 0,-1 0 0,0 1 0,0-1 0,0 1 0,0-1 0,0 0 0,0 1 0,0 0 0,0-1 0,0 1 0,0 0 0,0-1 0,0 1 0,0 0 0,0 0 0,-1 0 0,1 0 0,0 0 0,-1 0 0,1 0 0,-1 0 0,1 0 0,-1 0 0,1 0 0,-1 0 0,0 1 0,1-1 0,-1 0 0,0 0 0,0 0 0,0 0 0,0 1 0,0-1 0,0 0 0,0 0 0,0 0 0,-1 0 0,1 1 0,0-1 0,-2 2 0,-2 8 0,-2-1 0,0 1 0,0-1 0,0 0 0,-2 0 0,1-1 0,-13 12 0,-2 2 0,-2-2 0,0 0 0,-38 23 0,52-38 0,-1 0 0,-1-2 0,1 1 0,-1-2 0,1 1 0,-1-1 0,-18 1 0,-21 6 0,20-5 0,0-1 0,-1-1 0,1-2 0,-52-5 0,79 4 0,-178-21 0,12 0 0,139 19 0,-1 2 0,1 1 0,-48 7 0,12 7 0,-88 29 0,-65 36 0,103-36 0,-4 6 0,-164 96 0,244-127 0,0-1 0,-59 16 0,59-22 0,1 3 0,-68 34 0,14 4 0,-168 69 0,234-111 0,1-1 0,-1-1 0,-1-2 0,0-1 0,0-1 0,0-1 0,-33 0 0,55-4 0,0-1 0,-1 1 0,1-1 0,1 0 0,-1-1 0,0 1 0,0-1 0,-6-3 0,10 3 0,1 1 0,0-1 0,-1 0 0,1 1 0,0-1 0,0 0 0,0 0 0,0-1 0,0 1 0,1 0 0,-1 0 0,1-1 0,-1 1 0,1-1 0,0 0 0,0 1 0,0-1 0,1 0 0,-1 0 0,0 1 0,1-1 0,0-6 0,0 3 0,0-1 0,1 1 0,0-1 0,0 0 0,1 1 0,0 0 0,0-1 0,0 1 0,1 0 0,0 0 0,0 0 0,0 1 0,1-1 0,0 1 0,0-1 0,1 1 0,5-5 0,5-4 0,0 0 0,2 1 0,-1 1 0,24-13 0,14-4 0,-27 15 0,0-1 0,-2-2 0,31-23 0,-55 39 0,-1 0 0,1 1 0,0-1 0,0 0 0,0 1 0,-1-1 0,1 1 0,0-1 0,0 1 0,0 0 0,0-1 0,0 1 0,0 0 0,0-1 0,0 1 0,0 0 0,0 0 0,0 0 0,0 0 0,0 0 0,0 0 0,0 0 0,0 0 0,0 1 0,1-1 0,0 1 0,0 1 0,-1-1 0,1 0 0,0 0 0,-1 0 0,1 1 0,-1-1 0,0 1 0,1 0 0,-1-1 0,0 1 0,1 2 0,2 3 0,-1 1 0,1 0 0,-2 0 0,1 0 0,1 10 0,0 20 0,-1-1 0,-4 63 0,-1-32 0,2-60 0,-1 1 0,0-1 0,-1 1 0,0-1 0,0 1 0,-1-1 0,0 0 0,0 0 0,-1 0 0,0 0 0,-5 7 0,-9 10 0,-38 41 0,26-33 0,15-14 0,-2-1 0,0-1 0,-1 0 0,-1-2 0,0 0 0,-1-1 0,-1-1 0,0 0 0,-1-2 0,0-1 0,-31 10 0,-109 28 0,-82 25 0,214-65 0,-1-1 0,0-2 0,0-1 0,0-2 0,-1-1 0,-56-5 0,60 1 0,-33-8 0,37 6 0,-50-5 0,-32 3 0,-35 0 0,42 9 0,-107-4 0,204 2 0,0 0 0,0 0 0,0 0 0,0-1 0,1 1 0,-1-1 0,0 1 0,0-1 0,0 0 0,0 0 0,1 1 0,-1-1 0,0 0 0,1-1 0,-1 1 0,0 0 0,1 0 0,0-1 0,-1 1 0,1-1 0,0 1 0,0-1 0,-1 1 0,1-1 0,1 0 0,-1 0 0,0 0 0,0 1 0,1-1 0,-1 0 0,1 0 0,-1 0 0,1 0 0,0 0 0,0 0 0,0 0 0,0 0 0,0 0 0,0 0 0,1-3 0,1-5 0,0 0 0,1 1 0,0-1 0,0 1 0,1 0 0,8-16 0,14-20 0,32-43 0,-47 74 0,1 0 0,0 1 0,1 0 0,0 1 0,0 1 0,29-18 0,-32 22 0,1 0 0,0 0 0,0 1 0,1 0 0,0 0 0,0 1 0,0 1 0,0 0 0,25-4 0,-35 8 0,0 0 0,1 0 0,-1 0 0,0 0 0,0 1 0,0-1 0,0 1 0,0-1 0,0 1 0,0 0 0,0 0 0,0 0 0,0 0 0,-1 0 0,1 0 0,0 1 0,-1-1 0,1 1 0,-1-1 0,1 1 0,-1-1 0,1 1 0,-1 0 0,1 2 0,3 5 0,-1 0 0,0 1 0,6 19 0,5 13 0,-12-37 0,0-1 0,1 0 0,-1 0 0,1-1 0,0 1 0,0-1 0,0 0 0,0 0 0,1 0 0,-1 0 0,1-1 0,-1 1 0,1-1 0,0-1 0,0 1 0,0-1 0,8 2 0,10 0 0,-1 0 0,40-2 0,-40-1 0,13 0 0,-1-2 0,1-2 0,-1-1 0,57-17 0,126-55 0,-24 7 0,136-1 0,-209 50 0,5 1 0,55-12 0,-137 22 0,1 2 0,0 2 0,73 0 0,-21 3 0,112-19 0,-21-8 0,-175 27-1365</inkml:trace>
</inkml:ink>
</file>

<file path=ppt/ink/ink2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00.629"/>
    </inkml:context>
    <inkml:brush xml:id="br0">
      <inkml:brushProperty name="width" value="0.35" units="cm"/>
      <inkml:brushProperty name="height" value="0.35" units="cm"/>
      <inkml:brushProperty name="color" value="#FFFFFF"/>
    </inkml:brush>
  </inkml:definitions>
  <inkml:trace contextRef="#ctx0" brushRef="#br0">0 298 24575,'43'-24'0,"-27"14"0,0 2 0,0 0 0,17-6 0,8 0 0,-1-2 0,43-23 0,56-31 0,-112 58 0,0 2 0,0 2 0,42-9 0,-66 17 0,0-1 0,0 0 0,0 0 0,0 1 0,0-2 0,0 1 0,-1 0 0,5-3 0,-7 4 0,0 0 0,1-1 0,-1 1 0,0 0 0,0 0 0,0 0 0,1-1 0,-1 1 0,0 0 0,0 0 0,0-1 0,0 1 0,1 0 0,-1 0 0,0-1 0,0 1 0,0 0 0,0-1 0,0 1 0,0 0 0,0 0 0,0-1 0,0 1 0,0 0 0,0-1 0,0 1 0,0 0 0,0 0 0,0-1 0,0 1 0,0 0 0,-1-1 0,0 0 0,0 0 0,0 0 0,0 0 0,0 0 0,0 0 0,0 0 0,0 1 0,0-1 0,-1 0 0,1 1 0,-2-2 0,-6-1 0,1 0 0,0 0 0,-1 1 0,0 0 0,1 1 0,-1-1 0,0 2 0,0-1 0,0 1 0,-13 2 0,16-1 0,1 0 0,-1 0 0,1 1 0,-1 0 0,1 0 0,0 0 0,0 0 0,0 1 0,0 0 0,0 0 0,1 0 0,0 1 0,-1-1 0,1 1 0,0 0 0,1 1 0,-7 7 0,-71 94 0,69-92 0,9-11-105,1 0 0,0 0 0,0 0 0,0 1 0,1-1 0,-1 0 0,1 1 0,0-1 0,0 1 0,0-1 0,0 1 0,0 6 0</inkml:trace>
</inkml:ink>
</file>

<file path=ppt/ink/ink2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09.705"/>
    </inkml:context>
    <inkml:brush xml:id="br0">
      <inkml:brushProperty name="width" value="0.35" units="cm"/>
      <inkml:brushProperty name="height" value="0.35" units="cm"/>
      <inkml:brushProperty name="color" value="#FFFFFF"/>
    </inkml:brush>
  </inkml:definitions>
  <inkml:trace contextRef="#ctx0" brushRef="#br0">0 328 24575,'40'-1'0,"0"-1"0,0-2 0,-1-2 0,1-1 0,44-15 0,-43 10 0,1 1 0,0 2 0,57-4 0,117-15 0,-45 4 0,-106 20 0,-36 2 0,41-6 0,48-16 0,144-50 0,-221 62 0,1 1 0,1 2 0,-1 2 0,47-1 0,-67 5 0,35-8 0,-44 7 0,0 0 0,0 2 0,1 0 0,-1 0 0,1 1 0,-1 1 0,21 1 0,-34-1 0,1 0 0,-1 0 0,0 0 0,0 0 0,0 1 0,0-1 0,1 0 0,-1 0 0,0 0 0,0 0 0,0 0 0,0 0 0,0 0 0,1 0 0,-1 0 0,0 0 0,0 0 0,0 0 0,0 1 0,0-1 0,0 0 0,0 0 0,1 0 0,-1 0 0,0 0 0,0 0 0,0 1 0,0-1 0,0 0 0,0 0 0,0 0 0,0 0 0,0 0 0,0 1 0,0-1 0,0 0 0,0 0 0,0 0 0,0 0 0,0 1 0,0-1 0,0 0 0,0 0 0,-6 9 0,-12 6 0,18-15 0,-110 72 314,30-22-1993</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10-05T15:04:58.92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1 117,'26'-1,"48"-9,-2 0,415 2,-291 10,36-17,0-1,-171 16,199-10,-139-3,61-9,-108 14,0 3,93 6,-54 1,287-2,-374 0</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26.319"/>
    </inkml:context>
    <inkml:brush xml:id="br0">
      <inkml:brushProperty name="width" value="0.1" units="cm"/>
      <inkml:brushProperty name="height" value="0.1" units="cm"/>
      <inkml:brushProperty name="color" value="#00A0D7"/>
    </inkml:brush>
  </inkml:definitions>
  <inkml:trace contextRef="#ctx0" brushRef="#br0">122 1 24575,'-5'0'0,"1"0"0,-1 0 0,0 0 0,0 1 0,0 0 0,1 0 0,-1 0 0,0 1 0,1 0 0,0 0 0,-1 0 0,1 0 0,0 0 0,0 1 0,0 0 0,0 0 0,0 0 0,1 0 0,-1 1 0,1-1 0,0 1 0,0 0 0,-4 8 0,3-5 0,1 1 0,1-1 0,-1 1 0,1 0 0,0 0 0,1 0 0,0 0 0,0 0 0,1 0 0,0 0 0,1 0 0,-1 0 0,4 15 0,5 6 0,1 0 0,1 0 0,24 46 0,-6-17 0,3 7 0,-18-38 0,-1 0 0,13 39 0,-20-51 0,0 0 0,1 0 0,0-1 0,1 0 0,1 0 0,0-1 0,21 23 0,-26-28 0,-15-13 0,-17-13 0,11 5 0,1-1 0,1-1 0,0 0 0,1-1 0,-13-20 0,20 26 0,0-1 0,1 0 0,0-1 0,1 1 0,0-1 0,1 0 0,0-1 0,1 1 0,-3-23 0,4-42 53,2 49-526,-1 0 0,-5-29 1,1 32-6354</inkml:trace>
</inkml:ink>
</file>

<file path=ppt/ink/ink3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11.517"/>
    </inkml:context>
    <inkml:brush xml:id="br0">
      <inkml:brushProperty name="width" value="0.35" units="cm"/>
      <inkml:brushProperty name="height" value="0.35" units="cm"/>
      <inkml:brushProperty name="color" value="#FFFFFF"/>
    </inkml:brush>
  </inkml:definitions>
  <inkml:trace contextRef="#ctx0" brushRef="#br0">1 1442 24575,'7'4'0,"0"1"0,0-1 0,0-1 0,0 1 0,1-1 0,0 0 0,-1-1 0,1 0 0,0 0 0,9 0 0,-13-1 0,22 3 0,0-1 0,0-2 0,0 0 0,0-2 0,0-1 0,43-8 0,-67 10 0,0-1 0,0 1 0,0-1 0,-1 0 0,1 0 0,0 1 0,0-1 0,-1 0 0,1-1 0,-1 1 0,1 0 0,-1 0 0,1 0 0,-1-1 0,0 1 0,0-1 0,0 1 0,0-1 0,0 0 0,0 1 0,0-1 0,1-2 0,0-4 0,0 0 0,0 0 0,-1 0 0,1-9 0,2-13 0,37-102 0,-26 86 0,15-67 0,-20 63 0,8-53 0,-12 69 0,1 1 0,1 0 0,17-40 0,-2 5 0,-17 41 0,-1 0 0,0 0 0,-1-33 0,6-31 0,1 13 0,12-60 0,-14 94-341,-3 0 0,-2-1-1,-2-53 1</inkml:trace>
</inkml:ink>
</file>

<file path=ppt/ink/ink3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42.738"/>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3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45.314"/>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3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47.173"/>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3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49.322"/>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3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57.112"/>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3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1:01.642"/>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3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1:05.035"/>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3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1T19:47:21.77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51,'12'-1,"-1"-1,1 1,-1-2,1 0,-1 0,11-6,-7 3,0 1,26-5,28 4,134 5,-95 3,8683-1,-4459-2,-4220 6,114 20,-115-11,12 11,-92-17,1-1,-1-2,41 3,604-8,-286-2,3211 2,-3577 0</inkml:trace>
</inkml:ink>
</file>

<file path=ppt/ink/ink3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1T19:47:24.38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1 263,'1'-2,"0"1,0 0,1 0,-1 0,1 0,-1 0,0 0,1 0,-1 1,1-1,0 0,-1 1,1-1,0 1,-1 0,1-1,0 1,2 0,-1 0,459-59,-214 32,209 7,-410 18,0-3,0-2,69-19,39-6,104 11,4 0,102-8,2 30,-134 2,1896-3,-2102 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51.959"/>
    </inkml:context>
    <inkml:brush xml:id="br0">
      <inkml:brushProperty name="width" value="0.2" units="cm"/>
      <inkml:brushProperty name="height" value="0.2" units="cm"/>
      <inkml:brushProperty name="color" value="#008C3A"/>
    </inkml:brush>
  </inkml:definitions>
  <inkml:trace contextRef="#ctx0" brushRef="#br0">214 743 24575,'-7'0'0,"-7"1"0,0-2 0,1 1 0,-28-6 0,39 5 0,0 1 0,0 0 0,-1-1 0,1 0 0,0 1 0,0-1 0,0 0 0,0 0 0,0 0 0,0 0 0,0 0 0,0-1 0,0 1 0,0-1 0,1 1 0,-1-1 0,0 1 0,1-1 0,0 0 0,-1 0 0,1 0 0,0 0 0,0 0 0,0 0 0,0 0 0,0 0 0,1 0 0,-1-1 0,0 1 0,1 0 0,0-1 0,0 1 0,-1 0 0,2-3 0,-1 3 0,0 1 0,1-1 0,-1 1 0,1-1 0,0 0 0,0 1 0,-1-1 0,1 1 0,0 0 0,0-1 0,0 1 0,1 0 0,-1 0 0,0-1 0,0 1 0,1 0 0,-1 0 0,0 0 0,1 0 0,-1 1 0,1-1 0,-1 0 0,1 1 0,0-1 0,-1 1 0,1-1 0,0 1 0,-1 0 0,1 0 0,0 0 0,-1 0 0,1 0 0,0 0 0,-1 0 0,1 0 0,2 1 0,0 0 0,1-1 0,-1 1 0,1 0 0,-1 0 0,0 0 0,1 1 0,-1 0 0,0 0 0,0 0 0,0 0 0,0 0 0,4 4 0,-8-6 0,1 1 0,-1-1 0,1 0 0,-1 0 0,0 1 0,1-1 0,-1 0 0,0 1 0,1-1 0,-1 1 0,0-1 0,0 0 0,1 1 0,-1-1 0,0 1 0,0-1 0,0 0 0,1 1 0,-1-1 0,0 1 0,0-1 0,0 1 0,0-1 0,0 1 0,0-1 0,0 1 0,0-1 0,0 1 0,0-1 0,0 0 0,0 1 0,-1-1 0,1 1 0,0-1 0,0 1 0,0-1 0,-1 0 0,1 1 0,-1 0 0,1-1 0,-1 0 0,0 0 0,0 1 0,0-1 0,1 0 0,-1 0 0,0 0 0,0 0 0,0 0 0,0 0 0,1 0 0,-1-1 0,0 1 0,0 0 0,0 0 0,1-1 0,-1 1 0,0 0 0,0-1 0,1 1 0,-1-1 0,0 1 0,-1-2 0,-4-3 0,1-1 0,-1 0 0,1 0 0,0-1 0,0 1 0,0-1 0,1 0 0,0 0 0,1-1 0,-1 1 0,2-1 0,-1 0 0,-1-9 0,-1-2 0,2 0 0,0 0 0,1 0 0,1-31 0,1 45 0,0 0 0,1 0 0,0 0 0,0 0 0,0 0 0,1 0 0,-1 0 0,3-5 0,-3 9 0,-1 0 0,1 0 0,0 0 0,-1 0 0,1 0 0,0 1 0,0-1 0,-1 0 0,1 0 0,0 1 0,0-1 0,0 0 0,0 1 0,0-1 0,0 1 0,0-1 0,0 1 0,0-1 0,0 1 0,0 0 0,0 0 0,1 0 0,-1-1 0,0 1 0,0 0 0,0 0 0,0 0 0,0 1 0,0-1 0,1 0 0,-1 0 0,0 1 0,0-1 0,0 0 0,0 1 0,0-1 0,0 1 0,0-1 0,0 1 0,1 1 0,5 3 0,0 0 0,-1 1 0,0 0 0,0 0 0,0 0 0,-1 1 0,0 0 0,0 0 0,0 0 0,-1 1 0,0-1 0,4 14 0,2 5 0,-2 1 0,8 41 0,-13-54 0,-1 0 0,0 0 0,-1 16 0,-5-16 0,-3-14 0,5-1 0,1 0 0,0 0 0,-1 0 0,1-1 0,0 1 0,0-1 0,0 1 0,0-1 0,0 1 0,0-1 0,-1-2 0,-8-23 0,2 0 0,0-1 0,-3-31 0,8 41 0,1 0 0,1 0 0,0-1 0,2 1 0,5-35 0,-3 42 0,0 10 0,2 19 0,0 33 0,-5 32 0,0-48 0,0-27 0,0-10 0,-1-31 0,2 1 0,1-1 0,1 1 0,2 0 0,1 0 0,2 0 0,1 1 0,15-34 0,-10 34 0,17-49 0,-28 69 0,0 1 0,-1-1 0,0 0 0,0 0 0,-1 0 0,-1 0 0,0 0 0,-2-18 0,2 28 0,0-1 0,0 1 0,0-1 0,-1 1 0,1-1 0,-1 1 0,1-1 0,-1 1 0,1-1 0,-1 1 0,0 0 0,0-1 0,0 1 0,0 0 0,0 0 0,0 0 0,0-1 0,0 1 0,-1-1 0,1 2 0,0 0 0,0 0 0,0-1 0,0 1 0,0 0 0,0 0 0,0 0 0,0 0 0,0 0 0,0 1 0,0-1 0,0 0 0,0 0 0,0 1 0,0-1 0,0 0 0,1 1 0,-1-1 0,0 1 0,0-1 0,-1 2 0,-4 2 0,1 1 0,1 0 0,-1 0 0,0 0 0,1 0 0,-6 11 0,-10 15 0,-42 49 0,40-54 0,1 1 0,-21 37 0,41-63 0,-13 25 0,-15 35 0,25-50 0,1 0 0,0 0 0,0 0 0,1 0 0,1 0 0,-1 19 0,2 8 0,2 0 0,1 0 0,3 0 0,0-1 0,3 0 0,24 69 0,-25-90 0,0-1 0,1 0 0,1-1 0,0 0 0,19 19 0,-29-33 0,0 0 0,0 0 0,0 0 0,0 0 0,0 0 0,0 0 0,0 0 0,0 0 0,0 0 0,0 0 0,0 0 0,0-1 0,0 1 0,0 0 0,0 0 0,0 0 0,0 0 0,0 0 0,0 0 0,0 0 0,0 0 0,0 0 0,0 0 0,0 0 0,0 0 0,0 0 0,0 0 0,0 0 0,1 0 0,-1 0 0,0 0 0,0 0 0,0 0 0,0 0 0,0 0 0,0-1 0,0 1 0,0 0 0,0 0 0,0 0 0,0 0 0,0 0 0,0 1 0,1-1 0,-1 0 0,0 0 0,0 0 0,-5-14 0,-7-18 0,-52-147 0,46 123 0,9 27 0,2-1 0,1 1 0,1-1 0,1 0 0,2 0 0,1-1 0,2 1 0,0 0 0,2 0 0,10-43 0,-11 70 0,-1 8 0,1 22 0,0 35 0,-4 74 0,-1-24 0,17 178 0,-10-268 0,0 1 0,1-1 0,2 0 0,0-1 0,1 1 0,1-2 0,20 33 0,-20-39 0,1 0 0,0 0 0,1-1 0,1 0 0,0-1 0,0 0 0,2-1 0,-1-1 0,1 0 0,26 13 0,41 13 0,-72-33 0,1 0 0,-1 0 0,1-1 0,-1 0 0,1-1 0,18 0 0,-26-1 0,0 0 0,0 0 0,0-1 0,0 1 0,0-1 0,0 1 0,0-1 0,0 0 0,-1 0 0,1 0 0,0 1 0,-1-2 0,1 1 0,-1 0 0,1 0 0,-1 0 0,1-1 0,-1 1 0,0-1 0,2-2 0,-1 0 0,0 0 0,0 0 0,0 0 0,-1 0 0,0 0 0,0-1 0,0 1 0,1-8 0,-2-4 0,0 0 0,-1 1 0,0-1 0,-5-17 0,0 6 0,-2 1 0,0 0 0,-2 1 0,-1 0 0,-1 1 0,-1 0 0,-16-22 0,-7-16 0,2-1 0,-39-104 0,39 85 0,26 59 0,0 1 0,2-2 0,1 1 0,0-1 0,2 0 0,1 1 0,1-33 0,0 55 0,1-1 0,0 0 0,0 1 0,0-1 0,0 0 0,0 0 0,0 1 0,0-1 0,0 0 0,1 0 0,-1 1 0,1-1 0,-1 0 0,1 1 0,0-1 0,0 1 0,0-1 0,-1 1 0,1-1 0,1 1 0,-1 0 0,0-1 0,3-1 0,-2 3 0,0 0 0,0 0 0,0 0 0,1 0 0,-1 0 0,0 1 0,0-1 0,0 1 0,0-1 0,0 1 0,0 0 0,0 0 0,0 0 0,0 0 0,0 0 0,0 1 0,-1-1 0,1 0 0,2 3 0,232 191 0,-48-37 0,-177-150 0,-8-7 0,1 1 0,-1 0 0,0 0 0,0 0 0,0 1 0,0-1 0,-1 1 0,1 0 0,-1 0 0,0-1 0,1 1 0,1 5 0,-9-10 0,-1-1 0,1 1 0,0-1 0,0 0 0,-4-4 0,-47-38 0,3-3 0,2-3 0,-59-74 0,108 123 0,-1-1 0,1 1 0,0-1 0,1 0 0,-1 1 0,0-1 0,1 0 0,0 0 0,-1 0 0,1 0 0,0-1 0,1 1 0,-2-5 0,2 8 0,1-1 0,-1 0 0,0 0 0,0 0 0,0 0 0,1 0 0,-1 1 0,0-1 0,1 0 0,-1 0 0,1 1 0,-1-1 0,1 0 0,-1 0 0,1 1 0,0-1 0,-1 1 0,1-1 0,1 0 0,0-1 0,1 1 0,-1 0 0,1 0 0,-1 0 0,1 0 0,-1 0 0,1 1 0,5-1 0,19-1 0,0 1 0,-1 1 0,1 1 0,37 7 0,110 31 0,10 1 0,2-26 0,-324-14 0,39 0 0,-135-15 0,195 8 0,-76-20 0,36 5 0,72 21 0,0 0 0,1 0 0,-1 0 0,0 1 0,1 0 0,-1 0 0,0 1 0,1 0 0,-14 3 0,18-3 0,0 1 0,0-1 0,0 1 0,0-1 0,0 1 0,0 0 0,0 0 0,0 0 0,1 0 0,-1 0 0,1 0 0,0 0 0,0 0 0,-1 1 0,1-1 0,1 0 0,-1 1 0,0-1 0,0 1 0,1-1 0,0 1 0,-1 4 0,0 9 0,1 0 0,1 24 0,0-20 0,1 10 0,0 1 0,2-1 0,1 0 0,2 0 0,0 0 0,2-1 0,2 0 0,0-1 0,16 27 0,14 14 0,3-2 0,2-1 0,69 72 0,-114-137 0,0 0 0,0 0 0,1 0 0,-1 1 0,0-1 0,0 0 0,0 1 0,-1-1 0,1 1 0,0-1 0,0 1 0,-1-1 0,1 1 0,-1-1 0,0 1 0,1 0 0,-1 2 0,0-3 0,-1-1 0,1 1 0,-1-1 0,1 1 0,-1-1 0,1 0 0,-1 1 0,1-1 0,-1 1 0,0-1 0,1 0 0,-1 0 0,0 1 0,1-1 0,-1 0 0,0 0 0,1 0 0,-1 0 0,0 0 0,1 0 0,-1 0 0,0 0 0,0 0 0,1 0 0,-1 0 0,0 0 0,0-1 0,-9-1 0,0 0 0,0-1 0,0 0 0,-15-8 0,-24-15 0,-90-62 0,113 68 0,1-1 0,1-2 0,0 0 0,-35-46 0,-43-61 0,176 245 0,82 113 0,-141-212 0,26 24 0,10 9 0,-44-36 0,-18-17 0,-18-15 0,-11-13 0,2-2 0,1-1 0,1-2 0,3-2 0,1-1 0,2-1 0,2-2 0,1 0 0,3-2 0,1-1 0,-18-55 0,28 65 0,2-1 0,2-1 0,1 1 0,2-1 0,1-1 0,1-48 0,5 64 0,0 35 0,0 36 0,1-6 0,3-1 0,1 0 0,2 0 0,1-1 0,3 0 0,1 0 0,2-1 0,1-1 0,3-1 0,24 40 0,-24-47 0,1 0 0,2-2 0,0 0 0,2-1 0,44 38 0,-54-55 0,0-1 0,28 14 0,14 8 0,-10 4 0,-1 3 0,70 75 0,-81-77 0,3 7 0,-28-31 0,0-2 0,0 1 0,1-1 0,17 14 0,155 104 0,-160-114 0,-17-12 0,-1 0 0,0 1 0,1-1 0,-1 1 0,0 1 0,-1-1 0,1 0 0,0 1 0,-1 0 0,0-1 0,0 1 0,3 5 0,-6-8 0,0 0 0,0 0 0,1 0 0,-1 0 0,0 0 0,0 0 0,0 0 0,0 0 0,0 0 0,0 0 0,-1 0 0,1 0 0,0 0 0,0-1 0,-1 1 0,1 0 0,0 0 0,-1 0 0,1 0 0,-1 0 0,1 0 0,-1-1 0,0 1 0,1 0 0,-1-1 0,0 1 0,1 0 0,-1-1 0,0 1 0,0-1 0,0 1 0,0-1 0,1 1 0,-1-1 0,0 0 0,0 1 0,0-1 0,0 0 0,0 0 0,-1 1 0,-4 0 0,0 1 0,0-1 0,0-1 0,0 1 0,-7-1 0,2 0 0,1-2 0,-1 1 0,1-1 0,0-1 0,0 0 0,0 0 0,-12-6 0,-3-4 0,-31-22 0,-12-7 0,-141-73 0,179 95 0,1-2 0,0-1 0,2-1 0,-46-52 0,5 5 0,39 44 0,2-1 0,1-1 0,-43-65 0,65 88 0,1-1 0,0 1 0,0 0 0,1-1 0,-1 0 0,2 1 0,-1-1 0,0-8 0,1 13 0,1 1 0,0-1 0,0 0 0,1 1 0,-1-1 0,0 1 0,0-1 0,1 1 0,-1-1 0,1 1 0,-1 0 0,1-1 0,0 1 0,-1 0 0,1-1 0,0 1 0,2-2 0,-2 2 0,1 0 0,-1 0 0,1 0 0,0 0 0,-1 0 0,1 1 0,0-1 0,0 0 0,0 1 0,-1-1 0,1 1 0,0 0 0,0 0 0,0 0 0,0 0 0,0 0 0,3 1 0,14 1 0,-1 1 0,0 1 0,0 1 0,0 1 0,0 0 0,20 11 0,98 61 0,-55-29 0,-44-25 0,-30-18 0,2 0 0,-1-1 0,1 0 0,-1 0 0,1-1 0,1 0 0,14 4 0,-23-8 0,-1 0 0,0 0 0,1 0 0,-1 0 0,0 0 0,1 0 0,-1 0 0,0 0 0,1 0 0,-1 0 0,1 0 0,-1 0 0,0 0 0,1 0 0,-1 0 0,0-1 0,1 1 0,-1 0 0,0 0 0,0-1 0,1 1 0,-1 0 0,0 0 0,0-1 0,1 1 0,-1 0 0,0 0 0,0-1 0,0 1 0,1 0 0,-1-1 0,0 1 0,0-1 0,1-17 0,-12-25 0,10 38 0,-19-52 0,-34-72 0,33 84 0,2 1 0,2-2 0,-15-61 0,28 88 0,-6-22 0,10 40 0,-1-1 0,1 1 0,0-1 0,0 0 0,0 1 0,0-1 0,0 1 0,0-1 0,0 1 0,0-1 0,1 0 0,-1 1 0,1-1 0,-1 1 0,1-1 0,-1 1 0,3-3 0,-2 3 0,0 1 0,0-1 0,0 1 0,0-1 0,0 1 0,0 0 0,0-1 0,0 1 0,0 0 0,0 0 0,0 0 0,0 0 0,0 0 0,0 0 0,0 0 0,0 0 0,1 0 0,-1 1 0,0-1 0,0 0 0,0 1 0,0-1 0,0 1 0,0-1 0,0 1 0,-1-1 0,2 2 0,25 18 0,-26-20 0,49 52 0,-33-33 0,29 26 0,-41-41 0,0 0 0,0 0 0,1 0 0,-1-1 0,1 0 0,0 0 0,0 0 0,0-1 0,0 0 0,12 2 0,-16-3 0,1-1 0,-1 1 0,0-1 0,1 0 0,-1 0 0,0 0 0,1-1 0,-1 1 0,0 0 0,0-1 0,1 0 0,-1 1 0,0-1 0,0 0 0,0 0 0,0 0 0,0 0 0,0-1 0,0 1 0,0 0 0,2-3 0,-1-1 0,1 0 0,-1 0 0,0 0 0,0 0 0,-1 0 0,4-9 0,9-19 0,-14 32 0,0 1 0,0-1 0,0 0 0,0 1 0,0-1 0,0 1 0,0 0 0,0-1 0,0 1 0,0 0 0,0 0 0,0-1 0,0 1 0,0 0 0,0 0 0,1 0 0,-1 0 0,0 1 0,0-1 0,0 0 0,0 0 0,0 1 0,0-1 0,0 0 0,0 1 0,0-1 0,0 1 0,0-1 0,0 1 0,0 0 0,18 5 0,-5-6 0,0-1 0,0-1 0,0-1 0,0 0 0,-1 0 0,0-2 0,1 0 0,-1 0 0,-1-1 0,15-9 0,39-15 0,-33 25 0,-31 5 0,1 1 0,-1-1 0,0 0 0,1 0 0,-1-1 0,1 1 0,-1 0 0,0-1 0,1 0 0,-1 1 0,0-1 0,1 0 0,-1 0 0,0 0 0,0-1 0,0 1 0,0 0 0,0-1 0,0 1 0,0-1 0,-1 0 0,3-2 0,3-11 0,1-1 0,0 1 0,18-26 0,-23 38 0,0-1 0,1 0 0,-1 1 0,1-1 0,-1 1 0,1 0 0,0 1 0,1-1 0,-1 0 0,0 1 0,1 0 0,-1 0 0,1 1 0,7-3 0,-4 3 0,8-2 0,0 0 0,-1 0 0,0-2 0,0 0 0,0 0 0,16-10 0,-30 15 0,-1 0 0,0-1 0,0 1 0,1 0 0,-1 0 0,0 0 0,0 0 0,1 0 0,-1 0 0,0-1 0,0 1 0,0 0 0,1 0 0,-1 0 0,0-1 0,0 1 0,0 0 0,0 0 0,0-1 0,0 1 0,1 0 0,-1 0 0,0-1 0,0 1 0,0 0 0,0 0 0,0-1 0,0 1 0,0 0 0,0 0 0,0-1 0,0 1 0,0 0 0,0 0 0,0-1 0,0 1 0,-1 0 0,1 0 0,0-1 0,0 1 0,0 0 0,0 0 0,-1-1 0,-13-7 0,-21 0 0,-57 1 0,-130 7 0,87 3 0,-186-3 0,483 12 0,-15 0 0,255-12 0,-411 1 0,0 0 0,1 0 0,-1 0 0,1 1 0,-1 1 0,1-1 0,0 1 0,0 1 0,0 0 0,0 0 0,1 0 0,-1 1 0,1 0 0,0 0 0,1 1 0,-1 0 0,1 0 0,0 1 0,1-1 0,-1 1 0,1 1 0,1-1 0,-1 1 0,1-1 0,1 1 0,0 0 0,0 1 0,0-1 0,1 0 0,0 1 0,-1 16 0,2-9 0,1 0 0,1 0 0,0 0 0,1 0 0,1 0 0,0 0 0,1 0 0,9 19 0,-1 11 0,-11-38 0,1 0 0,0-1 0,1 1 0,-1 0 0,1-1 0,7 12 0,-10-19 0,0 0 0,0 0 0,0 1 0,0-1 0,0 0 0,0 0 0,0 0 0,0 0 0,0 0 0,0 0 0,1 0 0,-1 0 0,0 0 0,0 0 0,0 0 0,0 1 0,0-1 0,0 0 0,0 0 0,0 0 0,1 0 0,-1 0 0,0 0 0,0 0 0,0 0 0,0 0 0,0 0 0,0 0 0,0 0 0,1 0 0,-1 0 0,0 0 0,0 0 0,0 0 0,0 0 0,0 0 0,0 0 0,0 0 0,0-1 0,1 1 0,-1 0 0,0 0 0,0 0 0,0 0 0,0 0 0,0 0 0,0 0 0,0 0 0,0 0 0,0 0 0,0-1 0,0 1 0,1 0 0,-1 0 0,3-10 0,0-11 0,2-15 0,16-64 0,2-8 0,-21 99 0,0 0 0,0 0 0,1 0 0,0 0 0,1 1 0,0 0 0,0-1 0,1 1 0,0 1 0,0-1 0,1 1 0,0 0 0,0 0 0,1 1 0,13-11 0,-129 85 0,101-62 0,1 0 0,-1 1 0,1 0 0,0 1 0,1-1 0,0 1 0,0 1 0,1-1 0,0 1 0,0 0 0,1 0 0,-4 14 0,3-5 0,1 1 0,1 0 0,1 0 0,1 0 0,1 31 0,4 158 0,-2-197 0,0 0 0,1 1 0,0-1 0,1 0 0,0 0 0,1-1 0,7 12 0,-6-10 0,0 0 0,0 0 0,-2 1 0,1-1 0,3 20 0,-5-15 0,1 0 0,0-1 0,2 0 0,13 30 0,39 58 0,-39-73 0,-4-8 0,2 0 0,1-1 0,0-1 0,2-1 0,29 24 0,-31-28 0,166 139 0,-143-128 0,2-2 0,49 22 0,-46-25 0,76 50 0,-106-61 0,1-2 0,0 0 0,1-1 0,0-1 0,0-1 0,23 5 0,31 12 0,-71-23 0,0 0 0,0 0 0,-1 0 0,1 1 0,0-1 0,0 0 0,0 0 0,-1 1 0,1-1 0,0 1 0,-1-1 0,1 0 0,0 1 0,-1-1 0,1 1 0,-1 0 0,1-1 0,0 1 0,-1-1 0,0 1 0,1 0 0,0 0 0,-14 5 0,-35-2 0,46-4 0,-30 1 0,0-2 0,0-1 0,0-1 0,0-2 0,0-1 0,-45-16 0,47 12 0,13 6 0,0-1 0,0-2 0,1 1 0,0-2 0,0 0 0,1-1 0,-25-18 0,0-4 0,-1 2 0,-2 1 0,0 3 0,-91-39 0,-89-34 0,162 71 0,-59-35 0,-24-13 0,67 35 0,50 25 0,-59-25 0,73 35 0,0-1 0,0-1 0,1 0 0,0 0 0,0-1 0,-21-19 0,-58-68 0,48 47 0,24 26 0,2-2 0,1 0 0,1 0 0,1-2 0,-11-28 0,8 21 0,-26-58 0,-45-135 0,72 157 0,14 52 0,-2 1 0,0 0 0,-9-24 0,1 13 0,6 15 0,1 1 0,0-1 0,1 1 0,-3-15 0,8 11 0,8 17 0,15 22 0,-19-18 0,34 40 0,-2 2 0,-3 1 0,-1 2 0,43 92 0,-23-10 0,-40-95 0,1-2 0,33 62 0,-29-68 0,-7-10 0,1 0 0,1-1 0,0-1 0,31 32 0,11-1 0,2-3 0,2-3 0,2-2 0,84 43 0,-113-66 0,-2 2 0,34 27 0,-36-25 0,1-1 0,50 27 0,-20-18 0,263 118 0,-386-144 0,33-4 0,-101-7 0,114 5 0,1-2 0,0 0 0,0 0 0,0-2 0,-26-12 0,11-1 0,1-1 0,0-2 0,2-2 0,-35-34 0,47 43 0,-6-8 0,1-1 0,1-1 0,1-1 0,-31-54 0,-51-123 0,75 145 0,12 26 0,-18-61 0,29 77 0,0 0 0,1 0 0,1 0 0,0 0 0,1-1 0,2-18 0,-1 34 0,0 0 0,0 0 0,0 0 0,0 0 0,0 0 0,0 0 0,1 0 0,-1 0 0,0 0 0,0 0 0,1 0 0,-1 1 0,1-1 0,-1 0 0,1 0 0,-1 0 0,1 0 0,-1 1 0,1-1 0,0 0 0,-1 1 0,1-1 0,0 0 0,0 1 0,-1-1 0,1 1 0,0-1 0,1 1 0,0-1 0,0 1 0,0 0 0,0 0 0,0 1 0,-1-1 0,1 0 0,0 1 0,0-1 0,0 1 0,-1-1 0,1 1 0,0 0 0,2 2 0,8 4 0,0 1 0,-1 1 0,11 10 0,-18-16 0,38 39 0,-28-27 0,1 0 0,21 16 0,-35-31 0,-1 1 0,1-1 0,-1 1 0,1-1 0,-1 0 0,1 1 0,-1-1 0,1 0 0,-1 1 0,1-1 0,0 0 0,-1 0 0,1 0 0,-1 0 0,1 1 0,0-1 0,-1 0 0,1 0 0,-1 0 0,1 0 0,0 0 0,-1 0 0,1-1 0,-1 1 0,1 0 0,0 0 0,-1 0 0,1 0 0,-1-1 0,1 1 0,-1 0 0,1-1 0,-1 1 0,2-1 0,-1-1 0,0 1 0,0-1 0,0 0 0,0 0 0,-1 0 0,1 0 0,0 0 0,-1 0 0,1 0 0,-1 0 0,0-2 0,0-55 0,0 58 0,-1-2 0,1-10 0,-1 1 0,0-1 0,-1 1 0,-1 0 0,0 0 0,-1 0 0,-6-16 0,10 27 0,-1 1 0,1-1 0,0 1 0,0-1 0,0 1 0,-1 0 0,1-1 0,0 1 0,0-1 0,-1 1 0,1 0 0,0-1 0,-1 1 0,1 0 0,0-1 0,-1 1 0,1 0 0,-1-1 0,1 1 0,0 0 0,-1 0 0,1 0 0,-1 0 0,0-1 0,-4 10 0,3 21 0,5-7 0,1-1 0,1 1 0,0-1 0,10 22 0,41 89 0,-24-62 0,-23-53 0,-9-18 0,0 0 0,0 0 0,0 0 0,0 0 0,0 0 0,0 0 0,0 0 0,0 0 0,0 0 0,0 0 0,0 0 0,0 0 0,0 0 0,0-1 0,0 1 0,1 0 0,-1 0 0,0 0 0,0 0 0,0 0 0,0 0 0,0 0 0,0 0 0,0 0 0,0 0 0,0 0 0,0 0 0,0 0 0,1 0 0,-1 0 0,0 0 0,0 0 0,0 0 0,0 0 0,0 0 0,0 0 0,0 0 0,0 0 0,0 0 0,0 0 0,0 0 0,1 0 0,-1 0 0,0 0 0,0 0 0,0 0 0,0 1 0,0-1 0,0 0 0,0 0 0,0 0 0,0 0 0,0 0 0,0 0 0,0 0 0,0 0 0,0 0 0,0 0 0,0 0 0,0 0 0,0 0 0,0 1 0,0-1 0,0 0 0,0 0 0,0 0 0,-8-30 0,5 23 0,-1-1 0,0 1 0,-1 0 0,-7-10 0,12 17 0,0 1 0,0-1 0,0 0 0,0 0 0,0 0 0,0 1 0,0-1 0,0 0 0,0 0 0,-1 0 0,1 1 0,0-1 0,0 0 0,0 0 0,0 0 0,0 0 0,0 1 0,-1-1 0,1 0 0,0 0 0,0 0 0,0 0 0,0 0 0,-1 1 0,1-1 0,0 0 0,0 0 0,0 0 0,-1 0 0,1 0 0,0 0 0,0 0 0,-1 0 0,1 0 0,0 0 0,0 0 0,0 0 0,-1 0 0,1 0 0,0 0 0,0 0 0,-1 0 0,1 0 0,0 0 0,0 0 0,0 0 0,-1-1 0,1 1 0,0 0 0,6 21 0,7 4 0,1-1 0,0 0 0,24 27 0,-4-5 0,55 67 0,-41-56 0,-47-56 0,0 0 0,0 0 0,0 0 0,0 0 0,0 0 0,0 0 0,-1 0 0,1 0 0,0 0 0,-1 0 0,1 0 0,-1 1 0,1-1 0,-1 0 0,1 0 0,-1 1 0,0-1 0,0 0 0,0 1 0,0-1 0,0 0 0,0 0 0,0 1 0,0-1 0,-1 2 0,0-2 0,0-1 0,0 1 0,0 0 0,0 0 0,0-1 0,0 1 0,0-1 0,-1 1 0,1-1 0,0 1 0,0-1 0,-1 0 0,1 0 0,0 1 0,-1-1 0,1 0 0,0 0 0,-1 0 0,-1-1 0,-7 0 0,-1 0 0,0-1 0,1-1 0,-18-5 0,8-3 0,0 1 0,1-2 0,0-1 0,1 0 0,1-1 0,0-1 0,1-1 0,-26-32 0,-7-16 0,-43-76 0,76 114 0,-171-270 0,180 283-114,1 0 1,0 0-1,1 0 0,0-1 0,1 1 1,1-1-1,0 0 0,1-1 0,0 1 1,1 0-1,2-28 0</inkml:trace>
</inkml:ink>
</file>

<file path=ppt/ink/ink3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1T19:47:26.61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0,'5173'0,"-5151"0</inkml:trace>
</inkml:ink>
</file>

<file path=ppt/ink/ink3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1T19:47:28.81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90,'15'0,"1"-1,-1 0,1-1,-1 0,0-2,16-5,-3 2,1 0,-1 2,1 1,53 0,-24 1,41-7,25-2,700 10,-421 4,1452-2,-1690-12,-145 10,19-3</inkml:trace>
</inkml:ink>
</file>

<file path=ppt/ink/ink3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47:33.653"/>
    </inkml:context>
    <inkml:brush xml:id="br0">
      <inkml:brushProperty name="width" value="0.1" units="cm"/>
      <inkml:brushProperty name="height" value="0.1" units="cm"/>
      <inkml:brushProperty name="color" value="#E71224"/>
    </inkml:brush>
  </inkml:definitions>
  <inkml:trace contextRef="#ctx0" brushRef="#br0">1 1 24575,'1'50'0,"16"98"0,12 67 0,-6-25 0,1-4 0,0 375 0,-20-511-1365,1-31-5461</inkml:trace>
</inkml:ink>
</file>

<file path=ppt/ink/ink3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47:36.594"/>
    </inkml:context>
    <inkml:brush xml:id="br0">
      <inkml:brushProperty name="width" value="0.1" units="cm"/>
      <inkml:brushProperty name="height" value="0.1" units="cm"/>
      <inkml:brushProperty name="color" value="#E71224"/>
    </inkml:brush>
  </inkml:definitions>
  <inkml:trace contextRef="#ctx0" brushRef="#br0">193 305 24575,'-1'-2'0,"-1"1"0,1-1 0,0 0 0,-1 0 0,1 0 0,0 0 0,0 0 0,0 0 0,0 0 0,1 0 0,-1 0 0,1 0 0,-1 0 0,1 0 0,0-1 0,-1 1 0,1 0 0,0 0 0,1 0 0,-1-1 0,0 1 0,1 0 0,-1 0 0,1 0 0,-1 0 0,1 0 0,0 0 0,0 0 0,0 0 0,0 0 0,0 0 0,1 0 0,-1 0 0,1 1 0,-1-1 0,1 1 0,-1-1 0,1 1 0,0 0 0,0-1 0,2 0 0,-2 0 0,0 1 0,0 0 0,1-1 0,-1 1 0,1 0 0,-1 0 0,1 0 0,-1 1 0,1-1 0,0 0 0,-1 1 0,1 0 0,0 0 0,4 0 0,-6 0 0,1 0 0,0 1 0,-1-1 0,1 1 0,0 0 0,-1-1 0,1 1 0,-1 0 0,1 0 0,-1 0 0,1 0 0,-1 0 0,0 0 0,0 0 0,1 0 0,-1 1 0,0-1 0,0 0 0,0 1 0,0-1 0,-1 1 0,1-1 0,0 1 0,0 2 0,1 2 0,-1 0 0,-1 0 0,1 0 0,-1 0 0,0 0 0,0 0 0,0 0 0,-1 0 0,0 0 0,0 0 0,-1-1 0,0 1 0,0 0 0,0-1 0,-1 1 0,1-1 0,-1 0 0,-7 10 0,8-12 0,0 0 0,0-1 0,0 1 0,-1 0 0,1-1 0,-1 1 0,1-1 0,-1 0 0,0 0 0,0 0 0,0 0 0,0-1 0,0 1 0,0-1 0,0 1 0,-1-1 0,1 0 0,0-1 0,-1 1 0,1 0 0,-1-1 0,1 0 0,-1 0 0,1 0 0,-1 0 0,1-1 0,-1 1 0,1-1 0,0 0 0,-1 0 0,1 0 0,0 0 0,0 0 0,-4-3 0,-4-3 0,1-1 0,0 0 0,0-1 0,1 0 0,0-1 0,0 0 0,1 0 0,1-1 0,-1 0 0,2 0 0,-11-23 0,12 21 0,-1-1 0,2 0 0,0 0 0,0 0 0,2 0 0,0 0 0,0-1 0,1 1 0,1 0 0,3-27 0,-3 38 0,0 0 0,1-1 0,0 1 0,0 0 0,0 0 0,0 0 0,1 0 0,-1 0 0,1 0 0,-1 0 0,1 0 0,0 1 0,0-1 0,0 1 0,1-1 0,-1 1 0,1 0 0,-1 0 0,1 0 0,0 0 0,0 0 0,-1 1 0,1-1 0,6-1 0,-5 2 0,0 0 0,1 1 0,-1-1 0,0 1 0,0 0 0,1 0 0,-1 1 0,0-1 0,0 1 0,0 0 0,1 0 0,-1 0 0,0 1 0,0-1 0,-1 1 0,1 0 0,0 0 0,6 5 0,-1-1 0,-1 0 0,0 0 0,-1 0 0,1 1 0,-1 0 0,0 1 0,-1-1 0,0 1 0,0 1 0,-1-1 0,0 1 0,7 17 0,-12-26 0,0 1 0,0-1 0,0 1 0,1-1 0,-1 1 0,0-1 0,0 1 0,1-1 0,-1 0 0,0 1 0,1-1 0,-1 1 0,0-1 0,1 0 0,-1 1 0,0-1 0,1 0 0,-1 0 0,1 1 0,-1-1 0,0 0 0,1 0 0,-1 0 0,1 1 0,-1-1 0,1 0 0,-1 0 0,1 0 0,-1 0 0,1 0 0,-1 0 0,1 0 0,0 0 0,22-7 0,-21 6 0,0 0 0,-1 0 0,1 1 0,0-1 0,0 0 0,0 1 0,0-1 0,0 1 0,0-1 0,0 1 0,0 0 0,0 0 0,0 0 0,0 0 0,0 0 0,1 0 0,-1 1 0,0-1 0,0 1 0,-1 0 0,1-1 0,3 2 0,-4 0 0,1 0 0,-1 0 0,1 0 0,-1 0 0,0 0 0,0 0 0,0 0 0,0 0 0,0 0 0,-1 1 0,1-1 0,-1 0 0,1 0 0,-1 1 0,0-1 0,0 0 0,0 1 0,0-1 0,0 0 0,-1 1 0,1-1 0,-1 0 0,1 0 0,-1 1 0,0-1 0,0 0 0,0 0 0,0 0 0,-2 2 0,1 1 0,-1-1 0,1 0 0,-1 0 0,0 0 0,0 0 0,-1-1 0,1 1 0,-1-1 0,0 0 0,0 0 0,0 0 0,0-1 0,-6 3 0,3-3 0,0-1 0,-1 1 0,1-2 0,0 1 0,-1-1 0,1 0 0,0-1 0,-1 1 0,1-1 0,0-1 0,0 0 0,-1 0 0,1 0 0,1-1 0,-1 0 0,-11-6 0,11 5 0,0 0 0,0 0 0,1-1 0,-1 0 0,1 0 0,0 0 0,0-1 0,1 1 0,0-1 0,0-1 0,0 1 0,1-1 0,0 0 0,0 0 0,-3-9 0,7 15 0,-1 0 0,1 0 0,-1 0 0,1 0 0,0 0 0,0 0 0,0 0 0,0 0 0,0 0 0,0 0 0,0 0 0,0 0 0,0 0 0,0 0 0,0 0 0,0 0 0,1 0 0,-1 0 0,0 0 0,1 0 0,-1 0 0,2-2 0,-1 3 0,-1 0 0,1-1 0,-1 1 0,1 0 0,0 0 0,-1-1 0,1 1 0,0 0 0,-1 0 0,1 0 0,0 0 0,-1 0 0,1 0 0,0 0 0,-1 0 0,1 0 0,0 0 0,-1 0 0,1 0 0,0 0 0,-1 0 0,1 1 0,1-1 0,-2 1 0,1-1 0,0 0 0,0 0 0,-1 1 0,1-1 0,0 0 0,-1 1 0,1-1 0,0 1 0,-1-1 0,1 1 0,-1-1 0,1 1 0,-1-1 0,1 1 0,-1 0 0,1-1 0,-1 1 0,1-1 0,-1 1 0,0 0 0,1 0 0,-1-1 0,0 1 0,0 0 0,0 0 0,0-1 0,1 1 0,-1 0 0,0 0 0,0-1 0,0 1 0,0 0 0,-1 0 0,1 0 0,0-1 0,0 1 0,0 0 0,-1-1 0,1 1 0,0 0 0,-1 0 0,1-1 0,0 1 0,-1 0 0,1-1 0,-1 1 0,1-1 0,-1 1 0,-1 0 0,2-1 0,1 0 0,-1-1 0,0 1 0,0 0 0,0-1 0,0 1 0,0 0 0,0-1 0,0 1 0,0 0 0,0-1 0,-1 1 0,1 0 0,0-1 0,0 1 0,0 0 0,0 0 0,0-1 0,0 1 0,-1 0 0,1-1 0,0 1 0,0 0 0,0 0 0,-1-1 0,1 1 0,0 0 0,-1 0 0,1 0 0,0 0 0,0-1 0,-1 1 0,1 0 0,0 0 0,-1 0 0,1 0 0,0 0 0,0 0 0,-1 0 0,1 0 0,0 0 0,-1 0 0,1 0 0,0 0 0,-1 0 0,1 0 0,0 0 0,-1 0 0,1 0 0,0 0 0,-1 0 0,1 0 0,0 0 0,-1 1 0,1-1 0,0 0 0,0 0 0,-1 0 0,1 1 0,0-1 0,0 0 0,0 0 0,-1 0 0,1 1 0,0-1 0,0 0 0,0 1 0,-1-1 0,8-24 0,-5 19 0,0 1 0,1 0 0,0 0 0,0 0 0,0 0 0,1 0 0,-1 1 0,1-1 0,0 1 0,0 0 0,0 0 0,0 0 0,0 1 0,1 0 0,-1 0 0,1 0 0,0 0 0,-1 1 0,1-1 0,0 1 0,0 0 0,0 1 0,0-1 0,0 1 0,0 0 0,0 0 0,0 1 0,7 1 0,-4 0 0,0 0 0,0 0 0,0 1 0,-1 1 0,1-1 0,-1 1 0,0 0 0,0 1 0,0 0 0,-1 0 0,1 0 0,-1 1 0,0 0 0,-1 0 0,0 0 0,7 12 0,-5-8-112,-3-4 147,-1-1 0,1 1 1,-1-1-1,-1 1 0,1 0 0,1 8 0,-3-13-76,-1 0 1,0 0-1,0 1 1,0-1-1,0 0 1,0 1-1,-1-1 1,1 0-1,0 0 1,0 1-1,-1-1 1,1 0-1,-1 0 1,1 0-1,-1 1 1,0-1-1,1 0 1,-1 0-1,0 0 1,0 0-1,1 0 1,-1 0-1,0-1 1,0 1-1,0 0 1,0 0-1,0-1 1,-1 1-1,1 0 1,0-1-1,0 1 0,0-1 1,-1 1-1,1-1 1,0 0-1,-2 1 1,-15 3-6786</inkml:trace>
</inkml:ink>
</file>

<file path=ppt/ink/ink3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47:43.520"/>
    </inkml:context>
    <inkml:brush xml:id="br0">
      <inkml:brushProperty name="width" value="0.1" units="cm"/>
      <inkml:brushProperty name="height" value="0.1" units="cm"/>
      <inkml:brushProperty name="color" value="#E71224"/>
    </inkml:brush>
  </inkml:definitions>
  <inkml:trace contextRef="#ctx0" brushRef="#br0">77 108 24575,'-1'12'0,"-1"0"0,0 0 0,0-1 0,-1 1 0,-1 0 0,0-1 0,-1 0 0,-7 13 0,6-11 0,-1 1 0,2 1 0,0-1 0,-6 27 0,8-15 0,0-1 0,2 1 0,1 0 0,1 0 0,1 0 0,1-1 0,1 1 0,10 31 0,-6-30 0,-1 1 0,-2-1 0,0 1 0,-2 1 0,-1-1 0,-2 37 0,2-33 0,0 1 0,12 48 0,-5-32 0,-5-24 0,3 23 0,2 0 0,2 0 0,23 59 0,-17-53 0,-13-41 0,0 0 0,1 0 0,0 0 0,14 24 0,-16-33 0,11 19 0,-13-22 0,-1 0 0,1-1 0,-1 1 0,1 0 0,-1 0 0,0 0 0,1 0 0,-1 0 0,0 0 0,0 0 0,0 0 0,0 0 0,1 0 0,-1 0 0,-1 0 0,1 0 0,0 0 0,0 0 0,0 0 0,-1 1 0,1-2 0,-1 0 0,1 0 0,0 0 0,-1 0 0,1-1 0,-1 1 0,1 0 0,0 0 0,-1 0 0,1 0 0,-1 0 0,1-1 0,0 1 0,-1 0 0,1 0 0,0-1 0,-1 1 0,1 0 0,0-1 0,0 1 0,-1 0 0,1-1 0,0 1 0,0 0 0,-1-1 0,1 1 0,0-1 0,0 1 0,0 0 0,0-1 0,0 1 0,0-1 0,0 1 0,0 0 0,0-1 0,0 0 0,-7-18 0,2-5 0,1 5 0,0 1 0,-1-1 0,-12-26 0,12 31 0,0-1 0,1 1 0,1-1 0,0 0 0,1 0 0,0 0 0,2-21 0,-1 12 0,-7-42 0,-16-34 0,13 62 0,2 0 0,2 0 0,-3-45 0,-13-116 0,13 137 0,-4-109 0,14 104 0,2-73 0,0 128 0,-1 1 0,2 0 0,0-1 0,0 1 0,7-15 0,-7 19 0,0 1 0,0-1 0,1 1 0,0 0 0,0 0 0,0 0 0,1 1 0,0 0 0,9-8 0,-13 12 0,1 0 0,-1 0 0,0 0 0,1 0 0,-1 1 0,1-1 0,-1 1 0,1-1 0,-1 1 0,1-1 0,0 1 0,-1 0 0,1 0 0,0 0 0,-1 0 0,1 0 0,-1 0 0,1 0 0,0 1 0,2 0 0,0 0 0,-1 1 0,0-1 0,0 1 0,-1 0 0,1 0 0,0 0 0,0 0 0,-1 1 0,4 3 0,0 2 0,0 0 0,0 1 0,-1-1 0,0 1 0,-1 0 0,4 10 0,-3 5 0,0-1 0,-2 1 0,0 1 0,-2-1 0,-1 0 0,-4 43 0,0 11 0,4-69 0,1 54 0,-4 0 0,-20 122 0,-18 47 0,21-67 0,14-105-217,3 101-1,3-123-712,1-13-5896</inkml:trace>
</inkml:ink>
</file>

<file path=ppt/ink/ink3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47:43.927"/>
    </inkml:context>
    <inkml:brush xml:id="br0">
      <inkml:brushProperty name="width" value="0.1" units="cm"/>
      <inkml:brushProperty name="height" value="0.1" units="cm"/>
      <inkml:brushProperty name="color" value="#E71224"/>
    </inkml:brush>
  </inkml:definitions>
  <inkml:trace contextRef="#ctx0" brushRef="#br0">1 0 24575,'0'4'0,"4"6"0</inkml:trace>
</inkml:ink>
</file>

<file path=ppt/ink/ink3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47:46.195"/>
    </inkml:context>
    <inkml:brush xml:id="br0">
      <inkml:brushProperty name="width" value="0.1" units="cm"/>
      <inkml:brushProperty name="height" value="0.1" units="cm"/>
      <inkml:brushProperty name="color" value="#E71224"/>
    </inkml:brush>
  </inkml:definitions>
  <inkml:trace contextRef="#ctx0" brushRef="#br0">0 1 24575,'4'0'0,"0"1"0,1-1 0,-1 1 0,0 0 0,0 1 0,0-1 0,0 1 0,0-1 0,-1 1 0,1 0 0,0 1 0,-1-1 0,0 1 0,1-1 0,-1 1 0,0 0 0,0 0 0,-1 0 0,1 1 0,0-1 0,1 4 0,7 11 0,-2 0 0,0 1 0,7 21 0,-5-14 0,-4-4 0,0 0 0,-2 0 0,0 1 0,-2-1 0,0 1 0,-1 27 0,0-25 0,8 57 0,-5-51 0,1 43 0,-5-7 0,-4 125 0,2-180 0,-2 0 0,0-1 0,0 1 0,-1-1 0,-5 12 0,4-12 0,1 0 0,0 1 0,0-1 0,1 1 0,-1 15 0,-7 71 0,-2 54 0,14-17-1365,-1-110-5461</inkml:trace>
</inkml:ink>
</file>

<file path=ppt/ink/ink3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47:48.176"/>
    </inkml:context>
    <inkml:brush xml:id="br0">
      <inkml:brushProperty name="width" value="0.1" units="cm"/>
      <inkml:brushProperty name="height" value="0.1" units="cm"/>
      <inkml:brushProperty name="color" value="#E71224"/>
    </inkml:brush>
  </inkml:definitions>
  <inkml:trace contextRef="#ctx0" brushRef="#br0">1 1 24575,'5'13'0,"-1"0"0,0 0 0,0 1 0,2 23 0,3 8 0,5 24 15,-3 1-1,3 97 1,-13 144-244,-3-144-951,2-147-5646</inkml:trace>
</inkml:ink>
</file>

<file path=ppt/ink/ink3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47:59.792"/>
    </inkml:context>
    <inkml:brush xml:id="br0">
      <inkml:brushProperty name="width" value="0.1" units="cm"/>
      <inkml:brushProperty name="height" value="0.1" units="cm"/>
      <inkml:brushProperty name="color" value="#E71224"/>
    </inkml:brush>
  </inkml:definitions>
  <inkml:trace contextRef="#ctx0" brushRef="#br0">1068 0 24575,'-3'1'0,"-1"1"0,1-1 0,-1 1 0,1 0 0,0 0 0,0 0 0,0 0 0,0 0 0,0 1 0,0-1 0,1 1 0,-1 0 0,1 0 0,-4 6 0,-4 3 0,-49 57 0,-85 127 0,-207 275 0,35-124 0,191-223-1365,110-107-5461</inkml:trace>
</inkml:ink>
</file>

<file path=ppt/ink/ink3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48:11.947"/>
    </inkml:context>
    <inkml:brush xml:id="br0">
      <inkml:brushProperty name="width" value="0.1" units="cm"/>
      <inkml:brushProperty name="height" value="0.1" units="cm"/>
      <inkml:brushProperty name="color" value="#E71224"/>
    </inkml:brush>
  </inkml:definitions>
  <inkml:trace contextRef="#ctx0" brushRef="#br0">0 0 24575,'188'175'0,"-25"-16"0,178 184 0,-231-212 0,-55-63 0,90 85 0,-91-105-1365,-37-32-5461</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2:57.718"/>
    </inkml:context>
    <inkml:brush xml:id="br0">
      <inkml:brushProperty name="width" value="0.2" units="cm"/>
      <inkml:brushProperty name="height" value="0.2" units="cm"/>
      <inkml:brushProperty name="color" value="#008C3A"/>
    </inkml:brush>
  </inkml:definitions>
  <inkml:trace contextRef="#ctx0" brushRef="#br0">1 3 24575,'141'-2'0,"151"4"0,-158 21 0,-126-23 0,1 1 0,0 0 0,-1 0 0,1 1 0,-1 1 0,1-1 0,-1 1 0,0 0 0,0 1 0,0 0 0,-1 1 0,9 5 0,-10-5 0,-1 1 0,1-1 0,-1 1 0,0 0 0,-1 1 0,1-1 0,-1 1 0,0 0 0,-1 0 0,0 0 0,0 0 0,0 1 0,2 13 0,20 82-1365</inkml:trace>
</inkml:ink>
</file>

<file path=ppt/ink/ink3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7:48:17.924"/>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0 61,'9'0,"0"-1,-1-1,1 0,-1 0,14-5,4-2,24-2,1 1,0 2,53 0,158 8,-116 2,1100-2,-1238 0,1 0,-1 1,1 0,9 2,0 4</inkml:trace>
</inkml:ink>
</file>

<file path=ppt/ink/ink3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7:48:24.496"/>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0 117,'1019'0,"-845"-15,-115 7,62 1,-42 8,243-12,-12-8,3 20,-112 1,9437-2,-9580-3,57-10,56-2,909 15,-465 1,-566-3,55-9,13-2,382 8,-278 7,448-2,-493 15,-14 0,69 0,39 0,82 0,-200-4,159-9,-145-4,2060 2,-2024-14,-31 1,227 29,178-3,-368-15,2028 2,-2209 0</inkml:trace>
</inkml:ink>
</file>

<file path=ppt/ink/ink3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7:48:29.822"/>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0 375,'1500'0,"-1258"-18,-157 9,23-4,102-6,-144 18,140-9,-11-5,206 12,-201 5,530-2,-525 14,-4 0,1244-13,-641-3,-627-11,-28-1,10 13,122-10,242-7,-330 4,-37 0,101 15,43-3,-152-11,49-2,46 17,90-4,-179-11,26-1,56-5,156-20,-366 37,149-25,-121 17,1 1,59-1,30-3,-26 1,-35 9,101-9,-25-2,232 10,-211 6,815-3,-944 4,61 10,-61-6,55 1,-54-8,-15-1,0 2,64 9,-43-2,0-2,94-4,3 1,-27 9,32 2,156-15,57 3,-213 11,21 2,70-14,-219-1</inkml:trace>
</inkml:ink>
</file>

<file path=ppt/ink/ink3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7:48:56.231"/>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1 431,'402'0,"-377"-2,0 0,36-9,-31 5,31-2,41-6,-66 8,53-3,56-5,-14 0,3 0,9-1,444 13,-297 4,1269-2,-1375 15,-13 0,-53-16,-42 0,114 13,89 9,2-22,-100-1,-94 2,285-12,-215-3,363-48,-281 22,170-25,-384 63,233-26,118-14,-10 2,-102 12,-166 19,184-11,561 20,-390 3,-410 0,-1 2,73 18,28 2,282-15,-250-12,109 14,-56 3,-124-9,42 7,32 2,-55-11,211 11,73-2,-378-12,8 1,67 12,-58-5,-18-4</inkml:trace>
</inkml:ink>
</file>

<file path=ppt/ink/ink3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7:48:57.267"/>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1 59,'203'2,"234"-6,-189-24,26 0,175 27,-199 3,-225-2</inkml:trace>
</inkml:ink>
</file>

<file path=ppt/ink/ink3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7:49:01.022"/>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1 2,'62'-1,"-1"0,-1 3,62 9,-32-1,0-4,106-7,47 3,-134 12,-70-7,52 1,-24-7,-5-1,80 10,43 6,-132-12,49 8,12 1,6-12,-57-2,103 13,12 4,-20-3,117 6,4-20,-95-1,1304 2,-1288-14,-33 1,465 10,-327 5,2527-2,-2629-14,-33 0,443 11,-316 5,530-2,-604 15,-15 0,695-14,-429-3,-217 1,293 3,-140 42,-115-8,159-29,-257-9,-8 2,-160 0</inkml:trace>
</inkml:ink>
</file>

<file path=ppt/ink/ink3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7:49:03.523"/>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1 1,'104'0,"247"5,-262 1,170 33,-149-16,0-4,1-5,163-1,-207-14,304 9,382 10,-509-20,775 2,-806-13,-33 0,494 10,-346 5,1893-2,-2196 0</inkml:trace>
</inkml:ink>
</file>

<file path=ppt/ink/ink3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7:49:06.818"/>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29 1 0,'-28'512'0</inkml:trace>
</inkml:ink>
</file>

<file path=ppt/ink/ink3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7:49:09.011"/>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0 60,'278'-17,"156"5,-287 13,-123-2,-1-2,38-7,-33 4,34-2,284 5,-178 5,-54-2,-90 0</inkml:trace>
</inkml:ink>
</file>

<file path=ppt/ink/ink3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39:30.178"/>
    </inkml:context>
    <inkml:brush xml:id="br0">
      <inkml:brushProperty name="width" value="0.1" units="cm"/>
      <inkml:brushProperty name="height" value="0.1" units="cm"/>
      <inkml:brushProperty name="color" value="#FFFFFF"/>
    </inkml:brush>
  </inkml:definitions>
  <inkml:trace contextRef="#ctx0" brushRef="#br0">451 1 24575,'-4'0'0,"-6"0"0,-12 4 0,-23 1 0,-12 0 0,-12 3 0,-2 0 0,3 3 0,8-1 0,16-2-8191</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31.630"/>
    </inkml:context>
    <inkml:brush xml:id="br0">
      <inkml:brushProperty name="width" value="0.1" units="cm"/>
      <inkml:brushProperty name="height" value="0.1" units="cm"/>
      <inkml:brushProperty name="color" value="#008C3A"/>
    </inkml:brush>
  </inkml:definitions>
  <inkml:trace contextRef="#ctx0" brushRef="#br0">50 943 24575,'1'-5'0,"0"-1"0,1 1 0,0 0 0,0 0 0,0 0 0,0 0 0,1 0 0,0 0 0,0 1 0,0-1 0,1 1 0,0 0 0,8-8 0,11-15 0,121-153 0,17-32 0,-132 175 0,1 1 0,2 1 0,1 2 0,38-30 0,-46 45 0,1 2 0,1 1 0,0 1 0,1 1 0,0 1 0,54-14 0,30 5 0,0 0 0,-33 5 0,-54 13 0,45-14 0,-42 10 0,0 0 0,0 2 0,1 1 0,46 0 0,-36 2 0,41-9 0,-55 6 0,40-2 0,40 7 0,-172 0 0,-1 2 0,1 4 0,-92 18 0,-40 36 0,-28 6 0,211-63 0,-2 0 0,-1 1 0,1 0 0,0 1 0,0 1 0,1 1 0,0 1 0,0 0 0,-22 15 0,-65 50 0,-22 16 0,91-62 0,21-17 0,0 1 0,0 1 0,1 0 0,0 1 0,-15 20 0,-99 172 0,96-150 0,10-12 0,17-32 0,-1 0 0,0-1 0,-10 15 0,-11 22 0,23-39 0,-1 0 0,0 0 0,-1 0 0,0 0 0,0-1 0,-1 0 0,-7 8 0,13-15 0,0 0 0,0 0 0,0 1 0,0-1 0,-1 0 0,1 0 0,0 0 0,0 1 0,0-1 0,-1 0 0,1 0 0,0 0 0,0 0 0,-1 0 0,1 1 0,0-1 0,0 0 0,-1 0 0,1 0 0,0 0 0,0 0 0,-1 0 0,1 0 0,0 0 0,-1 0 0,1 0 0,0 0 0,0 0 0,-1 0 0,1 0 0,0 0 0,0 0 0,-1 0 0,1-1 0,0 1 0,0 0 0,-1 0 0,1 0 0,0 0 0,0 0 0,-1-1 0,1 1 0,0 0 0,0 0 0,0 0 0,0-1 0,-1 1 0,1 0 0,0 0 0,0-1 0,0 1 0,0-1 0,0-15 0,16-19 0,0 0 0,3 2 0,1 0 0,33-42 0,-50 71 0,11-14 0,27-27 0,2-1 0,-28 27 0,21-39 0,-25 38 0,1 0 0,22-26 0,22-17 0,-51 51 0,-13 13 0,-24 15 0,21-9 0,-49 21 0,2 3 0,-55 40 0,97-57 0,1 0 0,0 1 0,2 1 0,-1 0 0,-12 22 0,15-22 0,0 0 0,1 0 0,1 0 0,1 1 0,0 1 0,1 0 0,1 0 0,1 0 0,0 0 0,1 1 0,1 0 0,1 0 0,0 29 0,1-26 0,-1 0 0,-2-1 0,0 0 0,-8 24 0,6-23 0,0 1 0,2-1 0,-4 39 0,12 87 0,-2-128 0,1-1 0,1 0 0,1 0 0,1 0 0,13 29 0,-6-22 0,0-1 0,3-1 0,0 0 0,1-1 0,1-1 0,22 21 0,16 9 0,66 47 0,47 41 0,110 68 0,-238-176 0,39 39 0,-43-37 0,52 38 0,66 38 0,-108-78 0,0-3 0,94 41 0,-77-49-1365,-39-16-5461</inkml:trace>
</inkml:ink>
</file>

<file path=ppt/ink/ink3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39:31.570"/>
    </inkml:context>
    <inkml:brush xml:id="br0">
      <inkml:brushProperty name="width" value="0.1" units="cm"/>
      <inkml:brushProperty name="height" value="0.1" units="cm"/>
      <inkml:brushProperty name="color" value="#FFFFFF"/>
    </inkml:brush>
  </inkml:definitions>
  <inkml:trace contextRef="#ctx0" brushRef="#br0">977 195 24575,'8'-7'0,"0"1"0,1 1 0,0 0 0,0 0 0,0 0 0,1 1 0,-1 1 0,12-3 0,18-8 0,330-121 0,-701 219 0,-6-25 0,-399 38 0,697-94-1365,10-2-5461</inkml:trace>
</inkml:ink>
</file>

<file path=ppt/ink/ink3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39:34.659"/>
    </inkml:context>
    <inkml:brush xml:id="br0">
      <inkml:brushProperty name="width" value="0.1" units="cm"/>
      <inkml:brushProperty name="height" value="0.1" units="cm"/>
      <inkml:brushProperty name="color" value="#FFFFFF"/>
    </inkml:brush>
  </inkml:definitions>
  <inkml:trace contextRef="#ctx0" brushRef="#br0">1336 0 24575,'-733'0'0,"641"5"0,0 4 0,-110 25 0,121-13 0,57-14 0,0 0 0,-42 5 0,45-10-1365</inkml:trace>
</inkml:ink>
</file>

<file path=ppt/ink/ink3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39:38.333"/>
    </inkml:context>
    <inkml:brush xml:id="br0">
      <inkml:brushProperty name="width" value="0.1" units="cm"/>
      <inkml:brushProperty name="height" value="0.1" units="cm"/>
      <inkml:brushProperty name="color" value="#FFFFFF"/>
    </inkml:brush>
  </inkml:definitions>
  <inkml:trace contextRef="#ctx0" brushRef="#br0">351 372 24575,'0'-19'0,"0"-1"0,2 0 0,0 1 0,7-23 0,-6 31 0,0 1 0,2 0 0,-1-1 0,1 1 0,0 1 0,1-1 0,1 1 0,12-16 0,-3 11 0,-1 0 0,1 0 0,1 2 0,24-14 0,-22 14 0,0-1 0,28-24 0,-47 33 0,-10 3 0,-10 5 0,-11 6 0,2 2 0,0 1 0,-52 31 0,-36 17 0,49-27 0,54-26 0,0 0 0,0-1 0,-1 0 0,1-2 0,-2 0 0,-24 6 0,-37-7-1365,55-4-5461</inkml:trace>
</inkml:ink>
</file>

<file path=ppt/ink/ink3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39:39.418"/>
    </inkml:context>
    <inkml:brush xml:id="br0">
      <inkml:brushProperty name="width" value="0.1" units="cm"/>
      <inkml:brushProperty name="height" value="0.1" units="cm"/>
      <inkml:brushProperty name="color" value="#FFFFFF"/>
    </inkml:brush>
  </inkml:definitions>
  <inkml:trace contextRef="#ctx0" brushRef="#br0">439 220 24575,'-131'78'0,"117"-71"0,-241 134 0,247-135 0,-14 9 0,14-11 0,8-7 0,13-19 0,1 1 0,2 0 0,26-27 0,-14 15 0,45-52 0,113-102 0,-178 180 0,28-23 0,-33 29 0,-1-1 0,0 0 0,1 1 0,-1 0 0,1 0 0,-1 0 0,1 0 0,0 0 0,-1 0 0,1 0 0,0 1 0,4-1 0,-6 1 0,0 1 0,0-1 0,0 0 0,0 1 0,-1-1 0,1 0 0,0 1 0,0-1 0,0 1 0,0-1 0,0 1 0,-1 0 0,1-1 0,0 1 0,0 0 0,-1-1 0,1 1 0,0 0 0,-1 0 0,1 0 0,-1 0 0,1-1 0,-1 1 0,0 0 0,1 0 0,-1 0 0,0 0 0,0 0 0,1 2 0,0 30 0,-5-16 17,1 0 0,-2 0 1,0-1-1,-1 1 0,-1-1 0,-11 19 0,-4 3-760,-34 45 1,32-51-6084</inkml:trace>
</inkml:ink>
</file>

<file path=ppt/ink/ink3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39:43.079"/>
    </inkml:context>
    <inkml:brush xml:id="br0">
      <inkml:brushProperty name="width" value="0.1" units="cm"/>
      <inkml:brushProperty name="height" value="0.1" units="cm"/>
      <inkml:brushProperty name="color" value="#FFFFFF"/>
    </inkml:brush>
  </inkml:definitions>
  <inkml:trace contextRef="#ctx0" brushRef="#br0">286 322 24575,'1'-67'0,"1"39"0,-1 0 0,-2 0 0,-7-49 0,4 71 0,-1 15 0,-5 28 0,6-20 0,-104 333 0,103-332 0,3-6 0,-1 1 0,-1-1 0,0 0 0,-1-1 0,0 1 0,-1-1 0,0 0 0,-13 17 0,18-26 0,0-1 0,0 0 0,0 1 0,0-1 0,-1 0 0,1 0 0,0 0 0,-1 0 0,1 0 0,-1 0 0,1 0 0,-1 0 0,1-1 0,-1 1 0,1 0 0,-1-1 0,0 1 0,1-1 0,-1 0 0,0 0 0,1 0 0,-4 0 0,3 0 0,0-1 0,1 0 0,-1 0 0,0 0 0,1 0 0,-1 0 0,1 0 0,0 0 0,-1-1 0,1 1 0,0 0 0,0-1 0,-1 1 0,1-1 0,0 1 0,1-1 0,-2-2 0,-3-6 0,1 0 0,1-1 0,0 0 0,0 0 0,-1-15 0,-3-65 0,7-128 0,0 192 0,3 5 0,5 31 0,-7-7 0,0 0 0,0 0 0,1 0 0,-1 0 0,0-1 0,1 1 0,-1 0 0,1-1 0,0 1 0,-1-1 0,1 1 0,0-1 0,0 0 0,4 2 0,44 0 0,-21-3 0,-26 0 0,1 0 0,-1-1 0,0 1 0,0-1 0,0 0 0,1 0 0,-1 0 0,0 0 0,0 0 0,0-1 0,0 1 0,0-1 0,-1 0 0,1 0 0,-1 0 0,1 0 0,-1 0 0,5-5 0,3-6 0,0 0 0,13-24 0,-9 13 0,3-3 0,-11 16 0,0 0 0,1 0 0,0 1 0,1 0 0,16-16 0,-22 25 0,-1 0 0,1-1 0,0 1 0,0 0 0,0 0 0,0 0 0,0 0 0,1 0 0,-1 0 0,0 1 0,0-1 0,0 1 0,1 0 0,-1-1 0,3 1 0,-2 1 0,0-1 0,0 1 0,0 0 0,0 0 0,-1 0 0,1 0 0,0 1 0,-1-1 0,1 1 0,-1-1 0,0 1 0,1 0 0,-1 0 0,4 4 0,4 7-136,-1 0-1,0 0 1,-1 0-1,0 1 1,-1 1-1,-1-1 1,0 1-1,-1 0 0,3 16 1,0 2-6690</inkml:trace>
</inkml:ink>
</file>

<file path=ppt/ink/ink3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42:30.825"/>
    </inkml:context>
    <inkml:brush xml:id="br0">
      <inkml:brushProperty name="width" value="0.1" units="cm"/>
      <inkml:brushProperty name="height" value="0.1" units="cm"/>
      <inkml:brushProperty name="color" value="#E71224"/>
    </inkml:brush>
  </inkml:definitions>
  <inkml:trace contextRef="#ctx0" brushRef="#br0">1 1449 24575,'0'-1'0,"0"1"0,0-1 0,0 1 0,0-1 0,0 1 0,-1-1 0,1 1 0,0 0 0,0-1 0,0 1 0,0-1 0,0 1 0,1-1 0,-1 1 0,0-1 0,0 1 0,0-1 0,0 1 0,0-1 0,1 1 0,-1 0 0,0-1 0,0 1 0,1-1 0,-1 1 0,0 0 0,1-1 0,-1 1 0,0 0 0,1-1 0,-1 1 0,0 0 0,1 0 0,-1-1 0,1 1 0,-1 0 0,1 0 0,-1 0 0,0-1 0,1 1 0,-1 0 0,2 0 0,25-12 0,-23 11 0,84-33 0,167-57 0,-215 79 0,0-1 0,-1-3 0,-1-1 0,0-1 0,58-40 0,-43 19 0,-2-3 0,61-62 0,79-109 0,-68 44 0,-35 43 0,119-195-35,-136 201-1295,-55 94-5496</inkml:trace>
</inkml:ink>
</file>

<file path=ppt/ink/ink3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42:32.230"/>
    </inkml:context>
    <inkml:brush xml:id="br0">
      <inkml:brushProperty name="width" value="0.1" units="cm"/>
      <inkml:brushProperty name="height" value="0.1" units="cm"/>
      <inkml:brushProperty name="color" value="#E71224"/>
    </inkml:brush>
  </inkml:definitions>
  <inkml:trace contextRef="#ctx0" brushRef="#br0">1 209 24575,'7'-1'0,"1"0"0,-1 0 0,1 0 0,-1-1 0,1 0 0,-1 0 0,0-1 0,0 1 0,8-6 0,8-5 0,27-22 0,-1 0 0,119-59 0,-167 93 0,0 0 0,0 0 0,0 0 0,1 1 0,-1-1 0,0 0 0,0 1 0,1-1 0,-1 1 0,0 0 0,1-1 0,-1 1 0,1 0 0,-1 0 0,0 0 0,1 0 0,-1 0 0,1 0 0,-1 0 0,0 0 0,1 1 0,-1-1 0,0 0 0,1 1 0,-1-1 0,0 1 0,1 0 0,-1-1 0,0 1 0,0 0 0,0 0 0,0 0 0,0 0 0,0 0 0,0 0 0,0 0 0,0 0 0,0 0 0,0 0 0,-1 0 0,1 1 0,0-1 0,-1 0 0,1 0 0,-1 1 0,1-1 0,-1 1 0,0 1 0,3 9 0,-2 1 0,1 0 0,-2-1 0,0 19 0,-1-19 0,-4 69 0,-21 112 0,8-77 0,13-58-1365,4-33-5461</inkml:trace>
</inkml:ink>
</file>

<file path=ppt/ink/ink3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43:59.561"/>
    </inkml:context>
    <inkml:brush xml:id="br0">
      <inkml:brushProperty name="width" value="0.1" units="cm"/>
      <inkml:brushProperty name="height" value="0.1" units="cm"/>
      <inkml:brushProperty name="color" value="#E71224"/>
    </inkml:brush>
  </inkml:definitions>
  <inkml:trace contextRef="#ctx0" brushRef="#br0">1 0 24575,'22'0'0,"22"0"0,152 5 0,-164-2 0,-1 2 0,0 1 0,0 1 0,36 13 0,-20-4 0,1-2 0,0-2 0,70 8 0,149-8 0,-243-11 0,0 2 0,0 1 0,0 0 0,-1 2 0,24 9 0,-19-6 0,0-2 0,0 0 0,30 2 0,48 0 0,190 9 0,-206-18 0,-30-2 0,1 3 0,86 13 0,453 74 0,-531-79 0,252 43 0,69 9 0,-173-47 0,62 9 0,21 8 0,-77-10 0,213 49 0,162 16 0,-399-62 0,-113-12 0,99 3 0,-33-4 0,9 1 0,-126-10 0,1 2 0,-1 2 0,55 15 0,-44-9 0,60 8 0,497 8 0,-591-28 0,19-1 0,0 1 0,-1 2 0,1 1 0,-1 1 0,37 11 0,18 8 0,112 15 0,92-3 0,-198-25 0,-81-9 0,309 38 0,-6 28 0,-256-55 0,-1-2 0,97 6 0,-21-4 0,157 9 0,-248-19 0,-1 2 0,50 11 0,39 5 0,82-1 0,259 14 0,-382-27 0,-1 5 0,87 21 0,74 9 0,88 15 0,-330-55 0,196 23 0,-40-7 0,135 25 0,4-9 0,-191-26 0,140 29 0,-106-16 0,-99-16 0,69 15 0,-47-2 0,1-4 0,1-3 0,87 2 0,188 11 0,-190 8 0,-2-1 0,-50-17 0,401 32 0,1522-45 0,-915-2 0,-1088 1 0,0-2 0,0-1 0,0 0 0,-1-2 0,26-9 0,-15 5 0,39-8 0,225-27 0,-154 25 0,103-12 0,65-10 0,-185 19 0,100-14 0,-162 33 0,149-19 0,-172 14 0,62-24 0,3-1 0,30-7 0,-81 23 0,93-19 0,85 8 0,-138 20 0,0-4 0,139-38 0,-192 35 0,0-1 0,-2-2 0,40-26 0,39-19 0,-60 34 0,61-41 0,-107 65 0,-1 1 0,1 0 0,0 1 0,1 0 0,-1 1 0,1 0 0,-1 1 0,24-1 0,39-8 0,30-23 111,-44 12-1587,-31 13-5350</inkml:trace>
</inkml:ink>
</file>

<file path=ppt/ink/ink3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11:44:01.467"/>
    </inkml:context>
    <inkml:brush xml:id="br0">
      <inkml:brushProperty name="width" value="0.1" units="cm"/>
      <inkml:brushProperty name="height" value="0.1" units="cm"/>
      <inkml:brushProperty name="color" value="#E71224"/>
    </inkml:brush>
  </inkml:definitions>
  <inkml:trace contextRef="#ctx0" brushRef="#br0">0 1 24575,'438'0'0,"-434"0"0,0 0 0,0 0 0,0 0 0,0 1 0,0-1 0,0 1 0,1 0 0,-2 0 0,9 4 0,-10-4 0,-1 0 0,1 1 0,-1-1 0,1 1 0,-1 0 0,1-1 0,-1 1 0,0 0 0,0 0 0,0 0 0,0 0 0,0 0 0,-1 0 0,1 0 0,0 0 0,-1 0 0,1 0 0,-1 0 0,0 0 0,0 5 0,-1 26 0,-2 1 0,-1-1 0,-1 0 0,-2-1 0,-11 34 0,17-63 0,-2 9 0,-33 101 0,27-87 22,2-1-1,-5 30 0,9-37-225,-1 0 0,0 0 0,-2-1 0,0 1-1,-1-1 1,-10 20 0,1-15-6622</inkml:trace>
</inkml:ink>
</file>

<file path=ppt/ink/ink3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37:56.937"/>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48.401"/>
    </inkml:context>
    <inkml:brush xml:id="br0">
      <inkml:brushProperty name="width" value="0.1" units="cm"/>
      <inkml:brushProperty name="height" value="0.1" units="cm"/>
      <inkml:brushProperty name="color" value="#008C3A"/>
    </inkml:brush>
  </inkml:definitions>
  <inkml:trace contextRef="#ctx0" brushRef="#br0">19 1 24575,'-1'0'0,"0"0"0,0 1 0,1-1 0,-1 0 0,0 1 0,0-1 0,0 1 0,0-1 0,0 1 0,0-1 0,1 1 0,-1 0 0,0 0 0,0-1 0,1 1 0,-1 0 0,0 0 0,1 0 0,-1 0 0,1-1 0,-1 1 0,1 0 0,0 0 0,-1 0 0,1 0 0,0 0 0,0 0 0,0 0 0,0 0 0,0 0 0,0 0 0,0 0 0,0 0 0,0 2 0,5 36 0,1-20 0,1 1 0,1-1 0,1-1 0,1 1 0,0-2 0,23 29 0,5 0 0,45 40 0,-68-71 0,4 4 0,0 2 0,-2 0 0,0 2 0,-2 0 0,0 0 0,18 42 0,-26-44 0,0 0 0,4 28 0,-7-27 0,15 43 0,-10-38 0,-1 1 0,-1 0 0,-2 1 0,-1-1 0,-1 1 0,-1 0 0,-4 46 0,0-357 0,-2 244 0,-2 0 0,-2 1 0,-1-1 0,-2 1 0,-2 1 0,-32-66 0,29 75 45,-1 0-1,-33-41 1,-17-25-1544,49 62-5327</inkml:trace>
</inkml:ink>
</file>

<file path=ppt/ink/ink3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39:17.055"/>
    </inkml:context>
    <inkml:brush xml:id="br0">
      <inkml:brushProperty name="width" value="0.35" units="cm"/>
      <inkml:brushProperty name="height" value="0.35" units="cm"/>
      <inkml:brushProperty name="color" value="#FFFFFF"/>
    </inkml:brush>
  </inkml:definitions>
  <inkml:trace contextRef="#ctx0" brushRef="#br0">0 530 24499,'2398'-530'0</inkml:trace>
</inkml:ink>
</file>

<file path=ppt/ink/ink3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39:31.048"/>
    </inkml:context>
    <inkml:brush xml:id="br0">
      <inkml:brushProperty name="width" value="0.35" units="cm"/>
      <inkml:brushProperty name="height" value="0.35" units="cm"/>
      <inkml:brushProperty name="color" value="#FFFFFF"/>
    </inkml:brush>
  </inkml:definitions>
  <inkml:trace contextRef="#ctx0" brushRef="#br0">437 1333 24575,'-21'2'0,"0"1"0,0 1 0,0 0 0,1 2 0,-1 0 0,-29 15 0,-26 7 0,29-15 0,23-7 0,1 1 0,-42 19 0,41-9 0,23-17 0,1 0 0,0 0 0,0 0 0,0 0 0,0 0 0,0 0 0,0 0 0,0 0 0,-1 0 0,1 0 0,0 0 0,0 0 0,0 0 0,0 1 0,0-1 0,0 0 0,0 0 0,0 0 0,0 0 0,-1 0 0,1 0 0,0 0 0,0 1 0,0-1 0,0 0 0,0 0 0,0 0 0,0 0 0,0 0 0,0 0 0,0 1 0,0-1 0,0 0 0,0 0 0,0 0 0,0 0 0,0 0 0,0 1 0,0-1 0,0 0 0,0 0 0,0 0 0,1 0 0,-1 0 0,0 0 0,0 0 0,0 1 0,0-1 0,0 0 0,0 0 0,0 0 0,19-2 0,310-96 0,-220 63 0,408-121 0,17 42 0,-515 109 0,-15 4 0,-10 3 0,-408 107 0,288-80 0,91-20 0,-7 1 0,-44 6 0,83-15 0,1-1 0,-1 0 0,0 0 0,0 0 0,0 0 0,0 0 0,0 0 0,1-1 0,-6-1 0,8 2 0,0 0 0,0 0 0,-1-1 0,1 1 0,0 0 0,-1 0 0,1-1 0,0 1 0,0 0 0,-1 0 0,1-1 0,0 1 0,0 0 0,0-1 0,0 1 0,-1 0 0,1-1 0,0 1 0,0 0 0,0-1 0,0 1 0,0 0 0,0-1 0,0 1 0,0 0 0,0-1 0,0 1 0,0-1 0,10-17 0,10-3 0,1 0 0,42-30 0,-32 26 0,264-205 0,43-36 0,-319 251 0,-2 0 0,0-2 0,26-31 0,-38 42 0,0-1 0,-1-1 0,0 1 0,0 0 0,-1-1 0,0 0 0,0 0 0,-1 0 0,0 0 0,-1 0 0,0-1 0,0 1 0,0-15 0,-2 15 0,1-8 0,-1-1 0,2 1 0,3-21 0,-7 56 0,-9 40 0,-5-13 0,-2 0 0,-32 56 0,-60 80 0,95-156 0,10-16 0,-31 53 0,34-57 0,0 1 0,0-1 0,1 0 0,0 1 0,0 0 0,1-1 0,0 1 0,-1 8 0,2-15 0,0 1 0,0-1 0,0 1 0,0 0 0,0-1 0,0 1 0,0-1 0,0 1 0,0-1 0,0 1 0,0-1 0,0 1 0,1-1 0,-1 1 0,0-1 0,0 1 0,0-1 0,1 1 0,-1-1 0,0 1 0,1-1 0,-1 0 0,0 1 0,1-1 0,-1 1 0,0-1 0,1 0 0,-1 1 0,1-1 0,-1 0 0,1 0 0,-1 1 0,1-1 0,-1 0 0,1 0 0,-1 0 0,1 0 0,-1 0 0,1 1 0,-1-1 0,1 0 0,-1 0 0,1 0 0,-1 0 0,1 0 0,-1-1 0,1 1 0,0 0 0,-1 0 0,1 0 0,-1 0 0,1-1 0,-1 1 0,0 0 0,1 0 0,-1-1 0,1 1 0,-1 0 0,1-1 0,-1 0 0,5-1 0,-1-2 0,1 1 0,-1 0 0,8-8 0,12-22 0,0-1 0,-3-1 0,0-1 0,18-47 0,-2 8 0,257-451 0,-285 512 0,18-24 0,-26 35 0,1 1 0,0 0 0,0 0 0,0 0 0,0 0 0,1 0 0,-1 1 0,0-1 0,1 0 0,-1 1 0,4-1 0,-6 1 0,1 1 0,-1 0 0,1 0 0,-1 0 0,1 0 0,0 0 0,-1 0 0,1 0 0,-1 0 0,1 1 0,-1-1 0,1 0 0,-1 0 0,1 0 0,-1 0 0,1 1 0,-1-1 0,0 0 0,1 1 0,-1-1 0,1 0 0,-1 1 0,0-1 0,1 0 0,-1 1 0,0-1 0,1 1 0,-1-1 0,0 0 0,1 1 0,-1-1 0,0 1 0,0-1 0,0 1 0,0-1 0,1 1 0,-1-1 0,0 1 0,0 0 0,1 10 0,0 0 0,-1 0 0,0 0 0,-1-1 0,0 1 0,-1 0 0,0 0 0,-5 12 0,4-10 0,-91 312 0,-24-3 0,101-275 0,-60 146 0,55-145 0,-51 83 0,73-130 0,-1 0 0,1 0 0,0 0 0,-1 0 0,1-1 0,-1 1 0,1 0 0,-1-1 0,1 1 0,-1 0 0,1-1 0,-1 1 0,0 0 0,0-1 0,1 1 0,-1-1 0,0 0 0,0 1 0,-1 0 0,2-3 0,0 1 0,-1-1 0,1 1 0,0-1 0,0 0 0,0 1 0,1-1 0,-1 1 0,0-1 0,0 1 0,2-4 0,21-77 0,3 1 0,4 2 0,44-85 0,-57 130 0,33-47 0,-42 70 0,-1 1 0,1 1 0,1-1 0,0 1 0,0 1 0,1 0 0,0 0 0,15-8 0,-24 15 0,-1 1 0,1-1 0,0 1 0,0-1 0,0 1 0,0-1 0,0 1 0,0 0 0,0 0 0,0-1 0,0 1 0,0 0 0,0 0 0,0 0 0,0 0 0,0 0 0,0 0 0,0 1 0,0-1 0,0 0 0,0 0 0,0 1 0,0-1 0,0 1 0,0-1 0,0 1 0,0-1 0,-1 1 0,1-1 0,0 1 0,0 0 0,-1-1 0,1 1 0,0 0 0,-1 0 0,1 0 0,0 0 0,-1-1 0,1 1 0,0 2 0,1 4 0,1-1 0,-1 1 0,-1 0 0,3 12 0,-4-17 0,4 34 0,-2 0 0,-1-1 0,-2 1 0,-1 0 0,-9 41 0,-3-6 0,-35 108 0,34-135 0,-2-1 0,-39 72 0,45-100 0,11-15 0,0 0 0,0 0 0,0 0 0,0 0 0,0 0 0,0 0 0,0 0 0,0 0 0,0-1 0,0 1 0,0 0 0,0 0 0,0 0 0,0 0 0,0 0 0,0 0 0,0 0 0,0 0 0,0 0 0,0-1 0,0 1 0,0 0 0,0 0 0,0 0 0,0 0 0,0 0 0,0 0 0,0 0 0,0 0 0,0 0 0,0-1 0,0 1 0,0 0 0,0 0 0,0 0 0,0 0 0,0 0 0,0 0 0,0 0 0,0 0 0,0 0 0,0 0 0,-1 0 0,1 0 0,0 0 0,0 0 0,0 0 0,0-1 0,0 1 0,0 0 0,0 0 0,0 0 0,0 0 0,0 0 0,-1 0 0,1 0 0,0 0 0,0 0 0,0 0 0,0 0 0,0 0 0,0 0 0,0 0 0,0 0 0,0 1 0,-1-1 0,1 0 0,0 0 0,11-38 0,26-68 0,215-566 0,-179 514 0,-60 135 0,1 1 0,1 0 0,0 1 0,29-29 0,-43 48 0,0 1 0,0 0 0,0 0 0,0-1 0,0 1 0,0 0 0,0 0 0,1 0 0,-1 0 0,1 1 0,-1-1 0,0 0 0,1 1 0,-1-1 0,1 0 0,0 1 0,-1 0 0,1-1 0,-1 1 0,1 0 0,0 0 0,-1 0 0,1 0 0,3 0 0,-3 2 0,0-1 0,-1 1 0,1 0 0,0-1 0,0 1 0,-1 0 0,1 0 0,-1 0 0,0 0 0,1 0 0,-1 1 0,0-1 0,0 0 0,0 0 0,-1 1 0,1-1 0,0 3 0,7 26 0,-2 0 0,-1 0 0,-2 1 0,-1 0 0,-3 57 0,-7-8 0,-18 87 0,-4-35 0,-6-2 0,-5-1 0,-109 230 0,140-342 0,10-18 0,0 0 0,-1 0 0,1 0 0,0 0 0,0 0 0,0 0 0,0 0 0,0 0 0,0 0 0,0 0 0,-1 0 0,1 0 0,0 0 0,0 0 0,0 0 0,0 0 0,0 0 0,0 0 0,0 0 0,0-1 0,-1 1 0,1 0 0,0 0 0,0 0 0,0 0 0,0 0 0,0 0 0,0 0 0,0 0 0,0 0 0,0 0 0,0-1 0,0 1 0,0 0 0,-1 0 0,1 0 0,0 0 0,0 0 0,0 0 0,0 0 0,0 0 0,0-1 0,0 1 0,0 0 0,0 0 0,0 0 0,0 0 0,0 0 0,0 0 0,0 0 0,1-1 0,-1 1 0,0 0 0,0 0 0,0 0 0,0 0 0,0 0 0,0 0 0,0 0 0,0 0 0,0-1 0,0 1 0,0 0 0,0 0 0,0 0 0,1 0 0,8-41 0,198-595 0,-187 586 0,2 1 0,2 2 0,37-56 0,-61 102 0,1 0 0,0-1 0,-1 1 0,1 0 0,0-1 0,0 1 0,0 0 0,0 0 0,0 0 0,0 0 0,0 0 0,1 0 0,-1 0 0,0 0 0,1 1 0,-1-1 0,0 0 0,3 0 0,-3 1 0,-1 0 0,1 0 0,-1 1 0,0-1 0,1 0 0,-1 0 0,1 1 0,-1-1 0,0 0 0,1 1 0,-1-1 0,0 0 0,1 1 0,-1-1 0,0 1 0,0-1 0,1 0 0,-1 1 0,0-1 0,0 1 0,0 0 0,5 20 0,-1 36 0,-2-1 0,-3 1 0,-9 61 0,-44 166 0,16-147 0,29-111 0,-1 0 0,-23 44 0,28-64 0,3-11 0,3-13 0,1 0 0,0 1 0,10-32 0,-4 18 0,27-111 0,6 1 0,80-180 0,-114 304 0,-2 4 0,1 0 0,0 1 0,1 0 0,0-1 0,1 2 0,11-14 0,-18 25 0,-1-1 0,0 0 0,1 1 0,-1-1 0,1 1 0,0-1 0,-1 1 0,1-1 0,-1 1 0,1-1 0,0 1 0,-1 0 0,1-1 0,0 1 0,0 0 0,-1-1 0,1 1 0,0 0 0,0 0 0,-1 0 0,1 0 0,0 0 0,0 0 0,-1 0 0,1 0 0,0 0 0,0 0 0,-1 0 0,1 0 0,0 1 0,0-1 0,-1 0 0,1 1 0,0-1 0,-1 0 0,1 1 0,0-1 0,-1 1 0,1-1 0,0 1 0,-1-1 0,1 2 0,1 1 0,1 1 0,-1-1 0,-1 1 0,1 0 0,-1 0 0,1 0 0,0 5 0,3 18 0,-1 0 0,-1 0 0,-2 0 0,-1 0 0,-1 0 0,-4 29 0,-37 163 0,19-129 0,-3-1 0,-5-2 0,-51 105 0,76-182 0,3-11 0,6-21 0,10-46 0,35-105 0,43-62 0,-25 91 0,-54 121 0,1 1 0,1 1 0,1 1 0,19-22 0,-33 40 0,1 1 0,0-1 0,0 0 0,0 1 0,0-1 0,0 1 0,0-1 0,1 1 0,2-1 0,-5 2 0,1-1 0,0 1 0,0 0 0,0 0 0,-1 0 0,1 0 0,0 0 0,0 0 0,0 0 0,0 0 0,-1 0 0,1 0 0,0 0 0,0 1 0,0-1 0,-1 0 0,1 0 0,0 1 0,0-1 0,0 1 0,1 1 0,0 1 0,0-1 0,0 1 0,0 0 0,0 0 0,-1-1 0,1 1 0,-1 0 0,0 0 0,0 0 0,0 1 0,0-1 0,0 5 0,6 30 0,-2-1 0,-1 76 0,-14 77 0,-16 2 0,14-110 0,12-79 0,5-10 0,8-24 0,32-78 0,5 2 0,4 2 0,5 3 0,4 3 0,150-179 0,-203 266 0,0 0 0,1 0 0,0 1 0,0 0 0,1 0 0,20-13 0,-31 24 0,0-1 0,-1 1 0,1-1 0,0 1 0,0 0 0,0-1 0,0 1 0,-1 0 0,1-1 0,0 1 0,0 0 0,0 0 0,0 0 0,0 0 0,0 0 0,0 0 0,0 0 0,-1 0 0,1 0 0,0 0 0,0 0 0,0 1 0,0-1 0,0 0 0,0 1 0,-1-1 0,1 0 0,0 1 0,0-1 0,-1 1 0,1 0 0,0-1 0,0 1 0,-1-1 0,1 1 0,0 1 0,1 1 0,0 1 0,-1 0 0,1 0 0,-1 0 0,0 0 0,0 0 0,0 4 0,3 23 0,-1 0 0,-1 0 0,-2 0 0,-7 49 0,-28 125 0,23-144 0,-4 0 0,-2-2 0,-39 90 0,39-117 0,10-23 0,4-12 0,6-25 0,55-224 0,-35 171 0,-13 46 0,96-337 0,-82 305 0,3 1 0,3 2 0,54-88 0,-80 146 0,1 0 0,-1 1 0,2 0 0,6-8 0,-11 13 0,0 0 0,1 0 0,-1-1 0,0 1 0,0 0 0,1 0 0,-1 0 0,0-1 0,1 1 0,-1 0 0,0 0 0,0 0 0,1 0 0,-1 0 0,0 0 0,1 0 0,-1 0 0,0-1 0,1 1 0,-1 0 0,0 0 0,1 1 0,-1-1 0,0 0 0,1 0 0,-1 0 0,0 0 0,1 0 0,-1 0 0,0 0 0,1 0 0,-1 1 0,0-1 0,0 0 0,1 0 0,-1 0 0,0 1 0,0-1 0,1 0 0,-1 0 0,0 1 0,0-1 0,0 0 0,1 0 0,-1 1 0,0-1 0,0 0 0,0 1 0,0-1 0,0 0 0,0 1 0,0-1 0,0 0 0,0 0 0,0 1 0,0-1 0,0 0 0,0 1 0,0 0 0,1 13 0,-1 0 0,0 0 0,-1 0 0,-1 0 0,0 0 0,-7 24 0,4-15 0,-37 141 0,-7-1 0,-85 190 0,32-147 0,96-196 0,1-2 0,12-18 0,3-3 0,106-142-300,253-258-1,-188 248 151,-141 133 160,0 2 0,79-43 0,-113 70-10,3-2 0,-1 1 0,1 0 0,13-4 0,-21 8 0,0-1 0,1 1 0,-1 0 0,0-1 0,0 1 0,1 0 0,-1 0 0,0 0 0,1 0 0,-1 0 0,0 0 0,1 0 0,-1 0 0,0 1 0,0-1 0,1 0 0,-1 1 0,0-1 0,0 1 0,0-1 0,1 1 0,-1 0 0,0-1 0,0 1 0,0 0 0,0 0 0,0 0 0,0 0 0,-1 0 0,1 0 0,0 0 0,1 2 0,-1 1 20,1 0-1,-1 1 1,0-1-1,0 1 1,-1-1-1,1 1 1,-1-1-1,-1 9 1,-6 42 331,5-42-277,-35 155-14,-101 288 0,131-435-60,-54 137 0,50-133 0,-2-1 0,0 0 0,-2 0 0,-18 22 0,20-34 0,9-15 0,4-9 0,2-5 0,1 1 0,1 0 0,1 0 0,0 0 0,8-15 0,43-78 0,-54 105 0,45-77 0,4 2 0,3 3 0,3 2 0,4 3 0,3 2 0,123-103 0,-136 134 0,-50 36 0,1 1 0,0 0 0,0 0 0,0-1 0,0 1 0,0 0 0,1 1 0,-1-1 0,4-1 0,-6 2 0,0 0 0,0 0 0,0 1 0,0-1 0,1 0 0,-1 0 0,0 0 0,0 0 0,0 0 0,0 0 0,0 1 0,0-1 0,0 0 0,0 0 0,1 0 0,-1 0 0,0 0 0,0 1 0,0-1 0,0 0 0,0 0 0,0 0 0,0 0 0,0 1 0,0-1 0,0 0 0,0 0 0,0 0 0,0 0 0,0 1 0,0-1 0,0 0 0,0 0 0,0 0 0,0 0 0,-1 0 0,1 1 0,0-1 0,0 0 0,0 0 0,-10 18 0,-24 27 0,-3-1 0,-1-2 0,-53 45 0,68-65 0,-41 36 0,-3-2 0,-2-3 0,-3-4 0,-1-2 0,-131 60 0,165-93 0,38-13 0,1-1 0,-1 0 0,0 0 0,1 0 0,-1 0 0,0 0 0,1 0 0,-1 0 0,0 0 0,0 0 0,1 0 0,-1 0 0,0 0 0,1 0 0,-1-1 0,1 1 0,-1 0 0,0 0 0,0-1 0,1 0 0,-1 1 0,1 0 0,0-1 0,0 1 0,0-1 0,-1 1 0,1-1 0,0 1 0,0 0 0,0-1 0,0 1 0,0-1 0,0 1 0,0-1 0,0 1 0,0-1 0,0 1 0,0 0 0,0-1 0,0 1 0,1-2 0,15-28 0,13-12 0,68-74 0,51-33 0,-105 107 0,-39 38 0,145-136 0,-109 111 0,-32 27 0,-8 9 0,-7 6 0,-1-1 0,0-1 0,-1 1 0,-16 17 0,12-15 0,-57 58 0,-129 104 0,98-91 0,100-85 0,-27 29 0,28-29 0,-1 1 0,1-1 0,0 0 0,-1 1 0,1-1 0,0 1 0,0-1 0,-1 1 0,1-1 0,0 1 0,0-1 0,0 1 0,0-1 0,0 1 0,0-1 0,0 1 0,0-1 0,0 1 0,0-1 0,0 1 0,0-1 0,0 1 0,0-1 0,0 1 0,0 0 0,1-1 0,0 1 0,0-1 0,0 1 0,0-1 0,0 1 0,0-1 0,0 0 0,0 0 0,0 1 0,0-1 0,0 0 0,0 0 0,0 0 0,0 0 0,0 0 0,0 0 0,0 0 0,2-1 0,23-4 0,0-2 0,0 0 0,-1-2 0,36-17 0,-55 24 0,153-71 0,53-30-164,604-280-2374,-554 274 1020,326-89 0,-577 195 1458,39-12-129,1 3 0,72-9 0,-118 21 225,0-1 1,-1 1 0,1 0 0,0 1-1,0-1 1,5 2 0,-9-2-22,-1 0-1,1 1 1,0-1 0,-1 0 0,1 1-1,-1-1 1,1 0 0,0 1 0,-1-1 0,1 1-1,-1-1 1,1 1 0,-1-1 0,1 1-1,-1 0 1,0-1 0,1 1 0,-1-1 0,0 1-1,1 0 1,-1-1 0,0 1 0,0 0 0,0-1-1,1 1 1,-1 0 0,0 0 0,0-1-1,0 1 1,0 0 0,0-1 0,0 1 0,-1 0-1,1-1 1,0 1 0,0 0 0,0-1-1,-1 1 1,1 0 0,0-1 0,-1 1 0,1 0-1,0-1 1,-1 1 0,0 0 0,-9 14 219,-1-1 0,0 0 1,-1-1-1,-1-1 0,0 1 1,-16 10-1,22-17-138,-76 60 1028,-2-4 0,-180 98 0,138-96-964,-228 77 0,235-98-160,-112 34 0,218-77 0,18-8 0,25-18 0,66-43-191,148-81 0,122-28-192,-73 67 383,-265 103 0,38-8 0,-63 15 0,0 1 0,0-1 0,1 1 0,-1 0 0,1 0 0,-1 0 0,0 0 0,1 0 0,-1 0 0,0 1 0,1-1 0,-1 1 0,0-1 0,1 1 0,-1 0 0,4 2 0,-6-3 0,0 1 0,1-1 0,-1 1 0,1-1 0,-1 1 0,0 0 0,0-1 0,1 1 0,-1-1 0,0 1 0,0 0 0,0-1 0,0 1 0,1 0 0,-1-1 0,0 1 0,0 0 0,0-1 0,-1 1 0,1 0 0,0 0 0,-12 24 0,-1-8 0,0-1 0,-1 0 0,-19 15 0,-58 46 0,78-67 0,-181 143-72,-8-9 0,-5-8 0,-389 187-1,474-271 73,112-48 0,0-1 0,-1 1 0,1-2 0,-1 1 0,-12 0 0,22-3 0,1 0 0,-1 0 0,0 0 0,1 0 0,-1 0 0,0 0 0,1 0 0,-1 0 0,0 0 0,1 0 0,-1 0 0,0 0 0,1-1 0,-1 1 0,0 0 0,1 0 0,-1-1 0,1 1 0,-1-1 0,1 1 0,-1 0 0,1-1 0,-1 1 0,1-1 0,-1 1 0,1-1 0,-1 1 0,1-1 0,0 0 0,0 1 0,-1-1 0,1 1 0,0-1 0,0 0 0,-1 1 0,1-1 0,0 0 0,0 1 0,0-1 0,0 0 0,0 1 0,0-1 0,0 0 0,0 1 0,0-1 0,0 0 0,1 1 0,-1-1 0,0 1 0,1-2 0,2-6 0,0-1 0,1 1 0,0 0 0,1 1 0,0-1 0,0 1 0,9-10 0,52-52 0,-60 62 0,59-56 211,3 4 0,2 2 0,3 3-1,125-69 1,-157 103-211,-32 19 0,-10 5 0,-8 4 0,0 0 0,0-1 0,-1 0 0,0 0 0,-15 6 0,1 2 0,-157 87 0,-5-8 0,-389 139 0,540-223 0,32-10 0,8-3 0,57-22 0,383-104 0,-341 106 0,2 5 0,144-7 0,-107 27 0,-124-1 0,1 2 0,-1 1 0,0 0 0,0 1 0,19 9 0,-34-13 0,0 1 0,0 0 0,0 0 0,-1 0 0,1 0 0,-1 0 0,0 1 0,0-1 0,0 1 0,0 0 0,0 0 0,0 0 0,4 7 0,-6-7 0,0-1 0,0 1 0,-1-1 0,1 1 0,0 0 0,-1 0 0,0-1 0,0 1 0,0 0 0,0 0 0,0-1 0,0 1 0,-1 0 0,1-1 0,-1 1 0,0 0 0,1-1 0,-2 1 0,1-1 0,-2 4 0,-4 7 0,0-2 0,-1 1 0,-1-1 0,0 0 0,0-1 0,-17 15 0,-4-1 0,-38 25 0,-210 108 0,217-125 0,46-24 0,-1 0 0,0 1 0,0-2 0,-25 8 0,40-15 0,0 0 0,0 1 0,0-1 0,0 0 0,0 0 0,0 1 0,0-1 0,0 0 0,0 0 0,-1-1 0,1 1 0,0 0 0,0 0 0,0 0 0,0-1 0,0 1 0,-2-1 0,3 0 0,0 1 0,-1 0 0,1-1 0,0 1 0,-1-1 0,1 1 0,0-1 0,0 1 0,-1-1 0,1 1 0,0-1 0,0 0 0,0 1 0,0-1 0,-1 1 0,1-1 0,0 1 0,0-1 0,0 0 0,0 1 0,1-1 0,-1 1 0,0-2 0,1-2 0,1-1 0,0 0 0,-1 1 0,2-1 0,4-7 0,9-10-114,1 0 1,0 1-1,2 2 0,0-1 0,2 2 1,0 1-1,1 1 0,0 0 0,1 2 1,1 0-1,27-10 0</inkml:trace>
</inkml:ink>
</file>

<file path=ppt/ink/ink3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39:37.237"/>
    </inkml:context>
    <inkml:brush xml:id="br0">
      <inkml:brushProperty name="width" value="0.35" units="cm"/>
      <inkml:brushProperty name="height" value="0.35" units="cm"/>
      <inkml:brushProperty name="color" value="#FFFFFF"/>
    </inkml:brush>
  </inkml:definitions>
  <inkml:trace contextRef="#ctx0" brushRef="#br0">1005 127 24575,'-8'1'0,"-1"1"0,1-1 0,0 1 0,0 1 0,0 0 0,0 0 0,0 0 0,-8 6 0,-14 5 0,-267 98 0,70-28 0,-102 48 0,295-113 0,33-19 0,1 0 0,0 1 0,-1-1 0,1 0 0,0 1 0,-1-1 0,1 0 0,0 1 0,-1-1 0,1 0 0,0 1 0,-1-1 0,1 1 0,0-1 0,0 0 0,0 1 0,-1-1 0,1 1 0,0-1 0,0 1 0,0-1 0,0 1 0,0-1 0,0 1 0,0 0 0,1 0 0,-1-1 0,1 1 0,0 0 0,-1-1 0,1 1 0,0-1 0,0 1 0,0-1 0,0 1 0,-1-1 0,1 1 0,0-1 0,0 0 0,0 0 0,0 1 0,0-1 0,0 0 0,2 0 0,29 3 0,0-1 0,0-2 0,50-5 0,-5 0 0,426-17 0,-1-22 0,-358 23 0,97-10 0,-23 27 0,22-2 0,-181-3 0,0-1 0,59-21 0,132-23 0,-14 4 0,137-71 0,-271 81 0,-61 22 0,1 2 0,72-18 0,-58 26-111,1 2 0,75 3 0,-85 2-921</inkml:trace>
</inkml:ink>
</file>

<file path=ppt/ink/ink3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39:43.429"/>
    </inkml:context>
    <inkml:brush xml:id="br0">
      <inkml:brushProperty name="width" value="0.35" units="cm"/>
      <inkml:brushProperty name="height" value="0.35" units="cm"/>
      <inkml:brushProperty name="color" value="#FFFFFF"/>
    </inkml:brush>
  </inkml:definitions>
  <inkml:trace contextRef="#ctx0" brushRef="#br0">1 312 24575,'19'1'0,"29"5"0,-13-1 0,-6-1 0,6 1 0,-1-2 0,1-1 0,0-2 0,37-4 0,196-53 0,-83 15 0,533-59 0,-294 48 0,-124 14 0,421-2 0,645 41 0,-1243 6 0,145 24 0,-154-14 0,140 26 0,-229-38 0,0-2 0,36 0 0,21 1 0,-9 3 0,-29-3 0,67 13 0,-110-16 0,0 0 0,0 0 0,0 0 0,1 0 0,-1 1 0,0-1 0,0 0 0,0 1 0,0-1 0,1 1 0,-1-1 0,0 1 0,0 0 0,0-1 0,0 1 0,0 0 0,0 0 0,-1-1 0,1 1 0,0 0 0,1 2 0,-3-3 0,1 1 0,0 0 0,0 0 0,-1 0 0,1-1 0,-1 1 0,1 0 0,-1-1 0,1 1 0,-1 0 0,1-1 0,-1 1 0,0-1 0,1 1 0,-1-1 0,0 1 0,1-1 0,-1 1 0,0-1 0,0 0 0,1 1 0,-2-1 0,-9 5 0,0-1 0,-23 5 0,-296 43 0,96-19 0,167-25 0,-1-4 0,-92-5 0,52-1 0,-515 21 0,-302 89 0,903-104 0,-338 50 0,285-47 0,-385 55 0,-83 9 0,263-42 0,83 3 0,-76 8 0,206-35 0,-64 3 0,97-10 0,20 1 0,1 1 0,-1 0 0,1 1 0,-17 2 0,30-3 0,-1 0 0,1 0 0,0 0 0,0 0 0,0 0 0,0 0 0,0 0 0,0 0 0,0 0 0,0 0 0,-1 0 0,1 0 0,0 0 0,0 0 0,0 0 0,0 1 0,0-1 0,0 0 0,0 0 0,0 0 0,0 0 0,-1 0 0,1 0 0,0 0 0,0 0 0,0 0 0,0 0 0,0 0 0,0 0 0,0 0 0,0 0 0,0 1 0,0-1 0,0 0 0,0 0 0,0 0 0,0 0 0,0 0 0,0 0 0,0 0 0,-1 0 0,1 1 0,0-1 0,0 0 0,0 0 0,1 0 0,-1 0 0,0 0 0,0 0 0,0 0 0,0 0 0,0 1 0,0-1 0,0 0 0,0 0 0,0 0 0,0 0 0,0 0 0,0 0 0,0 0 0,0 0 0,0 0 0,10 6 0,16 3 0,109 22 0,157 14 0,-209-34 0,77 7 0,-1-8 0,237-14 0,346-15 0,-563 33 0,47 1 0,-70-15 0,317-7 0,-216-19 0,-153 14 0,-51 3 0,0-1 0,95-34 0,-72 23 0,110-16 0,-120 26 0,0-2 0,115-40 0,-25-16 0,11-3 0,188-61 0,-327 121 0,-28 12 0,0 0 0,0 0 0,1 0 0,-1 0 0,0 0 0,0-1 0,0 1 0,1 0 0,-1 0 0,0 0 0,0 0 0,1 0 0,-1 0 0,0-1 0,0 1 0,0 0 0,0 0 0,1 0 0,-1-1 0,0 1 0,0 0 0,0 0 0,0 0 0,0-1 0,1 1 0,-1 0 0,0 0 0,0-1 0,0 1 0,0 0 0,0 0 0,0-1 0,0 1 0,0 0 0,0 0 0,0-1 0,-10-3 0,-17 2 0,26 2 0,-189 9 0,25 1 0,-551-11 0,677 4 0,0 0 0,-50 13 0,16-3 0,42-7 0,-34 11 0,41-9 0,0-2 0,0-1 0,-25 3 0,28-5 0,1 0 0,0 2 0,1 1 0,-25 9 0,-20 6 0,55-19 0,1 1 0,-1 0 0,1 0 0,0 0 0,0 1 0,-11 7 0,17-10 0,1 0 0,0 0 0,0 0 0,0 0 0,0 0 0,0 1 0,0-1 0,0 0 0,0 1 0,0-1 0,0 1 0,1-1 0,-1 1 0,1-1 0,-1 1 0,1-1 0,-1 3 0,1-1 0,1-1 0,-1 1 0,0-1 0,1 1 0,-1-1 0,1 0 0,0 1 0,0-1 0,0 0 0,0 0 0,0 0 0,1 1 0,-1-1 0,1-1 0,1 4 0,4 2 0,-1-1 0,1 1 0,0-1 0,1 0 0,-1-1 0,1 0 0,13 6 0,63 24 0,-75-32 0,208 61 0,-173-54 0,1-3 0,88 4 0,-123-12 0,-18-3 0,-20-3 0,-67-9-455,-2 5 0,-169 2 0</inkml:trace>
</inkml:ink>
</file>

<file path=ppt/ink/ink3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39:50.975"/>
    </inkml:context>
    <inkml:brush xml:id="br0">
      <inkml:brushProperty name="width" value="0.35" units="cm"/>
      <inkml:brushProperty name="height" value="0.35" units="cm"/>
      <inkml:brushProperty name="color" value="#FFFFFF"/>
    </inkml:brush>
  </inkml:definitions>
  <inkml:trace contextRef="#ctx0" brushRef="#br0">413 156 24575,'8'2'0,"0"0"0,0 0 0,0 0 0,0 1 0,-1 0 0,1 1 0,-1-1 0,0 1 0,10 8 0,-6-5 0,47 26 0,107 45 0,-140-67 0,-3-2 0,0 0 0,28 6 0,-38-10 0,-12 1 0,-1-5 0,0 0 0,-1 1 0,1-1 0,-1 0 0,1 0 0,-1 0 0,1 0 0,-1 0 0,0-1 0,0 1 0,-2 0 0,-36 10 0,0-3 0,-65 7 0,26-5 0,-476 96 0,532-102 0,28-9 0,39-12 0,241-76 0,0 0 0,-200 68 0,112-19 0,-171 38 0,11 1 0,64-2 0,1 0 0,-22-5 0,-47 6 0,1 1 0,0 1 0,0 2 0,60 4 0,214 24 0,64-34 0,0-33 0,-248 20 0,1 5 0,162 1 0,-221 12 0,118-20 0,-22 1 0,-85 15 0,171-9 0,-103 9 0,-11 0 0,2 8 0,94-2 0,-153-5 0,34-1 0,41-1 0,-8 1 0,-12 0 0,9 0 0,601 7 0,-733 1 0,-1-1 0,1 1 0,-1 1 0,0 0 0,1 0 0,11 5 0,49 27 0,-49-24 0,0 0 0,25 9 0,-42-19 0,-1 1 0,0 0 0,1 0 0,-1 0 0,0 0 0,0 0 0,0 0 0,0 0 0,0 1 0,0-1 0,0 1 0,0 0 0,-1-1 0,3 3 0,-4-3 0,0 0 0,1 0 0,-1 0 0,0 1 0,0-1 0,0 0 0,0 0 0,0 0 0,0 0 0,0 0 0,0 0 0,0 0 0,0 0 0,0 0 0,-1 0 0,1 0 0,-1 0 0,1 0 0,-1 0 0,1 0 0,-1 0 0,1 0 0,-1 0 0,0 0 0,1-1 0,-1 1 0,0 0 0,0 0 0,0-1 0,0 1 0,1 0 0,-1-1 0,-2 1 0,-13 9 0,-1 0 0,-1-2 0,0 0 0,0-1 0,0 0 0,-34 6 0,-37 14 0,-105 39 0,159-57 0,-1-2 0,0-1 0,-59 2 0,-132 5 0,-38 1 0,-170 6 0,228-13 0,84-4 0,-74 17 0,-15 1 0,-77 9 0,240-22 0,-221 47 0,73-12 0,-257 61 0,410-92 0,-196 61 0,-64 15 0,237-77 0,-100 2 0,36-4 0,119-8 0,-24 3 0,34-4 0,1 0 0,0 0 0,-1 0 0,1 0 0,0 0 0,-1 0 0,1-1 0,0 1 0,0 0 0,-1-1 0,1 1 0,0-1 0,0 1 0,0-1 0,-1 0 0,1 1 0,0-1 0,0 0 0,0 0 0,-1-1 0,1 0 0,1 1 0,0-1 0,0 1 0,-1-1 0,1 1 0,0-1 0,0 1 0,1-1 0,-1 1 0,0-1 0,0 1 0,1-1 0,-1 1 0,1-1 0,-1 1 0,1 0 0,-1-1 0,1 1 0,0 0 0,0 0 0,0-1 0,1 0 0,27-31 0,-23 26 0,13-13 0,1 1 0,41-31 0,-50 43 0,0 0 0,0 0 0,0 1 0,1 1 0,0 0 0,0 1 0,0 0 0,19-4 0,84-3 0,203 7 0,-174 5 0,129-12 0,-129 5 0,24-2 0,-148 6 0,452-27 0,-402 29 0,29 0 0,-1 4 0,101 17 0,-106-7 0,112 2 0,96-14 0,-183-3 0,-23-3 0,129-24 0,-114 12 0,203-46 0,-9 0 0,-218 50 0,301-30 0,-356 42 0,-22 0 0,0 1 0,0-2 0,0 1 0,0-1 0,0-1 0,0 0 0,0 0 0,0-1 0,16-7 0,154-68-1365,-95 47-5461</inkml:trace>
</inkml:ink>
</file>

<file path=ppt/ink/ink3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39:52.968"/>
    </inkml:context>
    <inkml:brush xml:id="br0">
      <inkml:brushProperty name="width" value="0.35" units="cm"/>
      <inkml:brushProperty name="height" value="0.35" units="cm"/>
      <inkml:brushProperty name="color" value="#FFFFFF"/>
    </inkml:brush>
  </inkml:definitions>
  <inkml:trace contextRef="#ctx0" brushRef="#br0">1 116 24575,'53'0'0,"1"-3"0,95-16 0,-123 15 0,0 1 0,37 1 0,17-1 0,42-14 0,-65 8 0,105-3 0,-144 11 0,-1-1 0,1 0 0,28-8 0,4-1 0,-41 9-273,-1 0 0,0-1 0,0 0 0,10-5 0</inkml:trace>
</inkml:ink>
</file>

<file path=ppt/ink/ink3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39:53.956"/>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3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39:55.413"/>
    </inkml:context>
    <inkml:brush xml:id="br0">
      <inkml:brushProperty name="width" value="0.35" units="cm"/>
      <inkml:brushProperty name="height" value="0.35" units="cm"/>
      <inkml:brushProperty name="color" value="#FFFFFF"/>
    </inkml:brush>
  </inkml:definitions>
  <inkml:trace contextRef="#ctx0" brushRef="#br0">0 0 24575,'3'0'0</inkml:trace>
</inkml:ink>
</file>

<file path=ppt/ink/ink3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39:56.076"/>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3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08:44:15.36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1,'2048'0,"-2002"4,-26 1</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06.094"/>
    </inkml:context>
    <inkml:brush xml:id="br0">
      <inkml:brushProperty name="width" value="0.2" units="cm"/>
      <inkml:brushProperty name="height" value="0.2" units="cm"/>
      <inkml:brushProperty name="color" value="#008C3A"/>
    </inkml:brush>
  </inkml:definitions>
  <inkml:trace contextRef="#ctx0" brushRef="#br0">1 0 24575,'43'0'0,"0"3"0,77 13 0,-95-10 0,0 0 0,-1 2 0,0 1 0,0 1 0,-1 1 0,23 14 0,-30-15 0,-1 0 0,0 1 0,0 1 0,-1 0 0,21 25 0,-28-28 0,0 0 0,-1 1 0,-1 0 0,1 0 0,-1 0 0,-1 1 0,0 0 0,0 0 0,-1 0 0,2 17 0,-3-18 0,-1-6 0,0 0 0,0 1 0,-1-1 0,1 1 0,-1-1 0,0 1 0,0-1 0,-1 1 0,1-1 0,-1 0 0,0 1 0,-1 4 0,1-9 0,1 0 0,0 0 0,0 0 0,0 0 0,0 0 0,0 0 0,0 0 0,0 1 0,0-1 0,0 0 0,0 0 0,0 0 0,-1 0 0,1 0 0,0 0 0,0 0 0,0 0 0,0 0 0,0 0 0,0 0 0,0 1 0,-1-1 0,1 0 0,0 0 0,0 0 0,0 0 0,0 0 0,0 0 0,-1 0 0,1 0 0,0 0 0,0 0 0,0 0 0,0 0 0,0-1 0,0 1 0,-1 0 0,1 0 0,0 0 0,0 0 0,0 0 0,0 0 0,0 0 0,0 0 0,0 0 0,-1 0 0,1-1 0,-5-8 0,-1-11 0,6 19 0,-6-21 0,-1 1 0,-1 0 0,-1 0 0,-13-23 0,-3-6 0,19 36 0,0 1 0,-1 0 0,-1 0 0,0 1 0,0-1 0,-1 2 0,-14-14 0,16 18 0,-41-32 0,45 37 0,1 0 0,-1 0 0,0 1 0,0-1 0,0 1 0,0 0 0,-1 0 0,1 0 0,0 0 0,0 0 0,-1 1 0,1-1 0,0 1 0,-1 0 0,-4 1 0,6-1 0,0 1 0,1 0 0,-1 0 0,0 0 0,1 0 0,-1 0 0,1 0 0,-1 0 0,1 0 0,0 0 0,-1 1 0,1-1 0,0 1 0,0-1 0,0 1 0,0-1 0,0 1 0,0 0 0,1-1 0,-1 1 0,0 0 0,1 0 0,-1 0 0,1-1 0,0 1 0,-1 3 0,0 7 0,0 0 0,2 23 0,0-24 0,1 36 0,3 0 0,1 0 0,3-1 0,24 74 0,-23-75 23,-8-36-221,0 0 0,0 0-1,0 0 1,1 0 0,1 0-1,5 10 1</inkml:trace>
</inkml:ink>
</file>

<file path=ppt/ink/ink3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08:44:17.52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1,'1413'0,"-1390"1,1 1,26 7,-25-5,41 3,-38-6,1 2,-1 0,0 2,47 13,-1-3,-57-13,-1 1,0 1,25 8,-21-3</inkml:trace>
</inkml:ink>
</file>

<file path=ppt/ink/ink3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08:44:24.65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0,'31'8,"57"9,-27-8,420 67,-376-68,156-6,-119-4,234 2,-352 0</inkml:trace>
</inkml:ink>
</file>

<file path=ppt/ink/ink3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08:44:25.92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52,'794'0,"-765"0,0-2,0-1,0-1,0-1,35-12,-42 11,0 1,1 1,-1 1,24 0,94 5,-51 0,-67-2,-2 0</inkml:trace>
</inkml:ink>
</file>

<file path=ppt/ink/ink3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08:44:28.20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1,'1132'0,"-1109"0</inkml:trace>
</inkml:ink>
</file>

<file path=ppt/ink/ink3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08:59:11.03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25,'797'0,"-762"-2,50-8,-48 4,47 0,113 6,-169 1</inkml:trace>
</inkml:ink>
</file>

<file path=ppt/ink/ink3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08:59:12.48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1,'0'1,"1"1,-1-1,1 0,-1 1,1-1,-1 1,1-1,0 0,0 1,0-1,-1 0,1 0,1 0,-1 0,0 0,0 0,0 0,0 0,1 0,-1 0,0-1,3 2,34 13,-33-14,79 26,2-3,172 23,-40-45,-105-4,-88 0,0-2,0 0,0-1,0-1,-1-2,25-11,-22 9,1 0,0 2,1 1,32-4,-11 9,-28 2</inkml:trace>
</inkml:ink>
</file>

<file path=ppt/ink/ink3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18:32.811"/>
    </inkml:context>
    <inkml:brush xml:id="br0">
      <inkml:brushProperty name="width" value="0.1" units="cm"/>
      <inkml:brushProperty name="height" value="0.1" units="cm"/>
      <inkml:brushProperty name="color" value="#E71224"/>
    </inkml:brush>
  </inkml:definitions>
  <inkml:trace contextRef="#ctx0" brushRef="#br0">1 767 24575,'8'0'0,"1"-1"0,0 0 0,-1 0 0,1-1 0,-1 0 0,0-1 0,0 0 0,0 0 0,11-6 0,6-6 0,34-27 0,-37 25 0,42-23 0,145-67 0,-189 98 0,0 1 0,1 0 0,40-8 0,28-10 0,116-38 0,-121 37 0,-2-3 0,93-48 0,-162 72 0,21-8 0,41-11 0,3 0 0,54-33 0,-77 33 0,113-36 0,-152 56-138,0-1 0,20-10 0,-24 10-813,5-2-5875</inkml:trace>
</inkml:ink>
</file>

<file path=ppt/ink/ink3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18:34.735"/>
    </inkml:context>
    <inkml:brush xml:id="br0">
      <inkml:brushProperty name="width" value="0.1" units="cm"/>
      <inkml:brushProperty name="height" value="0.1" units="cm"/>
      <inkml:brushProperty name="color" value="#E71224"/>
    </inkml:brush>
  </inkml:definitions>
  <inkml:trace contextRef="#ctx0" brushRef="#br0">0 146 24575,'13'-2'0,"-1"0"0,0-1 0,0-1 0,0 1 0,0-2 0,-1 0 0,20-11 0,7-3 0,14-4 0,54-22 0,-92 41 0,1 0 0,0 0 0,0 2 0,-1 0 0,30 0 0,117 6 0,-159-4 0,0 1 0,0-1 0,0 1 0,0-1 0,0 1 0,0-1 0,0 1 0,0 0 0,0 0 0,0 0 0,0 0 0,-1 0 0,1 1 0,0-1 0,-1 0 0,1 1 0,-1-1 0,1 1 0,1 2 0,-1 0 0,0 0 0,-1 0 0,1-1 0,-1 1 0,0 0 0,0 1 0,0-1 0,0 0 0,0 5 0,-1 5 0,0 0 0,-1 0 0,-1 0 0,-6 26 0,0 5-70,2-1 0,2 1 0,2 0 0,3 49 0,0-39-945,-1-32-5811</inkml:trace>
</inkml:ink>
</file>

<file path=ppt/ink/ink3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18:42.038"/>
    </inkml:context>
    <inkml:brush xml:id="br0">
      <inkml:brushProperty name="width" value="0.1" units="cm"/>
      <inkml:brushProperty name="height" value="0.1" units="cm"/>
      <inkml:brushProperty name="color" value="#E71224"/>
    </inkml:brush>
  </inkml:definitions>
  <inkml:trace contextRef="#ctx0" brushRef="#br0">1 966 24575,'13'-1'0,"0"-1"0,0-1 0,0 0 0,0-1 0,0 0 0,-1-1 0,22-12 0,19-6 0,-4 3 0,0-1 0,80-49 0,103-83 0,-172 118 0,2 3 0,1 2 0,1 4 0,113-32 0,305-41 0,-270 61 0,-105 20 0,126-4 0,-128 16 0,351-10 0,-364 16 0,154-18 0,290-32 0,-375 50 0,36-2 0,63-31 0,55-4 0,132-1 0,-294 23 0,-49 6 0,-25 1 0,-9 2 0,97-22 0,-126 21-54,-1 2 1,1 1-1,78 5 0,-58 0-1096,-41-1-5676</inkml:trace>
</inkml:ink>
</file>

<file path=ppt/ink/ink3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18:49.008"/>
    </inkml:context>
    <inkml:brush xml:id="br0">
      <inkml:brushProperty name="width" value="0.1" units="cm"/>
      <inkml:brushProperty name="height" value="0.1" units="cm"/>
      <inkml:brushProperty name="color" value="#E71224"/>
    </inkml:brush>
  </inkml:definitions>
  <inkml:trace contextRef="#ctx0" brushRef="#br0">0 18 24575,'1'-1'0,"-1"0"0,0 0 0,1 0 0,-1 0 0,1 0 0,-1 0 0,1 1 0,-1-1 0,1 0 0,-1 0 0,1 1 0,0-1 0,-1 0 0,1 1 0,0-1 0,0 0 0,0 1 0,-1-1 0,1 1 0,0 0 0,0-1 0,0 1 0,0 0 0,0-1 0,0 1 0,0 0 0,0 0 0,0 0 0,0 0 0,0 0 0,1 0 0,34 0 0,-36 0 0,21 1 0,0 1 0,-1 0 0,1 2 0,-1 0 0,1 2 0,-2 0 0,1 1 0,18 10 0,-20-8 0,1-2 0,-1 1 0,40 8 0,-33-10 0,39 16 0,-56-18 0,117 56 0,-117-57 0,0 1 0,0-1 0,0 0 0,1-1 0,15 3 0,20 6 0,-42-10 0,-1-1 0,1 1 0,-1 0 0,1 0 0,-1-1 0,1 1 0,-1 0 0,1 1 0,-1-1 0,0 0 0,0 0 0,0 0 0,0 1 0,0-1 0,0 1 0,0-1 0,0 1 0,0-1 0,-1 1 0,1-1 0,-1 1 0,1 0 0,-1-1 0,1 1 0,-1 0 0,0 0 0,0-1 0,0 1 0,0 0 0,0-1 0,0 1 0,-1 0 0,1-1 0,0 1 0,-2 2 0,-1 8 0,-2-1 0,1 0 0,-1 0 0,-8 12 0,2-1 0,-45 113 0,51-120 41,0 1 0,-6 31 1,8-30-539,0-1 1,-11 26 0,5-21-6330</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08.722"/>
    </inkml:context>
    <inkml:brush xml:id="br0">
      <inkml:brushProperty name="width" value="0.2" units="cm"/>
      <inkml:brushProperty name="height" value="0.2" units="cm"/>
      <inkml:brushProperty name="color" value="#008C3A"/>
    </inkml:brush>
  </inkml:definitions>
  <inkml:trace contextRef="#ctx0" brushRef="#br0">1 2 24575,'97'-1'0,"104"3"0,-119 9 0,5 1 0,-67-11 0,10-1 0,0 2 0,-1 1 0,0 1 0,45 13 0,177 43 0,-122-33 0,-111-22 0,0 1 0,0 1 0,17 9 0,-20-8 0,1-1 0,0-1 0,0 0 0,20 4 0,-7-4 0,0 2 0,42 18 0,-39-13 0,51 12 0,-34-15 0,-1 2 0,0 3 0,84 37 0,-65-26 0,-49-20 0,0 0 0,19 11 0,14 13 0,-2 2 0,0 3 0,-3 2 0,61 60 0,-63-52 0,46 61 0,-74-83 0,-2 2 0,-1 0 0,0 0 0,9 33 0,-5-15 0,-3-9-1365</inkml:trace>
</inkml:ink>
</file>

<file path=ppt/ink/ink3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09:04:42.48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1,'2821'0,"-2331"22,-4 28,-384-39,875 24,-202-36,-487 25,2 1,537-27,-785 2</inkml:trace>
</inkml:ink>
</file>

<file path=ppt/ink/ink3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09:04:44.96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0,'3304'0,"-2892"26,-2 32,-198-27,-127-18,22 3,196 6,-168-23,161 19,152 12,5-30,-191-2,556 2,-798 0</inkml:trace>
</inkml:ink>
</file>

<file path=ppt/ink/ink3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09:04:50.00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186 285,'16'-4,"0"0,-1 1,27-1,-8 1,840-53,8 56,-374 3,-226-1,290-5,-185-20,-209 8,223-48,-333 54,1 3,77 3,53-4,-145 2,288-32,-190 22,272 9,-228 8,-170-3,51-10,-48 6,41-2,722 6,-384 3,-403-2,-1-1,1 2,0-1,0 0,-1 1,1 0,-1 0,1 1,-1-1,1 1,5 2,-8-2,0 0,0 0,0 0,-1 0,1 1,0-1,-1 0,1 1,-1-1,0 1,0-1,0 1,0 0,0-1,0 1,-1 0,0 0,1-1,-1 1,0 4,-3 187,0-50,3-107,3-1,8 51,-10-83,2 10,-1 0,0-1,-1 1,-1 20,0-31,0 1,-1-1,0 0,1 0,-1 1,0-1,-1 0,1 0,0 0,-1 0,0 0,1-1,-1 1,-1 0,1-1,0 1,0-1,-1 0,1 0,-1 0,0 0,0 0,-5 2,-29 10,0-1,0-1,-78 11,-120 1,188-20,-395 2,84-4,234 9,-26 1,-183 10,69-2,-624-14,510-8,-3658 2,4016 0</inkml:trace>
</inkml:ink>
</file>

<file path=ppt/ink/ink3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26.909"/>
    </inkml:context>
    <inkml:brush xml:id="br0">
      <inkml:brushProperty name="width" value="0.35" units="cm"/>
      <inkml:brushProperty name="height" value="0.35" units="cm"/>
      <inkml:brushProperty name="color" value="#FFFFFF"/>
    </inkml:brush>
  </inkml:definitions>
  <inkml:trace contextRef="#ctx0" brushRef="#br0">92 60 24575,'665'0'0,"-618"-2"0,57-10 0,36-2 0,108-5 0,-201 14 0,-27 3 0,27-3 0,-742 217 0,626-192 0,-71 23 0,-56 20 0,173-56 0,5 0 0,1 0 0,0 1 0,0 1 0,-27 19 0,-9 4 0,-56 26 0,108-58 0,1 0 0,-1 0 0,0 1 0,1-1 0,-1 0 0,1 1 0,-1-1 0,0 0 0,1 1 0,-1-1 0,1 1 0,-1-1 0,1 1 0,-1-1 0,1 1 0,0 0 0,-1-1 0,1 1 0,0-1 0,-1 1 0,1 0 0,0 0 0,0 0 0,0-1 0,0 1 0,1-1 0,-1 1 0,1-1 0,-1 0 0,0 1 0,1-1 0,-1 1 0,1-1 0,-1 0 0,1 0 0,-1 1 0,1-1 0,-1 0 0,1 0 0,-1 0 0,1 1 0,-1-1 0,1 0 0,0 0 0,40 4 0,-40-4 0,558-14-274,-2-40 0,-274 11 274,-247 36 80,75-11 388,66-7-468,-93 12 0,117-5 0,19 0 0,-179 13 0,-41 5 0,61-6 0,113-27 0,-159 26 0,-15 7 0,0-1 0,1 1 0,-1 0 0,0 0 0,0 0 0,0 0 0,0-1 0,0 1 0,1 0 0,-1 0 0,0 0 0,0-1 0,0 1 0,0 0 0,0 0 0,0-1 0,0 1 0,0 0 0,0 0 0,0-1 0,0 1 0,0 0 0,0 0 0,0-1 0,0 1 0,0 0 0,0 0 0,0-1 0,0 1 0,0 0 0,-1-2 0,0 1 0,-1 0 0,1 0 0,0 0 0,-1 0 0,1 0 0,-1 0 0,1 0 0,-1 0 0,1 1 0,-1-1 0,0 0 0,-2 0 0,-28-7 0,-64-9 0,16 5 0,-172-38 0,220 46 0,-53-2 0,53 5 0,-49-7 0,-119-25 0,163 28 0,-1 2 0,-64 1 0,95 3 0,0 0 0,0 1 0,1-1 0,-1 1 0,0 1 0,1-1 0,0 1 0,-1 0 0,-5 5 0,-8 5 0,-23 21 0,29-22 0,-355 304 0,227-181 0,104-95 0,-2-1 0,-2-3 0,-64 45 0,104-80 0,0 0 0,0 1 0,1-1 0,-1 0 0,0 1 0,1-1 0,-1 1 0,0-1 0,1 1 0,-2 2 0,3-3 0,0-1 0,0 0 0,0 1 0,0-1 0,-1 0 0,1 1 0,0-1 0,0 0 0,0 0 0,0 1 0,0-1 0,0 0 0,1 1 0,-1-1 0,0 0 0,0 1 0,0-1 0,0 0 0,0 0 0,0 1 0,0-1 0,1 0 0,-1 1 0,0-1 0,0 0 0,1 1 0,13 6 0,14-2 0,-1-1 0,1-1 0,-1-1 0,49-3 0,-29 0 0,708-2 0,-683 0 0,124-23 0,-38 3 0,-103 17 0,261-17 0,-261 21 0,0-2 0,88-19 0,104-39 0,-126 29 0,23-2 0,181-19 0,-158 28 0,-21 3 0,123-7 0,85-24 0,-6 1 0,-149 29 0,116-7 0,-192 19 0,0-1 0,56-1 0,30 0 0,545 13 0,-353 2 0,-289-6 0,112-20 0,-217 24 0,158-14 0,199 8 0,-41-17 0,-121 5 0,691 6 0,-579 15 0,470-2 0,-778 0 0,1 0 0,-1 0 0,0 1 0,0 0 0,1 0 0,-1 0 0,0 1 0,0 0 0,0 0 0,-1 1 0,1 0 0,9 6 0,-11-6 0,-1 0 0,1 1 0,-1-1 0,1 1 0,-1 0 0,-1 0 0,1 0 0,0 0 0,-1 1 0,0-1 0,0 1 0,0-1 0,-1 1 0,1 0 0,-1 0 0,1 8 0,-1-6 0,-1-1 0,0 1 0,0 0 0,0 0 0,-1 0 0,0 0 0,0-1 0,-1 1 0,1 0 0,-2-1 0,1 1 0,-1-1 0,0 0 0,-6 10 0,1-5 0,0 0 0,-1-1 0,0 0 0,-1-1 0,0 0 0,-16 11 0,6-3 0,0 1 0,-22 25 0,24-24 0,-1-1 0,-30 25 0,3-7 0,29-21 0,-30 19 0,40-30 0,1 0 0,-1-1 0,0 1 0,-1-2 0,1 1 0,0-1 0,-1 0 0,-12 1 0,-10-2 0,-1-2 0,1 0 0,-49-11 0,-18 0 0,-293 7 0,219 7 0,21-4 0,-164 5 0,248 3 0,-94 24 0,77-13 0,-169 37 0,-104 18 0,326-68 0,-60 10 0,-125 3 0,-34-1 0,128-6 0,-9 2 0,-107 4 0,35-3 0,13-1 0,159-11 0,-197 9 0,145-1 0,-400 27 0,266-23 0,2-1 0,-96 5 0,159-6 0,22 0 0,-68 3 0,3 0 213,96-4-1791</inkml:trace>
</inkml:ink>
</file>

<file path=ppt/ink/ink3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33.330"/>
    </inkml:context>
    <inkml:brush xml:id="br0">
      <inkml:brushProperty name="width" value="0.35" units="cm"/>
      <inkml:brushProperty name="height" value="0.35" units="cm"/>
      <inkml:brushProperty name="color" value="#FFFFFF"/>
    </inkml:brush>
  </inkml:definitions>
  <inkml:trace contextRef="#ctx0" brushRef="#br0">2122 0 24575,'-8'5'0,"0"1"0,0 0 0,0 0 0,1 1 0,0 0 0,-8 10 0,-25 22 0,4-13 0,-1-1 0,-71 34 0,-86 25 0,24-12 0,70-23 0,-62 28 0,-430 139 0,508-189 0,-2-3 0,0-4 0,-155 16 0,233-35 0,0-1 0,0 0 0,0 0 0,0-1 0,0 0 0,0-1 0,0 0 0,0 0 0,-8-3 0,14 4 0,0-1 0,-1 1 0,1 0 0,0-1 0,0 1 0,0-1 0,0 0 0,0 1 0,0-1 0,0 0 0,1 0 0,-1 0 0,1-1 0,-1 1 0,1 0 0,0 0 0,0-1 0,0 1 0,0-1 0,1 1 0,-1-1 0,0 1 0,1-1 0,0 0 0,0 1 0,0-1 0,0 1 0,0-1 0,0 0 0,1 1 0,0-3 0,1-7 0,1 1 0,1 0 0,0 0 0,1 0 0,0 0 0,12-19 0,49-56 0,-18 23 0,-39 50 0,0 0 0,1 0 0,0 1 0,1 0 0,0 1 0,1 0 0,0 1 0,25-16 0,8-2 0,-30 18 0,27-15 0,13 1 0,0 3 0,77-20 0,-39 18 0,1 4 0,1 4 0,0 4 0,113 2 0,223 11 0,-392 0 0,53 9 0,5 0 0,284-6 0,-218-7 0,440 2 0,-599 0 0,2 0 0,0 0 0,0 0 0,1 1 0,9 2 0,-15-3 0,0 0 0,1 1 0,-1-1 0,0 1 0,0-1 0,0 1 0,0-1 0,0 1 0,0 0 0,0-1 0,0 1 0,-1 0 0,1 0 0,0-1 0,0 1 0,-1 0 0,1 0 0,0 0 0,-1 0 0,1 0 0,-1 0 0,1 0 0,-1 0 0,1 1 0,-1-1 0,0 0 0,0 0 0,0 0 0,1 0 0,-1 0 0,0 3 0,-1 1 0,0 0 0,0-1 0,-1 1 0,1 0 0,-1 0 0,0-1 0,-1 1 0,1-1 0,-1 0 0,1 0 0,-1 0 0,-4 5 0,-9 8 0,-23 20 0,25-24 0,-51 50 0,-35 32 0,79-78 0,0 0 0,-2-1 0,-24 13 0,-18-1 0,50-23 0,-1 1 0,2 1 0,-1 0 0,-20 15 0,34-22 0,1 0 0,0 0 0,-1 1 0,1-1 0,0 0 0,-1 1 0,1-1 0,0 0 0,-1 1 0,1-1 0,0 0 0,-1 1 0,1-1 0,0 0 0,0 1 0,0-1 0,-1 1 0,1-1 0,0 1 0,0-1 0,0 1 0,0-1 0,0 0 0,0 1 0,0-1 0,0 1 0,0-1 0,0 1 0,0-1 0,0 1 0,12 8 0,23-3 0,-7-6 0,1-1 0,-1-1 0,1-2 0,46-12 0,-18 4 0,776-138-164,-638 119-67,748-94-1031,-502 95 2827,-300 18-1465,82-2-108,678 15 8,-898-1 0,4 0 0,0 0 0,0 0 0,0 1 0,12 3 0,-18-4 0,0 0 0,0 0 0,0 1 0,0-1 0,0 0 0,0 1 0,-1-1 0,1 1 0,0-1 0,0 1 0,0-1 0,0 1 0,-1 0 0,1 0 0,0-1 0,0 1 0,-1 0 0,1 0 0,-1 0 0,1 0 0,-1-1 0,1 1 0,-1 0 0,1 0 0,-1 0 0,0 0 0,0 0 0,1 0 0,-1 0 0,0 0 0,0 0 0,0 0 0,0 0 0,0 0 0,0 0 0,-1 0 0,1 0 0,0 0 0,0 0 0,-1 2 0,-1 1 0,0 1 0,0-1 0,-1 1 0,1-1 0,-1 0 0,0 0 0,0 0 0,-7 6 0,-35 27 0,32-26 0,-61 40 0,-2-3 0,-127 60 0,31-19 0,140-70 0,-128 62 0,141-72 0,-2-2 0,1-1 0,-1 0 0,0-1 0,0-2 0,-29 2 0,-256-6 0,99-3 0,187 5 0,-1 1 0,1 0 0,-34 9 0,17-5 0,-1-1 0,0-2 0,0-2 0,-41-4 0,0 1 0,-543 2 0,570 2 0,-89 13 0,-49 24 0,-33 4 0,49-15 0,-54 7 0,-37 16 0,49-8 0,-14-27 0,164-15 0,-131 20 0,-104 52 0,271-62 0,0 0 0,1 2 0,-38 23 0,29-15 0,-21 14 242,38-22-644,0-1 0,-1-1 1,-42 16-1</inkml:trace>
</inkml:ink>
</file>

<file path=ppt/ink/ink3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36.032"/>
    </inkml:context>
    <inkml:brush xml:id="br0">
      <inkml:brushProperty name="width" value="0.35" units="cm"/>
      <inkml:brushProperty name="height" value="0.35" units="cm"/>
      <inkml:brushProperty name="color" value="#FFFFFF"/>
    </inkml:brush>
  </inkml:definitions>
  <inkml:trace contextRef="#ctx0" brushRef="#br0">1 0 24575,'0'8'0,"1"-1"0,-1 0 0,1 0 0,1 0 0,0 0 0,0 0 0,0 0 0,1 0 0,0-1 0,0 1 0,0-1 0,1 0 0,0 0 0,0 0 0,1 0 0,0-1 0,9 9 0,121 116 0,287 209 0,-413-332 0,146 99 0,-123-87 0,0-1 0,70 27 0,-77-38 0,0-1 0,45 5 0,19 4 0,-78-12 0,0 1 0,-1 0 0,1 0 0,-1 1 0,0 0 0,10 7 0,6 6-341,-1 2 0,-1 0-1,25 28 1</inkml:trace>
</inkml:ink>
</file>

<file path=ppt/ink/ink3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38.237"/>
    </inkml:context>
    <inkml:brush xml:id="br0">
      <inkml:brushProperty name="width" value="0.35" units="cm"/>
      <inkml:brushProperty name="height" value="0.35" units="cm"/>
      <inkml:brushProperty name="color" value="#FFFFFF"/>
    </inkml:brush>
  </inkml:definitions>
  <inkml:trace contextRef="#ctx0" brushRef="#br0">1053 0 24575,'0'21'0,"-1"0"0,-1 0 0,-1 0 0,-7 26 0,8-38 0,-1-1 0,0 1 0,-1 0 0,0-1 0,0 0 0,-1 0 0,0 0 0,0 0 0,-1-1 0,0 0 0,0 0 0,-9 6 0,-30 25 0,23-18 0,-1-1 0,-2-1 0,1-1 0,-41 20 0,1-8 0,7-5 0,0 3 0,-75 50 0,48-16 0,39-26 0,-85 48 0,69-52 228,-74 42-1821</inkml:trace>
</inkml:ink>
</file>

<file path=ppt/ink/ink3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38.722"/>
    </inkml:context>
    <inkml:brush xml:id="br0">
      <inkml:brushProperty name="width" value="0.35" units="cm"/>
      <inkml:brushProperty name="height" value="0.35" units="cm"/>
      <inkml:brushProperty name="color" value="#FFFFFF"/>
    </inkml:brush>
  </inkml:definitions>
  <inkml:trace contextRef="#ctx0" brushRef="#br0">0 9 24575,'5'0'0,"10"-9"0</inkml:trace>
</inkml:ink>
</file>

<file path=ppt/ink/ink3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40.407"/>
    </inkml:context>
    <inkml:brush xml:id="br0">
      <inkml:brushProperty name="width" value="0.35" units="cm"/>
      <inkml:brushProperty name="height" value="0.35" units="cm"/>
      <inkml:brushProperty name="color" value="#FFFFFF"/>
    </inkml:brush>
  </inkml:definitions>
  <inkml:trace contextRef="#ctx0" brushRef="#br0">0 0 24575,'5'0'0</inkml:trace>
</inkml:ink>
</file>

<file path=ppt/ink/ink3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41.174"/>
    </inkml:context>
    <inkml:brush xml:id="br0">
      <inkml:brushProperty name="width" value="0.35" units="cm"/>
      <inkml:brushProperty name="height" value="0.35" units="cm"/>
      <inkml:brushProperty name="color" value="#FFFFFF"/>
    </inkml:brush>
  </inkml:definitions>
  <inkml:trace contextRef="#ctx0" brushRef="#br0">0 0 24575,'5'0'0,"6"0"0,5 0 0</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11.411"/>
    </inkml:context>
    <inkml:brush xml:id="br0">
      <inkml:brushProperty name="width" value="0.2" units="cm"/>
      <inkml:brushProperty name="height" value="0.2" units="cm"/>
      <inkml:brushProperty name="color" value="#008C3A"/>
    </inkml:brush>
  </inkml:definitions>
  <inkml:trace contextRef="#ctx0" brushRef="#br0">0 2 24575,'180'-2'0,"194"5"0,-336 0 0,73 17 0,-72-12 0,64 7 0,-52-13 0,-20-2 0,0 2 0,0 1 0,0 2 0,34 9 0,-37-7 0,1-1 0,46 3 0,-67-8 0,6 1 0,-1 1 0,0 1 0,23 8 0,-22-6 0,-1-2 0,2 0 0,17 3 0,42-2 0,-56-6 0,0 2 0,0 0 0,-1 1 0,1 1 0,23 8 0,-5 1 0,-1 1 0,-1 2 0,0 2 0,-1 1 0,52 39 0,-46-28 0,-8-6 0,41 40 0,-64-55 0,0 1 0,-1-1 0,0 2 0,0-1 0,-1 1 0,0 0 0,-1 0 0,0 0 0,5 17 0,-3 6 0,-1 0 0,4 59 0,-8-62 0,0-20 0,0 0 0,1 0 0,0-1 0,0 1 0,7 13 0,10 30 0,-11-16 0,-3 1 0,0-1 0,0 71 0,-7-78-1365</inkml:trace>
</inkml:ink>
</file>

<file path=ppt/ink/ink3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41.831"/>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3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42.501"/>
    </inkml:context>
    <inkml:brush xml:id="br0">
      <inkml:brushProperty name="width" value="0.35" units="cm"/>
      <inkml:brushProperty name="height" value="0.35" units="cm"/>
      <inkml:brushProperty name="color" value="#FFFFFF"/>
    </inkml:brush>
  </inkml:definitions>
  <inkml:trace contextRef="#ctx0" brushRef="#br0">16 0 24575,'-5'0'0,"-5"0"0</inkml:trace>
</inkml:ink>
</file>

<file path=ppt/ink/ink3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43.066"/>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3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43.973"/>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3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1:46.332"/>
    </inkml:context>
    <inkml:brush xml:id="br0">
      <inkml:brushProperty name="width" value="0.35" units="cm"/>
      <inkml:brushProperty name="height" value="0.35" units="cm"/>
      <inkml:brushProperty name="color" value="#FFFFFF"/>
    </inkml:brush>
  </inkml:definitions>
  <inkml:trace contextRef="#ctx0" brushRef="#br0">5036 2 24575,'-100'-1'0,"-115"2"0,93 13 0,-34 0 0,141-13 0,0 1 0,0 1 0,0 0 0,0 1 0,1 1 0,-21 9 0,2-2 0,15-4 0,1 0 0,-25 16 0,31-17 0,-1 0 0,0-1 0,0 0 0,0-1 0,0 0 0,-26 6 0,17-8 0,-1 2 0,2 0 0,-1 1 0,-20 9 0,-51 22 0,-112 28 0,-466 90 0,323-81 0,208-43 0,-309 77 0,378-91 0,0-3 0,-114 7 0,-143-14 0,255-4 0,-72 12 0,71-6 0,-30 5 0,-147 41 0,-93 50 0,182-59 0,56-17 0,-67 21-1365</inkml:trace>
</inkml:ink>
</file>

<file path=ppt/ink/ink3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5:59.894"/>
    </inkml:context>
    <inkml:brush xml:id="br0">
      <inkml:brushProperty name="width" value="0.35" units="cm"/>
      <inkml:brushProperty name="height" value="0.35" units="cm"/>
      <inkml:brushProperty name="color" value="#FFFFFF"/>
    </inkml:brush>
  </inkml:definitions>
  <inkml:trace contextRef="#ctx0" brushRef="#br0">4688 152 24575,'-11'1'0,"-1"1"0,1 0 0,0 1 0,0 0 0,0 0 0,0 2 0,0-1 0,1 1 0,-13 9 0,-15 5 0,-23 10 0,-105 51 0,133-65 0,25-13 0,1 1 0,-1 1 0,1 0 0,-10 6 0,17-10 0,0 0 0,-1 0 0,1 0 0,0 0 0,0 1 0,0-1 0,-1 0 0,1 0 0,0 0 0,0 1 0,0-1 0,0 0 0,-1 0 0,1 0 0,0 1 0,0-1 0,0 0 0,0 0 0,0 1 0,0-1 0,0 0 0,0 1 0,0-1 0,0 0 0,0 0 0,0 1 0,0-1 0,0 0 0,0 0 0,0 1 0,0-1 0,0 0 0,0 0 0,0 1 0,0-1 0,0 0 0,0 0 0,0 1 0,1-1 0,-1 0 0,0 0 0,0 1 0,0-1 0,0 0 0,1 0 0,-1 0 0,0 0 0,0 1 0,1-1 0,-1 0 0,0 0 0,0 0 0,0 0 0,1 0 0,-1 0 0,0 0 0,1 1 0,-1-1 0,20 6 0,425 113 0,-268-66 0,-176-53 0,-1 0 0,0 0 0,1 0 0,-1 0 0,1 0 0,-1 0 0,1 0 0,-1 0 0,0 0 0,1 0 0,-1 0 0,0 1 0,1-1 0,-1 0 0,1 0 0,-1 1 0,0-1 0,0 0 0,1 0 0,-1 1 0,0-1 0,1 0 0,-1 1 0,0-1 0,0 0 0,0 1 0,1-1 0,-1 0 0,0 2 0,-9 4 0,-23 3 0,-36-2 0,0-3 0,-93-5 0,51-2 0,-1769 3 0,1847 2 0,-55 9 0,-17 2 0,2-13 0,57-1 0,1 2 0,-68 10 0,49-3 0,-1-2 0,-97-4 0,5-1 0,42 13 0,-13-1 0,-485-11 0,295-4 0,-25-26 0,342 28 0,-3 0 0,-1-1 0,1 1 0,0-1 0,0 0 0,-1 0 0,1 0 0,0 0 0,0 0 0,0-1 0,0 1 0,0-1 0,1 0 0,-1 0 0,-4-4 0,6 4 0,0 1 0,0-1 0,0 1 0,1-1 0,-1 0 0,0 1 0,1-1 0,-1 0 0,1 0 0,-1 1 0,1-1 0,0 0 0,0 0 0,0 0 0,0 1 0,0-1 0,0 0 0,1 0 0,-1 0 0,0 1 0,1-1 0,-1 0 0,1 1 0,0-1 0,0 0 0,0 1 0,1-3 0,9-12 0,1 1 0,0 0 0,1 1 0,23-20 0,-8 7 0,1 3 0,-22 19 0,0 0 0,-1-1 0,0 1 0,0-1 0,6-9 0,-10 13 0,-1 0 0,1-1 0,-1 1 0,0-1 0,0 0 0,0 1 0,-1-1 0,1 0 0,-1 1 0,1-1 0,-1 0 0,0 0 0,0 1 0,0-1 0,0 0 0,0 0 0,-1 1 0,1-1 0,-1 0 0,-1-3 0,-5-8 0,0-1 0,-1 1 0,0 1 0,-1 0 0,-18-20 0,1-1 0,-40-66 0,46 80 0,16 17 0,1 1 0,0-1 0,-1 0 0,1-1 0,1 1 0,-1 0 0,-3-6 0,6 8 0,0 1 0,-1-1 0,1 1 0,0-1 0,0 1 0,0-1 0,0 1 0,0-1 0,0 1 0,0-1 0,0 1 0,0-1 0,0 1 0,0-1 0,0 1 0,0-1 0,1 1 0,-1-1 0,0 1 0,0 0 0,1-1 0,-1 1 0,0-1 0,0 1 0,1 0 0,0-1 0,0-1 0,1 1 0,0 0 0,-1 0 0,1 0 0,0 0 0,0 1 0,0-1 0,0 0 0,0 1 0,3-1 0,12-1 0,1 0 0,-1 2 0,1 0 0,0 1 0,-1 1 0,25 5 0,-5-1 0,51 7 0,109 32 0,-147-30 0,-1 2 0,-1 3 0,74 41 0,-109-54 0,26 16 0,0-1 0,2-2 0,61 21 0,-50-27 0,91 11 0,55-6 0,-195-19 0,268 28 0,-257-23 0,-14-5 0,0 0 0,0 0 0,0 1 0,0-1 0,0 0 0,1 0 0,-1 1 0,0-1 0,0 0 0,0 0 0,0 1 0,0-1 0,0 0 0,0 0 0,0 0 0,0 1 0,0-1 0,0 0 0,0 0 0,0 1 0,-1-1 0,1 0 0,0 0 0,0 0 0,0 1 0,0-1 0,0 0 0,0 0 0,0 0 0,-1 1 0,1-1 0,0 0 0,-2 2 0,-1 0 0,1 0 0,-1 0 0,1-1 0,-1 1 0,0-1 0,-3 2 0,-12 3 0,0 0 0,-1-1 0,0-1 0,-33 3 0,-82-2 0,99-4 0,-440-20 0,369 10 0,-206 8 0,277 5 0,-43 11 0,25-4 0,19-8 0,34-3 0,-1 0 0,1 0 0,0 0 0,-1 0 0,1 0 0,0 0 0,0 0 0,-1 0 0,1 0 0,0-1 0,-1 1 0,1 0 0,0 0 0,0 0 0,-1 0 0,1-1 0,0 1 0,0 0 0,-1 0 0,1 0 0,0-1 0,0 1 0,0 0 0,0 0 0,-1-1 0,1 1 0,0 0 0,0 0 0,0-1 0,0 1 0,0 0 0,0-1 0,0 1 0,0 0 0,0-1 0,0 1 0,0 0 0,0-1 0,0 1 0,0 0 0,0 0 0,0-1 0,0 1 0,0 0 0,0-1 0,0 1 0,0 0 0,0 0 0,1-1 0,-1 1 0,0 0 0,0 0 0,0-1 0,0 1 0,1 0 0,-1-1 0,9-7 0,0-1 0,0 2 0,1-1 0,0 1 0,1 1 0,-1 0 0,17-7 0,-12 5 0,50-23 0,3 2 0,108-30 0,149-16 0,-146 50 0,-43 7 0,-87 13 0,1 2 0,57 4 0,69-5 0,477-18 0,-651 22 0,878 0 0,-848 2 0,49 8 0,-55-6 0,1-1 0,-1-1 0,47-2 0,586-43 0,-385 27 0,-250 16 0,-37 5 0,-38 6 0,50-11 0,-377 99 0,294-75 0,-1-3 0,-119 15 0,-90-8 0,80-9 0,134-10 0,-204 19 0,100-2 0,117-15 0,-106 6 0,-61-19 0,-114 3 0,141 26 341,-2 1-2047</inkml:trace>
</inkml:ink>
</file>

<file path=ppt/ink/ink3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7:32:01.667"/>
    </inkml:context>
    <inkml:brush xml:id="br0">
      <inkml:brushProperty name="width" value="0.35" units="cm"/>
      <inkml:brushProperty name="height" value="0.35" units="cm"/>
      <inkml:brushProperty name="color" value="#FFFFFF"/>
    </inkml:brush>
  </inkml:definitions>
  <inkml:trace contextRef="#ctx0" brushRef="#br0">169 2112 24575,'0'0'0,"0"1"0,0 0 0,0-1 0,0 1 0,0-1 0,0 1 0,0 0 0,0-1 0,0 1 0,-1-1 0,1 1 0,0 0 0,0-1 0,-1 1 0,1-1 0,0 1 0,-1-1 0,1 1 0,0-1 0,-1 1 0,1-1 0,-1 0 0,1 1 0,-1-1 0,1 0 0,-1 1 0,1-1 0,-1 0 0,1 1 0,-1-1 0,1 0 0,-1 0 0,0 0 0,1 0 0,-1 1 0,1-1 0,-1 0 0,0 0 0,1 0 0,-1 0 0,1 0 0,-2-1 0,0 1 0,0 0 0,1-1 0,-1 1 0,0-1 0,0 0 0,0 1 0,1-1 0,-1 0 0,0 0 0,1 0 0,-1 0 0,1-1 0,-2 0 0,-11-16 0,1-1 0,1 0 0,1 0 0,0-1 0,2-1 0,0 0 0,1 0 0,-6-30 0,5 13 0,3-1 0,1-1 0,1 1 0,3-1 0,1 0 0,7-53 0,3 21 0,4 1 0,34-106 0,-37 143 0,5-15 0,-2 1 0,8-56 0,64-281 0,-17 175 0,-5 22 0,-27 70 0,-30 99 0,1 0 0,1 1 0,20-33 0,-28 50 0,-1 1 0,0-1 0,1 0 0,0 0 0,-1 0 0,1 1 0,-1-1 0,1 0 0,0 1 0,-1-1 0,1 0 0,0 1 0,0-1 0,-1 1 0,1-1 0,0 1 0,0 0 0,0-1 0,0 1 0,0 0 0,0-1 0,0 1 0,0 0 0,-1 0 0,1 0 0,0 0 0,0 0 0,0 0 0,0 0 0,0 0 0,0 0 0,0 1 0,0-1 0,0 0 0,0 1 0,0-1 0,-1 0 0,1 1 0,0-1 0,0 1 0,0 0 0,-1-1 0,1 1 0,0-1 0,-1 1 0,1 0 0,0 0 0,-1-1 0,1 1 0,-1 0 0,1 0 0,0 1 0,4 7 0,0 0 0,-1-1 0,7 19 0,-10-25 0,11 37 0,-1-1 0,-2 1 0,-2 1 0,4 54 0,-7 164 0,-5-177 0,1 5 0,-18 567 0,10-566 0,5 1 0,3 0 0,16 120 0,-11-178 0,-1 0 0,-2 0 0,-1 1 0,-1-1 0,-5 40 0,-2-52 0,7-18 0,0 0 0,-1 0 0,1 1 0,0-1 0,0 0 0,0 0 0,-1 0 0,1 0 0,0 0 0,0 0 0,0 0 0,-1 0 0,1 0 0,0 0 0,0 0 0,-1 0 0,1 0 0,0 0 0,0 0 0,-1 0 0,1 0 0,0 0 0,0 0 0,-1 0 0,1 0 0,0 0 0,0 0 0,0 0 0,-1 0 0,1-1 0,0 1 0,0 0 0,0 0 0,-1 0 0,1 0 0,0-1 0,0 1 0,-2-3 0,0 0 0,0 0 0,0 0 0,0 0 0,1-1 0,-1 1 0,0-6 0,-3-9 0,1 0 0,1 0 0,0-1 0,2 0 0,0 1 0,4-37 0,2 12 0,20-75 0,-3 43 0,52-120 0,51-63 0,-86 180 0,-38 76 0,85-178 0,-66 132 0,24-89 0,10-68 0,-53 201 0,0 0 0,0 0 0,1 0 0,-1 0 0,5-7 0,-5 10 0,-1 1 0,1-1 0,-1 0 0,1 1 0,0-1 0,-1 0 0,1 1 0,0-1 0,0 1 0,-1-1 0,1 1 0,0-1 0,0 1 0,0 0 0,-1-1 0,1 1 0,0 0 0,0 0 0,0-1 0,0 1 0,0 0 0,0 0 0,0 0 0,-1 0 0,1 0 0,0 1 0,0-1 0,0 0 0,0 0 0,0 0 0,0 1 0,-1-1 0,1 0 0,1 2 0,5 2 0,0 1 0,0-1 0,-1 2 0,0-1 0,0 1 0,-1 0 0,1 0 0,7 11 0,0 4 0,19 36 0,-24-38 0,-1 1 0,0 0 0,-1 0 0,-1 0 0,4 42 0,-3 109 0,-6-133 0,-4 103-130,-6 0 0,-6-1-1,-6-1 1,-75 255 0,-11-120 115,54-147 138,45-100-2,1 0 1,1 1-1,-5 44 0,3-19-63,9-53-58,0 0 0,0 0 0,0 0 0,0 0 0,0 0 0,0 0 0,0 0 0,0 0 0,0 0 0,0 0 0,-1 0 0,1 0 0,0 0 0,0 0 0,0 0 0,0 0 0,0 0 0,0 0 0,0 0 0,0 0 0,0 0 0,-1 0 0,1 0 0,0 0 0,0 0 0,0 0 0,0 0 0,0 0 0,0 0 0,0 0 0,0 0 0,0 0 0,0 0 0,-1 0 0,1 0 0,0 1 0,0-1 0,0 0 0,0 0 0,0 0 0,0 0 0,0 0 0,0 0 0,0 0 0,0 0 0,0 0 0,0 0 0,0 1 0,0-1 0,0 0 0,0 0 0,0 0 0,0 0 0,0 0 0,0 0 0,0 0 0,0 0 0,0 1 0,0-1 0,0 0 0,0 0 0,0 0 0,0 0 0,0 0 0,0 0 0,-4-11 0,-3-18 0,-10-97 0,-1-221 0,18 296 0,8-413 0,-1 380 0,3 0 0,4 1 0,36-120 0,-39 163 0,-7 26 0,-1 0 0,2 1 0,0 0 0,7-14 0,-12 27 0,0 0 0,0 0 0,0 0 0,0 1 0,0-1 0,0 0 0,0 0 0,0 0 0,0 0 0,0 1 0,0-1 0,0 0 0,0 0 0,0 0 0,0 0 0,0 0 0,0 1 0,0-1 0,0 0 0,0 0 0,0 0 0,0 0 0,0 0 0,0 1 0,0-1 0,0 0 0,1 0 0,-1 0 0,0 0 0,0 0 0,0 0 0,0 0 0,0 0 0,0 1 0,1-1 0,-1 0 0,0 0 0,0 0 0,0 0 0,0 0 0,0 0 0,1 0 0,-1 0 0,0 0 0,0 0 0,0 0 0,0 0 0,0 0 0,1 0 0,-1 0 0,0 0 0,0 0 0,0 0 0,0 0 0,1 0 0,-1 0 0,0 0 0,0-1 0,0 1 0,0 0 0,0 0 0,0 0 0,1 0 0,-1 0 0,0 0 0,0 0 0,0-1 0,2 17 0,-1 3 0,-2 1 0,-1 0 0,0 0 0,-1-1 0,-1 0 0,-1 0 0,-1 0 0,-1 0 0,0-1 0,-15 26 0,-12 15 0,-71 92 0,73-107 0,-72 98 0,-149 155 0,220-264 0,9-9 0,1 0 0,-22 31 0,39-46 0,0 0 0,0 1 0,1 0 0,0 0 0,1 1 0,0 0 0,0-1 0,2 1 0,-1 0 0,0 14 0,2-2 0,2 31 0,1-9 0,-13-69 0,-4-12 0,2 0 0,-9-44 0,19 62 0,0 0 0,1 0 0,0 0 0,2 0 0,0-1 0,5-33 0,5-24 0,0-146 0,0-12 0,-2 109 251,-6 81-655,1 0 0,2 0 0,19-75 0</inkml:trace>
</inkml:ink>
</file>

<file path=ppt/ink/ink3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7:33:18.727"/>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3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14.553"/>
    </inkml:context>
    <inkml:brush xml:id="br0">
      <inkml:brushProperty name="width" value="0.35" units="cm"/>
      <inkml:brushProperty name="height" value="0.35" units="cm"/>
      <inkml:brushProperty name="color" value="#FFFFFF"/>
    </inkml:brush>
  </inkml:definitions>
  <inkml:trace contextRef="#ctx0" brushRef="#br0">0 1 24575,'109'0'0,"0"5"0,0 5 0,109 24 0,-130-18 0,133 6 0,-113-10 0,26 2 0,17-14 0,-77-1 0,0 2 0,135 22 0,-123-9 0,157 8 0,90-22 0,-168-2 0,-91 3 0,137 21 0,-108-6 0,2-5 0,122-1 0,-186-9 0,65 11 0,24 1 0,-124-13 0,53 5 0,-56-5 0,0 0 0,0 1 0,0 0 0,0 0 0,0-1 0,0 2 0,-1-1 0,1 0 0,0 1 0,-1-1 0,1 1 0,-1 0 0,1-1 0,-1 1 0,0 0 0,2 3 0,-3-4 0,-1 0 0,0-1 0,0 1 0,0-1 0,0 1 0,0 0 0,0-1 0,0 1 0,0 0 0,0-1 0,-1 1 0,1 0 0,0-1 0,0 1 0,0-1 0,-1 1 0,1 0 0,0-1 0,-1 1 0,1-1 0,-1 1 0,1-1 0,0 1 0,-1-1 0,1 1 0,-1-1 0,1 0 0,-1 1 0,0-1 0,1 0 0,-1 1 0,1-1 0,-1 0 0,0 0 0,1 1 0,-1-1 0,1 0 0,-2 0 0,-29 11 0,29-11 0,-439 88 0,274-61 0,-124 18 0,252-40 0,0 2 0,1 2 0,0 1 0,1 2 0,-71 32 0,88-35 0,0-2 0,-31 8 0,50-15 0,-12 5 0,27-3 0,574-10 0,-466 4 0,1149-103-1045,-1209 97 1045,67-6 0,-129 16 0,1 0 0,-1 0 0,0 0 0,0 0 1,0 0-1,1 0 0,-1 0 0,0 0 1,0 0-1,0 0 0,1 0 0,-1 0 1,0 0-1,0 0 0,0 0 0,1 0 0,-1 0 1,0 0-1,0 0 0,0 0 0,1 0 1,-1 0-1,0 0 0,0 0 0,0 1 1,1-1-1,-1 0 0,0 0 0,0 0 0,0 0 1,0 1-1,0-1 0,0 0 0,1 0 1,-1 0-1,0 0 0,0 1 0,0-1 1,0 0-1,0 0 0,0 0 0,0 1 0,0-1 1,0 0-1,0 0 0,0 0 0,0 1 1,0-1-1,0 0 0,-8 14 219,-18 11 380,-53 38-527,-2-2 0,-137 75 0,-49-5-72,128-67 0,-150 96 0,186-92 0,3 4 0,-139 131 0,235-199 0,-13 14 0,16-18 0,1 0 0,0 1 0,0-1 0,-1 1 0,1-1 0,0 0 0,0 1 0,0-1 0,0 1 0,0-1 0,0 0 0,0 1 0,0-1 0,0 1 0,0-1 0,0 1 0,0-1 0,0 0 0,0 1 0,0-1 0,0 1 0,0-1 0,0 0 0,1 1 0,-1-1 0,0 1 0,0-1 0,1 0 0,-1 1 0,0-1 0,0 0 0,1 1 0,-1-1 0,0 0 0,1 0 0,-1 1 0,0-1 0,1 0 0,-1 0 0,0 1 0,1-1 0,-1 0 0,1 0 0,-1 0 0,0 0 0,1 0 0,-1 0 0,1 0 0,0 0 0,9 2 0,1-1 0,-1 0 0,0-1 0,1 0 0,-1-1 0,1 0 0,-1 0 0,0-1 0,15-5 0,2 1 0,317-85-444,1-22-205,-238 77 566,65-22 53,638-205 21,-778 253 9,-16 5 0,0 0 0,0 1 0,0 0 0,32-2 0,-34 9 0,-13 6 0,-17 11 0,-6 1 145,-2 0 1,0-2-1,-44 27 1,-94 42 484,153-83-627,-534 245-684,176-87 305,8 11 376,310-148 0,44-21 0,14-6 0,123-43 0,-74 22 0,893-309-463,12 44-1,-649 213 464,-239 64 0,-73 10 0,-1 0 0,1-1 0,-1 1 0,1 0 0,-1 0 0,1 0 0,-1 0 0,1 1 0,-1-1 0,1 0 0,-1 1 0,1-1 0,-1 1 0,0-1 0,1 1 0,-1 0 0,2 1 0,-3-1 0,0-1 0,1 1 0,-1 0 0,0 0 0,0 0 0,0 0 0,0 0 0,-1 0 0,1 0 0,0 0 0,0 0 0,0 0 0,-1 0 0,1-1 0,-1 1 0,1 0 0,-1 0 0,1 0 0,-1-1 0,1 1 0,-1 0 0,1 0 0,-1-1 0,0 1 0,0 0 0,-12 14 0,0-1 0,-1-1 0,-28 21 0,-59 32 0,-13-4 56,-207 79 0,293-129-4,-195 75 678,-125 53-600,329-133-130,9-3 0,-1 1 0,0 0 0,1 0 0,0 1 0,0 0 0,-13 12 0,23-18 0,0 0 0,0 0 0,0 0 0,1 0 0,-1 0 0,0 0 0,0 0 0,0 0 0,0 0 0,0 0 0,1 1 0,-1-1 0,0 0 0,0 0 0,0 0 0,0 0 0,0 0 0,0 0 0,0 0 0,1 0 0,-1 1 0,0-1 0,0 0 0,0 0 0,0 0 0,0 0 0,0 0 0,0 0 0,0 1 0,0-1 0,0 0 0,0 0 0,0 0 0,0 0 0,0 0 0,0 1 0,0-1 0,0 0 0,0 0 0,0 0 0,0 0 0,0 0 0,0 1 0,0-1 0,0 0 0,0 0 0,0 0 0,0 0 0,0 0 0,0 0 0,-1 1 0,1-1 0,0 0 0,15-3 60,0-2 0,-1 1-1,1-2 1,17-8 0,12-5 441,-43 19-495,46-19 71,88-21 0,-107 38-77,-28 2 0,1 0 0,-1 0 0,0 0 0,1 0 0,-1 0 0,1 0 0,-1 0 0,0 1 0,1-1 0,-1 0 0,1 0 0,-1 0 0,0 0 0,1 1 0,-1-1 0,0 0 0,1 0 0,-1 1 0,0-1 0,0 0 0,1 1 0,-1-1 0,0 0 0,0 1 0,0-1 0,1 0 0,-1 1 0,0-1 0,0 1 0,0-1 0,0 0 0,0 1 0,0-1 0,0 1 0,0-1 0,0 0 0,0 1 0,0-1 0,0 1 0,0-1 0,0 0 0,0 1 0,0-1 0,0 1 0,0-1 0,-1 0 0,1 1 0,0-1 0,0 0 0,0 1 0,-1-1 0,1 0 0,0 1 0,0-1 0,-1 0 0,1 0 0,0 1 0,-1-1 0,-7 9 0,-1-1 0,1 0 0,-1 0 0,-1-1 0,0 0 0,0-1 0,-19 10 0,8-5 0,-355 168-40,298-145-84,-407 169-1244,148-63 402,-146 61-473,-530 229-1832,1016-431 3510,14-4-92,39-16-157,98-43 14,421-205 292,-137 61-101,-171 88-195,-43 23 0,-73 44 164,-143 51-78,-1 0 1,0 0-1,1 1 0,-1 0 0,1 1 1,12 0-1,-19 0-62,0 0 0,0 1 0,0-1-1,0 0 1,0 0 0,0 1 0,0-1 0,0 1 0,0-1 0,-1 0-1,1 1 1,0 0 0,0-1 0,0 1 0,-1-1 0,1 1 0,0 0 0,-1 0-1,1-1 1,0 3 0,0-2 17,-1 1 0,0-1 0,0 1 0,1-1 0,-1 1 0,0-1 0,0 1 0,0 0 0,-1-1 0,1 1 0,0-1 0,-1 1 0,1-1 0,-1 1 0,1-1 0,-2 3 0,-3 6 143,-1 1 0,0-2 0,-1 1 0,0-1 0,-15 16 0,-51 44 604,-258 192-149,34-30-503,281-217 266,-24 26-1,39-39-356,0 0-1,-1 1 1,1-1-1,0 1 1,0 0 0,0-1-1,1 1 1,-1 0 0,0-1-1,0 1 1,1 0 0,-1 3-1,1-4-35,0-1 0,0 1-1,0-1 1,0 1-1,1 0 1,-1-1 0,0 1-1,0-1 1,0 1 0,1-1-1,-1 0 1,0 1 0,1-1-1,-1 1 1,0-1 0,1 1-1,-1-1 1,1 0 0,-1 1-1,0-1 1,1 0 0,-1 1-1,1-1 1,-1 0 0,1 0-1,-1 0 1,1 1 0,0-1-1,6 1 1,0 0 0,0-1-1,0 0 1,-1 0 0,1-1 0,0 0 0,7-1-1,32-8-8,62-22 0,124-57-164,60-40-655,213-113-613,57-28-155,4 34 284,-378 173 1225,-155 54 78,49-8 0,-79 16-1,0 1-1,0-1 0,0 1 1,0 0-1,0 0 1,0 0-1,0 0 1,0 1-1,0-1 1,0 1-1,0 0 0,0-1 1,3 3-1,-6-3 7,1 1-1,-1-1 1,1 1-1,-1-1 1,0 1-1,1-1 1,-1 1-1,1 0 1,-1-1-1,0 1 0,0 0 1,1-1-1,-1 1 1,0 0-1,0-1 1,0 1-1,0 0 1,0-1-1,0 1 1,0 0-1,0-1 1,0 1-1,0 0 1,0-1-1,0 1 0,-1 0 1,1-1-1,0 1 1,0 0-1,-1-1 1,1 1-1,-1 0 1,-4 8 137,-1-1 1,0 0-1,-1-1 1,0 0-1,-13 12 0,-51 39 1017,-3-2-1,-160 90 0,-187 55-842,29-48-450,-171 78 146,559-229-12,-29 13 0,2 1 0,0 2 0,-46 34 0,76-51 0,0 0 0,0 0 0,0 0 0,0 0 0,-1 0 0,1 0 0,0 0 0,1 0 0,-1 0 0,0 0 0,0 0 0,0 1 0,1-1 0,-1 0 0,0 1 0,1-1 0,0 0 0,-1 3 0,2-3 0,-1-1 0,1 1 0,0-1 0,0 1 0,0-1 0,0 1 0,0-1 0,0 0 0,0 1 0,0-1 0,0 0 0,0 0 0,0 0 0,0 0 0,0 0 0,0 0 0,1 0 0,-1 0 0,0 0 0,0 0 0,0 0 0,0-1 0,2 0 0,48-11 71,-1-2 1,60-25-1,41-12 449,-146 49-520,1 1 0,-1 0 0,1 0 0,-1 0 0,0 1 0,8 0 0,-13 0 0,1 0 0,-1 0 0,1 0 0,-1 0 0,1 0 0,-1 0 0,1 1 0,-1-1 0,0 0 0,1 0 0,-1 0 0,1 1 0,-1-1 0,1 0 0,-1 1 0,0-1 0,1 0 0,-1 1 0,0-1 0,1 0 0,-1 1 0,0-1 0,1 1 0,-1-1 0,0 1 0,0-1 0,0 1 0,1-1 0,-1 0 0,0 1 0,0-1 0,0 1 0,0-1 0,0 1 0,0-1 0,0 1 0,0 0 0,0-1 0,0 1 0,0-1 0,0 1 0,0-1 0,-1 1 0,0 4 0,-1-1 0,0 0 0,0 1 0,0-1 0,-1 0 0,1 0 0,-1 0 0,0 0 0,0-1 0,-4 4 0,-42 36 0,34-31 0,-350 239 0,166-122 0,193-126 0,0 1 0,1 0 0,0 0 0,0 1 0,-7 7 0,12-12 0,0 0 0,0 0 0,0 0 0,0 1 0,0-1 0,0 0 0,0 0 0,0 0 0,0 1 0,-1-1 0,1 0 0,0 0 0,0 0 0,0 1 0,0-1 0,0 0 0,0 0 0,1 0 0,-1 1 0,0-1 0,0 0 0,0 0 0,0 0 0,0 1 0,0-1 0,0 0 0,0 0 0,0 0 0,0 1 0,1-1 0,-1 0 0,0 0 0,0 0 0,0 0 0,0 0 0,1 1 0,-1-1 0,0 0 0,0 0 0,0 0 0,0 0 0,1 0 0,-1 0 0,0 0 0,0 0 0,0 0 0,1 0 0,-1 0 0,0 0 0,0 0 0,1 0 0,-1 0 0,32-2 0,49-16 0,92-33 0,-144 42 0,88-28-79,536-153-1024,-534 167 1103,-111 22 0,0 0 0,0 0 0,0 0 0,0 1 0,0 0 0,16 3 0,-23-3 0,0 1 0,0-1 0,0 0 0,0 1 0,-1-1 0,1 1 0,0-1 0,0 1 0,0-1 0,-1 1 0,1 0 0,0-1 0,0 1 0,-1 0 0,1-1 0,-1 1 0,1 0 0,-1 0 0,1 0 0,-1 0 0,1-1 0,-1 1 0,0 0 0,1 0 0,-1 0 0,0 0 0,0 0 0,0 0 0,0 0 0,0 0 0,0 0 0,0 0 0,0 0 0,0 0 0,0 0 0,-1 0 0,1 0 0,0 0 0,0-1 0,-1 1 0,0 1 0,-4 8 0,0 0 0,0-1 0,-1 0 0,-1 0 0,1-1 0,-11 11 0,-100 94 0,-55 29-775,-306 194 0,-227 75 464,291-195 427,-142 82 69,493-256-185,185-110 1041,57-29 660,-75 48-1701,-90 41 0,-14 8 0,-1 0 0,1 0 0,0 0 0,0 0 0,0 0 0,0 0 0,0 0 0,0 0 0,0 0 0,0 0 0,0 0 0,0 0 0,0 0 0,0-1 0,0 1 0,0 0 0,0 0 0,0 0 0,0 0 0,-1 0 0,1 0 0,0 0 0,0 0 0,0 0 0,0 0 0,0 0 0,0 0 0,0 0 0,0 0 0,0 0 0,0 0 0,0 0 0,0 0 0,0 0 0,0 0 0,0-1 0,0 1 0,0 0 0,0 0 0,0 0 0,0 0 0,0 0 0,0 0 0,0 0 0,0 0 0,0 0 0,0 0 0,0 0 0,0 0 0,0 0 0,0 0 0,0 0 0,0 0 0,0 0 0,1-1 0,-1 1 0,0 0 0,0 0 0,0 0 0,0 0 0,-22 5 0,17-4 0,-9 3 0,0-1 0,0 1 0,1-2 0,-1 0 0,-19 1 0,30-3 0,1 0 0,-1 0 0,0 0 0,0-1 0,1 1 0,-1-1 0,0 1 0,0-1 0,1 0 0,-1 0 0,1 0 0,-1-1 0,1 1 0,-1 0 0,1-1 0,0 0 0,0 1 0,0-1 0,0 0 0,0 0 0,0 0 0,0-1 0,1 1 0,-1 0 0,1-1 0,-1 1 0,1-1 0,-1-2 0,0-1 31,1 1 0,0-1 0,0 1 0,0-1 0,1 1 0,0-1 0,0 0 0,0 1 1,1-1-1,2-10 0,2 0-600,0-1 0,9-17 0</inkml:trace>
</inkml:ink>
</file>

<file path=ppt/ink/ink3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29.506"/>
    </inkml:context>
    <inkml:brush xml:id="br0">
      <inkml:brushProperty name="width" value="0.35" units="cm"/>
      <inkml:brushProperty name="height" value="0.35" units="cm"/>
      <inkml:brushProperty name="color" value="#FFFFFF"/>
    </inkml:brush>
  </inkml:definitions>
  <inkml:trace contextRef="#ctx0" brushRef="#br0">120 224 24575,'-1'1'0,"-1"-1"0,1 1 0,0-1 0,-1 1 0,1-1 0,0 1 0,0 0 0,0 0 0,0 0 0,0 0 0,0 0 0,0 0 0,0 0 0,0 0 0,0 0 0,0 0 0,0 0 0,1 1 0,-2 1 0,-12 30 0,12-29 0,-5 15 0,-5 10 0,2 1 0,-9 38 0,-14 55 0,40-145 0,0 0 0,2 0 0,1 1 0,0 0 0,1 1 0,25-34 0,-3 16 0,-12 15 0,22-32 0,-28 34 0,2 1 0,28-27 0,7-8 0,-40 40 0,0 0 0,1 1 0,1 1 0,1 0 0,30-21 0,-44 33 0,-1 1 0,1-1 0,0 1 0,0-1 0,0 1 0,-1 0 0,1-1 0,0 1 0,0 0 0,0 0 0,0 0 0,-1 0 0,1-1 0,0 1 0,0 0 0,0 1 0,0-1 0,0 0 0,-1 0 0,1 0 0,0 0 0,0 1 0,0-1 0,0 0 0,-1 1 0,1-1 0,0 0 0,0 1 0,-1-1 0,1 1 0,0 0 0,-1-1 0,1 1 0,-1-1 0,1 1 0,-1 0 0,1-1 0,-1 1 0,1 0 0,-1 0 0,1 0 0,-1-1 0,0 1 0,0 0 0,1 0 0,-1 1 0,1 4 0,1 1 0,-1-1 0,-1 1 0,0 12 0,-1 9 0,-2 1 0,0-1 0,-3 0 0,-10 35 0,-46 106 0,50-144 0,-2 0 0,0-1 0,-27 33 0,-10 17 0,-34 72 0,78-130 0,7-16 0,0 0 0,0 0 0,0 0 0,0 1 0,0-1 0,0 0 0,0 0 0,0 0 0,0 0 0,0 0 0,0 1 0,0-1 0,0 0 0,0 0 0,0 0 0,0 0 0,0 0 0,0 1 0,0-1 0,0 0 0,0 0 0,0 0 0,0 0 0,0 0 0,1 0 0,-1 0 0,0 1 0,0-1 0,0 0 0,0 0 0,0 0 0,0 0 0,0 0 0,1 0 0,-1 0 0,0 0 0,0 0 0,0 0 0,0 0 0,0 0 0,0 0 0,1 0 0,-1 0 0,0 0 0,0 0 0,0 0 0,3-1 0,0 0 0,0 0 0,0 0 0,0-1 0,0 1 0,-1-1 0,4-2 0,326-267 0,-306 248 0,0 1 0,1 1 0,1 1 0,1 2 0,1 0 0,0 3 0,52-20 0,397-115 0,-427 138 0,0 3 0,0 1 0,54 0 0,162 8 0,-128 2 0,-168 0 0,0 0 0,0 1 0,1 2 0,-49 15 0,-108 48 0,31-10 0,-42-6 0,68-21 0,-53 19 0,178-49 0,0-1 0,0 1 0,0 0 0,0-1 0,0 1 0,0 0 0,1 0 0,-1 1 0,-2 1 0,4-3 0,0 0 0,0 0 0,0 1 0,0-1 0,0 0 0,0 0 0,0 1 0,0-1 0,0 0 0,0 0 0,0 0 0,0 1 0,0-1 0,0 0 0,0 0 0,0 1 0,0-1 0,1 0 0,-1 0 0,0 0 0,0 1 0,0-1 0,0 0 0,1 0 0,-1 0 0,0 0 0,0 0 0,0 1 0,1-1 0,-1 0 0,0 0 0,0 0 0,0 0 0,1 0 0,-1 0 0,0 0 0,0 0 0,1 0 0,-1 0 0,0 0 0,0 0 0,1 0 0,-1 0 0,0 0 0,13 2 0,-1 0 0,21-1 0,559-22-930,6-31-678,-378 31 1197,1079-169-1640,-1258 181 2338,-19 3 246,0 1-1,0 1 0,0 1 1,32-1-1,-78 15 1285,-55 12-1722,-267 85 63,272-81-164,0 5 0,-106 61-1,-231 178 7,380-250 0,-85 55 0,78-55 0,16-11 0,0 2 0,1 1 0,1 0 0,0 2 0,-24 23 0,20-15 71,-1-2 0,-38 26 1,4-4-1651</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17.911"/>
    </inkml:context>
    <inkml:brush xml:id="br0">
      <inkml:brushProperty name="width" value="0.2" units="cm"/>
      <inkml:brushProperty name="height" value="0.2" units="cm"/>
      <inkml:brushProperty name="color" value="#008C3A"/>
    </inkml:brush>
  </inkml:definitions>
  <inkml:trace contextRef="#ctx0" brushRef="#br0">0 81 24575,'0'-1'0,"1"0"0,-1 0 0,1 0 0,-1 0 0,1 0 0,-1 0 0,1 1 0,-1-1 0,1 0 0,0 0 0,-1 1 0,1-1 0,0 0 0,0 1 0,0-1 0,0 1 0,-1-1 0,1 1 0,0-1 0,0 1 0,0 0 0,0-1 0,0 1 0,0 0 0,0 0 0,2 0 0,32-5 0,-30 5 0,42-2 0,0 2 0,0 2 0,49 9 0,-73-8 0,1 0 0,-2 1 0,1 2 0,0 0 0,32 15 0,-25-7 0,-3-2 0,-1 1 0,49 33 0,-75-46 0,0 0 0,1 0 0,-1 0 0,0 0 0,0 0 0,0 0 0,0 0 0,1 0 0,-1 0 0,0 0 0,0 1 0,0-1 0,0 0 0,1 0 0,-1 0 0,0 0 0,0 0 0,0 0 0,0 1 0,0-1 0,0 0 0,0 0 0,1 0 0,-1 0 0,0 1 0,0-1 0,0 0 0,0 0 0,0 0 0,0 1 0,0-1 0,0 0 0,0 0 0,0 0 0,0 1 0,0-1 0,0 0 0,0 0 0,0 0 0,0 0 0,0 1 0,0-1 0,-1 0 0,1 0 0,0 0 0,0 0 0,0 1 0,0-1 0,0 0 0,0 0 0,0 0 0,-1 0 0,1 0 0,0 1 0,0-1 0,0 0 0,0 0 0,-1 0 0,-17 3 0,-24-7 0,5-5 0,-43-17 0,42 12 0,-40-8 0,51 15 0,-1-2 0,2-1 0,-37-19 0,-11-4 0,55 25 0,0 0 0,0-1 0,-17-13 0,66 38 0,2-2 0,0-2 0,37 10 0,-57-18 0,-8-2 0,0 0 0,1-1 0,-1 0 0,0 0 0,1 0 0,-1 0 0,1-1 0,5 0 0,-9 0 0,-1 0 0,0 0 0,0 0 0,0 0 0,0 0 0,1 0 0,-1 0 0,0 0 0,0 0 0,0 0 0,0 0 0,0 0 0,1 0 0,-1-1 0,0 1 0,0 0 0,0 0 0,0 0 0,0 0 0,0 0 0,1 0 0,-1 0 0,0-1 0,0 1 0,0 0 0,0 0 0,0 0 0,0 0 0,0-1 0,0 1 0,0 0 0,0 0 0,0 0 0,0 0 0,0 0 0,0-1 0,0 1 0,0 0 0,0 0 0,0 0 0,0 0 0,0-1 0,0 1 0,-6-10 0,-11-7 0,16 16 0,-37-28 0,35 27 0,0 0 0,0 1 0,1-1 0,-1 1 0,-1-1 0,1 1 0,0 0 0,0 1 0,0-1 0,0 0 0,-1 1 0,-4-1 0,8 2 0,-1-1 0,1 0 0,0 0 0,-1 0 0,1 0 0,0 0 0,0 0 0,-1 1 0,1-1 0,0 0 0,-1 0 0,1 0 0,0 1 0,0-1 0,0 0 0,-1 0 0,1 1 0,0-1 0,0 0 0,0 0 0,-1 1 0,1-1 0,0 0 0,0 1 0,0-1 0,0 0 0,0 1 0,0-1 0,0 0 0,0 0 0,0 1 0,0-1 0,0 0 0,0 1 0,0-1 0,0 0 0,0 1 0,0-1 0,0 0 0,0 1 0,0-1 0,1 0 0,-1 1 0,8 18 0,-4-11 0,-3-5 0,1 1 0,-2-1 0,1 0 0,0 1 0,-1-1 0,1 1 0,-1-1 0,0 1 0,0-1 0,0 0 0,-1 1 0,1-1 0,-1 1 0,0-1 0,0 0 0,-3 7 0,0-2 0,-1 1 0,-1-1 0,1 0 0,-12 12 0,16-19 0,1-1 0,-1 1 0,0-1 0,1 1 0,-1 0 0,1-1 0,-1 1 0,1 0 0,-1-1 0,1 1 0,0 0 0,-1 0 0,1-1 0,0 1 0,-1 0 0,1 0 0,0 0 0,0-1 0,0 1 0,0 0 0,0 0 0,0 0 0,0 0 0,0-1 0,0 1 0,0 0 0,1 0 0,-1 0 0,0-1 0,0 1 0,1 0 0,-1 0 0,1-1 0,-1 1 0,0 0 0,1-1 0,-1 1 0,1 0 0,0-1 0,-1 1 0,1-1 0,-1 1 0,1-1 0,0 1 0,0-1 0,-1 1 0,1-1 0,0 0 0,0 1 0,-1-1 0,1 0 0,2 1 0,6 2 0,1-1 0,0 0 0,16 2 0,-12-2 0,138 16 0,-16-3 0,-61-7 0,1-4 0,84-6 0,-41 0 0,-80 1 0,-23 0 0,0 0 0,1 2 0,-1-1 0,0 2 0,0 0 0,0 1 0,-1 1 0,18 6 0,92 38 0,-125-48 0,1 0 0,0 0 0,-1 0 0,1 1 0,0-1 0,-1 0 0,1 1 0,0-1 0,-1 1 0,1-1 0,-1 1 0,1-1 0,-1 1 0,1-1 0,-1 1 0,1-1 0,-1 1 0,1 0 0,-1-1 0,1 2 0,-12 2 0,-29-5 0,37 1 0,-20-1 0,0 0 0,0-2 0,0-1 0,0-1 0,1 0 0,-1-2 0,-30-13 0,-218-112 0,257 125 0,0 1 0,1-2 0,0 0 0,0-1 0,1 0 0,0-1 0,-13-13 0,24 23 0,1-1 0,0 1 0,-1 0 0,1-1 0,-1 1 0,1 0 0,-1-1 0,1 1 0,0 0 0,-1-1 0,1 1 0,0-1 0,0 1 0,-1-1 0,1 1 0,0-1 0,0 1 0,0-1 0,-1 1 0,1-1 0,0 1 0,0-1 0,0 0 0,0 1 0,0-1 0,0 1 0,0-1 0,0 1 0,0-1 0,0 1 0,1-1 0,-1 1 0,0-1 0,0 1 0,0-1 0,1 0 0,0 1 0,1-1 0,-1 1 0,1-1 0,-1 1 0,0 0 0,1-1 0,-1 1 0,1 0 0,-1 0 0,1 0 0,-1 0 0,3 1 0,48 10 0,222 97 0,-261-102 0,232 115 0,-195-95 0,-1 1 0,-1 3 0,-1 2 0,56 51 0,-87-69 0,-1 0 0,0 2 0,-1 0 0,19 29 0,39 77 0,-41-67 0,-6-10 0,-2 0 0,27 76 0,-45-98 0,-1 1 0,-1-1 0,0 1 0,-2 0 0,-1 0 0,-4 30 0,1 16 0,13 50 0,-6-93 0,-1 0 0,-2 0 0,0 1 0,-5 38 0,-5-16 0,6-46-28,1-10 97,1-11-1475</inkml:trace>
</inkml:ink>
</file>

<file path=ppt/ink/ink3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34.436"/>
    </inkml:context>
    <inkml:brush xml:id="br0">
      <inkml:brushProperty name="width" value="0.35" units="cm"/>
      <inkml:brushProperty name="height" value="0.35" units="cm"/>
      <inkml:brushProperty name="color" value="#FFFFFF"/>
    </inkml:brush>
  </inkml:definitions>
  <inkml:trace contextRef="#ctx0" brushRef="#br0">389 226 24575,'-10'1'0,"-1"2"0,0-1 0,1 1 0,0 1 0,0 0 0,0 0 0,0 1 0,-13 9 0,-1-1 0,-228 106 0,251-119 0,1 0 0,0 0 0,0 0 0,-1 1 0,1-1 0,0 0 0,-1 0 0,1 0 0,0 0 0,-1 0 0,1 0 0,0 0 0,0 1 0,-1-1 0,1 0 0,0 0 0,0 0 0,-1 1 0,1-1 0,0 0 0,0 0 0,0 1 0,-1-1 0,1 0 0,0 1 0,0-1 0,0 0 0,0 0 0,0 1 0,0-1 0,0 1 0,13 0 0,27-10 0,60-20 0,-16 4 0,150-38 0,231-58 0,11 35 0,282 16 0,-436 67 0,-169 5 0,-110-2 0,-15-1 0,0 1 0,0 1 0,0 1 0,53 13 0,-63-10 0,0-1 0,0-1 0,1 0 0,-1-1 0,1-2 0,0 1 0,-1-2 0,1 0 0,-1-2 0,30-7 0,-40 8 0,-1 1 0,0-1 0,1 1 0,-1 0 0,1 1 0,12 0 0,-18 0 0,0 1 0,-1-1 0,1 1 0,0-1 0,-1 1 0,1 0 0,0-1 0,-1 1 0,1 0 0,-1 0 0,1 0 0,-1 0 0,0 1 0,1-1 0,-1 0 0,0 1 0,0-1 0,0 0 0,0 1 0,0-1 0,0 1 0,0 0 0,-1-1 0,1 1 0,0 0 0,-1-1 0,0 1 0,1 0 0,-1 0 0,0-1 0,0 1 0,0 0 0,0 2 0,1 6 0,-1 0 0,-1 1 0,0-1 0,0 0 0,-1 0 0,0 0 0,-1 0 0,0 0 0,-1 0 0,1-1 0,-2 0 0,0 1 0,0-2 0,0 1 0,-1 0 0,0-1 0,-1 0 0,-14 13 0,15-15 0,0-1 0,0 0 0,-1 0 0,1 0 0,-1-1 0,0 0 0,0 0 0,-1-1 0,1 1 0,-1-2 0,1 1 0,-1-1 0,0 0 0,0-1 0,0 0 0,-13 0 0,-86 4 0,-50 1 0,96-6 0,-260-9 0,-3 7 0,277 7 0,0 2 0,1 2 0,-81 26 0,41-10 0,-257 80 0,207-62 0,8 4 0,-21 5 0,125-45 0,-2-1 0,1-1 0,-1-2 0,-28 1 0,-5 2 0,40-4 0,-30 0 0</inkml:trace>
</inkml:ink>
</file>

<file path=ppt/ink/ink3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46.278"/>
    </inkml:context>
    <inkml:brush xml:id="br0">
      <inkml:brushProperty name="width" value="0.35" units="cm"/>
      <inkml:brushProperty name="height" value="0.35" units="cm"/>
      <inkml:brushProperty name="color" value="#FFFFFF"/>
    </inkml:brush>
  </inkml:definitions>
  <inkml:trace contextRef="#ctx0" brushRef="#br0">203 225 24575,'-2'1'0,"0"1"0,0 0 0,1 0 0,-1 0 0,1 1 0,0-1 0,-1 0 0,1 0 0,0 1 0,0-1 0,1 1 0,-1-1 0,0 3 0,-1 1 0,-11 22 0,-1 0 0,-1-2 0,-19 27 0,20-34 0,1 0 0,1 1 0,1 1 0,1 0 0,0 0 0,-10 39 0,14-31 0,1 1 0,2 0 0,1 0 0,1 0 0,4 32 0,-3-61 0,0 0 0,0 0 0,0 0 0,0 0 0,0-1 0,0 1 0,0 0 0,0 0 0,0 0 0,1 0 0,-1-1 0,0 1 0,1 0 0,-1 0 0,1-1 0,-1 1 0,1 0 0,-1-1 0,1 1 0,-1 0 0,1-1 0,0 1 0,-1-1 0,1 1 0,0-1 0,-1 1 0,1-1 0,0 1 0,0-1 0,-1 0 0,1 1 0,0-1 0,0 0 0,0 0 0,0 0 0,-1 0 0,1 0 0,0 0 0,0 0 0,0 0 0,0 0 0,0 0 0,-1 0 0,1 0 0,0 0 0,0-1 0,0 1 0,-1 0 0,1-1 0,0 1 0,0-1 0,-1 1 0,2-1 0,4-3 0,1 0 0,-1 0 0,0-1 0,9-7 0,213-227 0,-177 181 0,98-90 0,-64 69 0,-62 55 0,1 1 0,2 1 0,0 1 0,1 1 0,38-20 0,-54 34 0,-8 3 0,1 1 0,-1 0 0,1 0 0,0 1 0,-1-1 0,1 1 0,0-1 0,0 1 0,0 1 0,0-1 0,0 0 0,5 1 0,-8 0 0,-1 0 0,1 1 0,-1-1 0,1 0 0,-1 1 0,0-1 0,1 0 0,-1 1 0,1-1 0,-1 1 0,0-1 0,1 0 0,-1 1 0,0-1 0,0 1 0,0-1 0,1 1 0,-1-1 0,0 1 0,0-1 0,0 1 0,0 0 0,0-1 0,0 1 0,0-1 0,0 1 0,0-1 0,0 1 0,0-1 0,0 1 0,0-1 0,0 1 0,0-1 0,-1 1 0,1-1 0,0 1 0,0-1 0,-1 1 0,1-1 0,0 1 0,-1 0 0,-16 25 0,14-21 0,-44 63 0,-3-1 0,-97 99 0,133-153 0,1 1 0,-19 27 0,32-41 0,0 0 0,0 0 0,0 0 0,0 0 0,1 0 0,-1 0 0,0 0 0,0 0 0,0 0 0,0 1 0,0-1 0,1 0 0,-1 0 0,0 0 0,0 0 0,0 0 0,0 0 0,0 0 0,0 0 0,0 0 0,1 0 0,-1 1 0,0-1 0,0 0 0,0 0 0,0 0 0,0 0 0,0 0 0,0 1 0,0-1 0,0 0 0,0 0 0,0 0 0,0 0 0,0 0 0,0 1 0,0-1 0,0 0 0,0 0 0,0 0 0,0 0 0,0 0 0,0 1 0,0-1 0,0 0 0,0 0 0,0 0 0,0 0 0,0 0 0,0 1 0,0-1 0,0 0 0,0 0 0,0 0 0,-1 0 0,1 0 0,0 0 0,0 0 0,0 0 0,0 1 0,16-8 0,-10 4 0,441-162 0,-15 6 0,-358 125 0,101-62 0,-167 90 0,36-19 0,-40 23 0,0 0 0,0 0 0,1 0 0,-1 1 0,0 0 0,1 0 0,-1 0 0,6 0 0,-10 1 0,0 0 0,1 0 0,-1 0 0,0 0 0,0 0 0,0 0 0,0 0 0,1 0 0,-1 0 0,0 0 0,0 0 0,0 0 0,0 0 0,1 0 0,-1 0 0,0 0 0,0 0 0,0 0 0,0 0 0,0 1 0,1-1 0,-1 0 0,0 0 0,0 0 0,0 0 0,0 0 0,0 0 0,0 1 0,0-1 0,0 0 0,0 0 0,0 0 0,1 0 0,-1 1 0,0-1 0,0 0 0,0 0 0,0 0 0,0 0 0,0 1 0,0-1 0,0 0 0,0 0 0,0 0 0,0 0 0,0 1 0,-1-1 0,-5 12 0,-11 8 0,-7 2 0,0-2 0,-2 0 0,-1-2 0,-30 16 0,-122 52 0,128-62 0,-421 156 0,150-65 0,295-102 0,25-9 0,9-2 0,10-2 0,0-1 0,0 0 0,29-6 0,-31 4 0,1046-232 0,-1033 227 0,129-39 0,-127 37 0,0-2 0,-2-1 0,29-17 0,-131 75 0,2 4 0,-95 85 0,143-112 0,-3 6 0,-2-2 0,-1-1 0,-1-2 0,-52 30 0,74-48 0,0 0 0,0 0 0,0 1 0,1 0 0,0 0 0,0 1 0,1 0 0,-1 0 0,-6 10 0,5-6 0,0 0 0,-1-1 0,0-1 0,-1 1 0,-21 13 0,-65 32 0,62-36 0,-1 0 0,11-3 0,-2-2 0,0-1 0,-1-1 0,-45 13 0,63-23-134,-1-1 0,1-1 0,-1 0 0,-11-1-1,16 1-559</inkml:trace>
</inkml:ink>
</file>

<file path=ppt/ink/ink3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39.352"/>
    </inkml:context>
    <inkml:brush xml:id="br0">
      <inkml:brushProperty name="width" value="0.35" units="cm"/>
      <inkml:brushProperty name="height" value="0.35" units="cm"/>
      <inkml:brushProperty name="color" value="#FFFFFF"/>
    </inkml:brush>
  </inkml:definitions>
  <inkml:trace contextRef="#ctx0" brushRef="#br0">1 2093 24575,'24'-2'0,"0"-1"0,0 0 0,0-2 0,36-12 0,-35 9 0,0 1 0,0 2 0,49-5 0,-34 7 0,1-3 0,-1-1 0,56-16 0,-19-5 0,-57 20 0,0 1 0,1 0 0,0 2 0,28-5 0,327-14 0,-242 23 0,109-6 0,-155 0 0,-29 2 0,99-19 0,-128 18 0,1 2 0,0 1 0,43 2 0,-8-1 0,2-3 0,19-1 0,-155 15 0,5 1 0,-224 21 0,-190 24 0,441-52 0,1-1 0,-45-4 0,9 0 0,-7 5 0,70-2 0,-1 0 0,1 1 0,0 0 0,-1 0 0,1 1 0,-15 7 0,22-10 0,0 0 0,1 0 0,-1 1 0,0-1 0,0 0 0,1 1 0,-1-1 0,0 0 0,1 1 0,-1-1 0,0 1 0,1-1 0,-1 1 0,1 0 0,-1-1 0,1 1 0,-1 0 0,1-1 0,0 1 0,-1 0 0,1-1 0,0 1 0,-1 0 0,1 0 0,0-1 0,0 1 0,0 0 0,0 0 0,-1 0 0,1-1 0,0 1 0,1 0 0,-1 0 0,0 0 0,0-1 0,0 1 0,0 0 0,1 0 0,-1-1 0,0 1 0,1 0 0,-1 0 0,0-1 0,1 1 0,-1 0 0,1-1 0,-1 1 0,1-1 0,0 2 0,3 1 0,-1 0 0,1-1 0,0 1 0,0 0 0,0-1 0,0 0 0,7 2 0,55 19 0,1-4 0,1-2 0,0-4 0,77 5 0,280-7 0,-391-13 0,-1-2 0,1-2 0,-1 0 0,0-3 0,37-14 0,-48 16 0,21-9 0,2 2 0,0 2 0,81-11 0,132 13 0,-254 10 0,0 0 0,0 0 0,0-1 0,0 1 0,0-1 0,0 1 0,-1-1 0,1-1 0,5-1 0,-8 2 0,0 0 0,0 0 0,0 1 0,0-1 0,0 0 0,0 0 0,0-1 0,0 1 0,0 0 0,-1 0 0,1 0 0,-1-1 0,1 1 0,0 0 0,-1 0 0,0-1 0,1 1 0,-1-1 0,0 1 0,0 0 0,0-1 0,0 1 0,0 0 0,0-1 0,0 1 0,0-1 0,-1 1 0,1 0 0,-1-2 0,-5-44 0,1 1 0,4-91 0,1 34 0,-4 3 0,1-169 0,6 243 0,1 1 0,1 0 0,1 0 0,1 1 0,15-35 0,-15 42 0,7-25 0,9-53 0,-10 39 0,19-134 0,-15 79 0,-10 50 0,-3 0 0,-4-88 0,-2 54 0,2 93 0,0-1 0,0 0 0,0 0 0,0 1 0,0-1 0,-1 0 0,1 0 0,-1 1 0,0-1 0,0 1 0,0-1 0,0 0 0,0 1 0,-3-4 0,2 4 0,-1 0 0,1 0 0,-1 0 0,0 0 0,0 1 0,0-1 0,0 1 0,0 0 0,0 0 0,0 0 0,0 0 0,-4 0 0,-56-14 0,-281-56 0,222 55 0,1 5 0,-218 9 0,250 12 0,-152 36 0,186-33 0,-158 44 0,-35 9 0,218-59 0,-46 16 0,55-15 0,0-2 0,0 0 0,-1-1 0,-25 2 0,-73-3-1365,55-3-5461</inkml:trace>
</inkml:ink>
</file>

<file path=ppt/ink/ink3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41.315"/>
    </inkml:context>
    <inkml:brush xml:id="br0">
      <inkml:brushProperty name="width" value="0.35" units="cm"/>
      <inkml:brushProperty name="height" value="0.35" units="cm"/>
      <inkml:brushProperty name="color" value="#FFFFFF"/>
    </inkml:brush>
  </inkml:definitions>
  <inkml:trace contextRef="#ctx0" brushRef="#br0">1 189 24575,'349'5'0,"53"-1"0,0-22 0,-143-10 0,337-18 0,-459 47 0,419-22 0,140-40 0,-563 50 0,89-3 0,-190 15-1365</inkml:trace>
</inkml:ink>
</file>

<file path=ppt/ink/ink3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43.032"/>
    </inkml:context>
    <inkml:brush xml:id="br0">
      <inkml:brushProperty name="width" value="0.35" units="cm"/>
      <inkml:brushProperty name="height" value="0.35" units="cm"/>
      <inkml:brushProperty name="color" value="#FFFFFF"/>
    </inkml:brush>
  </inkml:definitions>
  <inkml:trace contextRef="#ctx0" brushRef="#br0">1 329 24575,'0'0'0,"0"1"0,0-1 0,0 1 0,0-1 0,0 1 0,0-1 0,0 1 0,0-1 0,1 1 0,-1-1 0,0 1 0,0-1 0,0 1 0,1-1 0,-1 1 0,0-1 0,1 1 0,-1-1 0,0 1 0,1-1 0,-1 0 0,1 1 0,-1-1 0,0 0 0,1 1 0,-1-1 0,1 0 0,-1 0 0,1 0 0,-1 1 0,1-1 0,-1 0 0,1 0 0,-1 0 0,1 0 0,0 0 0,-1 0 0,1 0 0,-1 0 0,1 0 0,-1 0 0,1 0 0,-1 0 0,1 0 0,-1 0 0,1-1 0,-1 1 0,1 0 0,0-1 0,30-12 0,-28 11 0,26-16 0,52-41 0,-51 36 0,44-28 0,13 5 0,162-60 0,-239 103 0,-1-1 0,0 1 0,0 0 0,1 0 0,16-1 0,-26 3 0,1 1 0,0 0 0,-1 0 0,1 0 0,0 0 0,0 0 0,-1 0 0,1 0 0,0 0 0,-1 0 0,1 0 0,0 0 0,-1 1 0,1-1 0,0 0 0,-1 0 0,1 1 0,-1-1 0,1 0 0,0 1 0,-1-1 0,1 1 0,-1-1 0,1 0 0,-1 1 0,1 0 0,-1-1 0,0 1 0,1-1 0,-1 1 0,1-1 0,-1 1 0,0 0 0,0-1 0,1 1 0,-1 0 0,0-1 0,0 1 0,0 0 0,0-1 0,0 1 0,0 0 0,0-1 0,0 1 0,0 0 0,0-1 0,0 1 0,0 0 0,0-1 0,-1 1 0,1 0 0,0-1 0,-1 1 0,1 0 0,-3 6 0,0 0 0,-1-1 0,-7 12 0,11-17 0,-327 509 0,107-195 0,212-299 0,8-16 0,0 0 0,0 0 0,0 0 0,0 1 0,0-1 0,1 0 0,-1 0 0,0 0 0,0 0 0,0 0 0,0 0 0,1 0 0,-1 1 0,0-1 0,0 0 0,0 0 0,1 0 0,-1 0 0,0 0 0,0 0 0,0 0 0,1 0 0,-1 0 0,0 0 0,0 0 0,0 0 0,1 0 0,-1 0 0,0 0 0,0-1 0,0 1 0,0 0 0,1 0 0,-1 0 0,0 0 0,0 0 0,0 0 0,0 0 0,1-1 0,-1 1 0,0 0 0,36-22 0,-28 17 0,612-378-788,-491 314 591,3 6 0,2 6 0,143-40 0,-260 92 197,-10 2 0,0 1 0,0 0 0,0 0 0,0 1 0,1 0 0,-1 0 0,0 1 0,8 0 0,-15 0 0,1 0-1,-1 0 0,1 0 0,-1 0 0,1 0 1,-1 1-1,1-1 0,-1 0 0,0 0 1,1 1-1,-1-1 0,1 0 0,-1 0 1,0 1-1,1-1 0,-1 0 0,0 1 1,1-1-1,-1 1 0,0-1 0,0 0 0,1 1 1,-1-1-1,0 1 0,0-1 0,0 1 1,0-1-1,1 0 0,-1 1 0,0-1 1,0 1-1,0-1 0,0 1 0,0-1 0,0 1 1,0-1-1,0 1 0,0-1 0,-1 1 1,1-1-1,0 1 0,0-1 0,0 1 1,0-1-1,-1 0 0,1 1 0,0-1 0,0 1 1,-1-1-1,1 0 0,0 1 0,-1 0 1,-18 23 164,18-23-124,-54 54 375,-89 71-1,-74 32 169,210-151-583,-1-1 0,-1-1 0,-13 6 0,23-10 0,0-1 0,0 0 0,0 0 0,0 0 0,0 0 0,0 0 0,-1 0 0,1 0 0,0 0 0,0 0 0,0 0 0,0 0 0,0 0 0,0 0 0,0 1 0,-1-1 0,1 0 0,0 0 0,0 0 0,0 0 0,0 0 0,0 0 0,0 0 0,-1 0 0,1 0 0,0 0 0,0-1 0,0 1 0,0 0 0,0 0 0,0 0 0,0 0 0,-1 0 0,1 0 0,0 0 0,0 0 0,0 0 0,0 0 0,0 0 0,0 0 0,0 0 0,0-1 0,0 1 0,-1 0 0,1 0 0,0 0 0,0 0 0,0 0 0,0 0 0,0 0 0,0-1 0,0 1 0,0 0 0,0 0 0,0 0 0,5-9 0,9-11 0,1 4 0,1-1 0,0 2 0,1 0 0,1 1 0,0 0 0,1 2 0,31-16 0,-49 27 0,0 1 0,0-1 0,0 0 0,0 1 0,0-1 0,0 1 0,0 0 0,0-1 0,1 1 0,-1 0 0,0 0 0,0 0 0,0 0 0,0 0 0,0 0 0,1 0 0,-1 0 0,0 0 0,0 0 0,0 0 0,0 1 0,0-1 0,0 1 0,0-1 0,2 2 0,-2-1 0,-1 0 0,1 0 0,-1 1 0,1-1 0,-1 0 0,0 0 0,1 1 0,-1-1 0,0 0 0,0 1 0,0-1 0,0 0 0,0 1 0,0-1 0,-1 0 0,1 1 0,0-1 0,-1 2 0,-3 9 0,-1 0 0,0 0 0,-8 14 0,-27 43 0,23-42 0,0 2 0,2 0 0,-17 48 0,26-64 0,1-16 0,-7-8 0,-1 4-53,0 0 0,-1 1 0,0 1-1,0 1 1,-1 0 0,1 0 0,-1 2 0,-18-2-1,12 1-832,-53-8-5940</inkml:trace>
</inkml:ink>
</file>

<file path=ppt/ink/ink3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0.623"/>
    </inkml:context>
    <inkml:brush xml:id="br0">
      <inkml:brushProperty name="width" value="0.35" units="cm"/>
      <inkml:brushProperty name="height" value="0.35" units="cm"/>
      <inkml:brushProperty name="color" value="#FFFFFF"/>
    </inkml:brush>
  </inkml:definitions>
  <inkml:trace contextRef="#ctx0" brushRef="#br0">225 0 24575,'-1'1'0,"0"-1"0,0 0 0,0 1 0,0-1 0,0 1 0,0 0 0,0-1 0,0 1 0,0 0 0,0-1 0,1 1 0,-1 0 0,0 0 0,0 0 0,1 0 0,-1-1 0,0 2 0,-11 18 0,12-19 0,-45 80 0,-21 43 0,52-86 0,2 1 0,2 0 0,-10 72 0,11-56 0,6-28 0,-1 43 0,4-49 0,-1-1 0,-1 1 0,-8 39 0,10-59 0,0-1 0,0 1 0,0 0 0,0-1 0,0 1 0,0-1 0,0 1 0,0 0 0,0-1 0,1 1 0,-1-1 0,0 1 0,0 0 0,1-1 0,-1 1 0,0-1 0,1 1 0,-1-1 0,0 1 0,1-1 0,-1 1 0,1-1 0,-1 0 0,1 1 0,-1-1 0,1 0 0,-1 1 0,1-1 0,-1 0 0,1 0 0,-1 1 0,1-1 0,0 0 0,-1 0 0,1 0 0,-1 0 0,1 0 0,0 0 0,-1 0 0,1 0 0,-1 0 0,1 0 0,0 0 0,37-1 0,-28 1 0,291 0 0,53-2 0,-91-25 0,-253 25 0,355-54 0,-337 51 0,-1-1 0,41-16 0,4-1 0,46-9 0,1 5 0,211-20 0,-51 16 0,-3 6 0,1 22 0,-181 4 0,-94-2 0,1 1 0,-1 0 0,1 0 0,-1 0 0,1 1 0,-1-1 0,1 1 0,-1-1 0,0 1 0,1 0 0,-1 0 0,0 0 0,0 0 0,1 0 0,-1 0 0,0 1 0,0-1 0,0 1 0,3 2 0,-4-1 0,1 1 0,-1-1 0,1 0 0,-1 0 0,0 1 0,0-1 0,0 0 0,-1 1 0,1-1 0,-1 1 0,0-1 0,0 1 0,-1 4 0,1 1 0,0 0 0,-1 0 0,-1 0 0,1 0 0,-1 0 0,-1 0 0,0-1 0,0 1 0,-1-1 0,0 0 0,-7 12 0,8-17 0,1-1 0,-1 1 0,0-1 0,0 0 0,1 0 0,-1 0 0,-1 0 0,1-1 0,0 0 0,-6 3 0,-39 8 0,27-7 0,-251 53 0,236-51 0,0-2 0,-50 0 0,44-3 0,-54 10 0,51-5 0,-49 0 0,59-5 0,1 1 0,-1 2 0,-42 11 0,50-9 0,-37 8 0,61-15 0,0 1 0,1 0 0,-1 0 0,0 0 0,1 0 0,-1 1 0,0-1 0,1 1 0,0 0 0,-1-1 0,1 1 0,-3 3 0,-15 11 0,20-16-32,0 0-1,-1 0 1,1 0-1,0 0 1,0 0-1,-1 0 1,1 0-1,0 0 1,-1 0-1,1 0 1,0 0-1,0 0 1,-1 0-1,1 0 1,0 0-1,-1 0 1,1 0-1,0 0 1,0 0-1,-1 0 1,1-1-33</inkml:trace>
</inkml:ink>
</file>

<file path=ppt/ink/ink3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3.322"/>
    </inkml:context>
    <inkml:brush xml:id="br0">
      <inkml:brushProperty name="width" value="0.35" units="cm"/>
      <inkml:brushProperty name="height" value="0.35" units="cm"/>
      <inkml:brushProperty name="color" value="#FFFFFF"/>
    </inkml:brush>
  </inkml:definitions>
  <inkml:trace contextRef="#ctx0" brushRef="#br0">269 0 24575,'-26'46'0,"17"-32"0,1 1 0,-7 16 0,1 5 0,2 1 0,2 0 0,-7 41 0,12-58 0,-1 0 0,0-1 0,-1 1 0,-1-2 0,-14 25 0,9-17 0,-17 46 0,11-4 0,-12 93 0,23-111 0,7-49 0,1 0 0,0 0 0,-1 1 0,1-1 0,0 1 0,0-1 0,0 0 0,0 1 0,0-1 0,0 0 0,0 1 0,1-1 0,-1 1 0,0-1 0,1 0 0,-1 0 0,1 1 0,-1-1 0,1 0 0,0 0 0,0 0 0,-1 1 0,2 0 0,1-1 0,-1 1 0,1-1 0,-1 0 0,1 0 0,0 0 0,0 0 0,-1-1 0,1 1 0,3 0 0,8 1 0,72 19 0,54 10 0,271 26 0,-242-35 0,348 15 307,2-35-801,-265-3-684</inkml:trace>
</inkml:ink>
</file>

<file path=ppt/ink/ink3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6.924"/>
    </inkml:context>
    <inkml:brush xml:id="br0">
      <inkml:brushProperty name="width" value="0.35" units="cm"/>
      <inkml:brushProperty name="height" value="0.35" units="cm"/>
      <inkml:brushProperty name="color" value="#FFFFFF"/>
    </inkml:brush>
  </inkml:definitions>
  <inkml:trace contextRef="#ctx0" brushRef="#br0">0 0 24527,'2670'730'0</inkml:trace>
</inkml:ink>
</file>

<file path=ppt/ink/ink3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6.475"/>
    </inkml:context>
    <inkml:brush xml:id="br0">
      <inkml:brushProperty name="width" value="0.35" units="cm"/>
      <inkml:brushProperty name="height" value="0.35" units="cm"/>
      <inkml:brushProperty name="color" value="#FFFFFF"/>
    </inkml:brush>
  </inkml:definitions>
  <inkml:trace contextRef="#ctx0" brushRef="#br0">1087 629 24575,'-141'3'0,"-155"25"0,204-10 0,60-11 0,1-1 0,-61 3 0,-143-1 0,177-5 0,35-3 0,1 1 0,-42 7 0,113-5 0,328 2 0,507-5 0,-524 3 0,-277 2 0,134-9 0,-187 0 0,55-16 0,17-3 0,31 3 0,110-13 0,-186 26 0,0 3 0,1 2 0,73 7 0,216 12 0,100-18 0,-346-10 0,-18 5 0,120-23 0,-153 20 0,14-5 0,105-39 0,-79 23 0,-58 20 0,447-149 0,-323 100 0,152-83 0,-242 109 218,-28 16-746,-1-3 1,40-28-1</inkml:trace>
</inkml:ink>
</file>

<file path=ppt/ink/ink3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9.377"/>
    </inkml:context>
    <inkml:brush xml:id="br0">
      <inkml:brushProperty name="width" value="0.35" units="cm"/>
      <inkml:brushProperty name="height" value="0.35" units="cm"/>
      <inkml:brushProperty name="color" value="#FFFFFF"/>
    </inkml:brush>
  </inkml:definitions>
  <inkml:trace contextRef="#ctx0" brushRef="#br0">628 300 24575,'-1'4'0,"1"1"0,-1-1 0,0 1 0,-1-1 0,1 0 0,-1 1 0,1-1 0,-1 0 0,-1 0 0,1 0 0,-3 3 0,-35 42 0,31-39 0,-317 350 0,322-357 0,1 1 0,0 0 0,1 0 0,-1 0 0,1 0 0,-1 0 0,1 0 0,0 1 0,1-1 0,-1 1 0,1-1 0,0 1 0,0 0 0,-1 7 0,2-9 0,1-1 0,-1 1 0,0 0 0,1 0 0,-1 0 0,1 0 0,0-1 0,0 1 0,0 0 0,0 0 0,0-1 0,0 1 0,1-1 0,0 0 0,-1 1 0,1-1 0,0 0 0,0 0 0,0 0 0,0 0 0,1 0 0,-1 0 0,0-1 0,1 1 0,2 1 0,9 2 0,-1 0 0,0 0 0,1-1 0,0-1 0,0 0 0,0-1 0,16 0 0,0-1 0,0-1 0,41-7 0,-54 5 0,0-1 0,0-1 0,-1-1 0,0-1 0,0 0 0,0 0 0,-1-2 0,0 0 0,0-1 0,-1 0 0,0-1 0,-1-1 0,0 0 0,0-1 0,-2 0 0,1-1 0,-2 0 0,1-1 0,8-16 0,-5 8 0,0 0 0,2 1 0,0 1 0,21-19 0,-18 19 0,17-24 0,10-11 0,3 5 0,55-62 0,-89 93 0,0 0 0,-2-2 0,0 1 0,12-28 0,-23 43 0,-1 0 0,1 0 0,-1 0 0,0 0 0,-1-1 0,0 1 0,1 0 0,-2 0 0,1 0 0,0 0 0,-1-1 0,0 1 0,-1 0 0,1 0 0,-4-8 0,2 4 0,0-1 0,1 1 0,-2-15 0,4 20 0,-1 1 0,1-1 0,-1 1 0,-1-1 0,1 1 0,0-1 0,-1 1 0,1 0 0,-1 0 0,0 0 0,0 0 0,-1 0 0,1 0 0,0 0 0,-1 1 0,-3-3 0,2 0 0,4 5 0,0 0 0,0 0 0,0 0 0,-1-1 0,1 1 0,0 0 0,0 0 0,0 0 0,0 0 0,0 0 0,0 0 0,-1 0 0,1-1 0,0 1 0,0 0 0,0 0 0,0 0 0,-1 0 0,1 0 0,0 0 0,0 0 0,0 0 0,0 0 0,-1 0 0,1 0 0,0 0 0,0 0 0,0 0 0,0 0 0,-1 0 0,1 0 0,0 0 0,0 0 0,0 0 0,0 0 0,-1 0 0,1 1 0,0-1 0,0 0 0,0 0 0,0 0 0,0 0 0,-1 0 0,1 0 0,0 0 0,0 1 0,0-1 0,0 0 0,0 0 0,0 0 0,0 1 0,-4 13 0,3 17 0,4 19 0,-1-21 0,-1 1 0,-4 48 0,-80 353 0,42-250 0,34-149 0,1 0 0,-2 41 0,4-44 0,-1 0 0,-15 47 0,16-63 0,3-10 0,1-1 0,-1 0 0,0 0 0,1 0 0,-1 0 0,0 0 0,0 0 0,-1 0 0,1 0 0,0-1 0,-1 1 0,1 0 0,-1-1 0,1 1 0,-1-1 0,0 1 0,1-1 0,-1 0 0,0 0 0,0 0 0,-3 1 0,0 0 0,-1-1 0,1-1 0,0 1 0,-1-1 0,1 0 0,-1 0 0,-8-2 0,-31-4 0,18 2 0,-40-1 0,35 5 0,-247 10 0,122 4 0,136-15-13,-1-1-1,1-1 1,-1-1 0,1 0-1,-34-14 1,12 5-1272,-41-10-5541</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19"/>
    </inkml:context>
    <inkml:brush xml:id="br0">
      <inkml:brushProperty name="width" value="0.2" units="cm"/>
      <inkml:brushProperty name="height" value="0.2" units="cm"/>
      <inkml:brushProperty name="color" value="#008C3A"/>
    </inkml:brush>
  </inkml:definitions>
  <inkml:trace contextRef="#ctx0" brushRef="#br0">66 1 24575,'-4'4'0,"-1"6"0,0 4 0,1 9 0,1 3 0,-3 2 0,0 5 0,-3 3 0,-1 1 0,3-2 0,1-4 0</inkml:trace>
</inkml:ink>
</file>

<file path=ppt/ink/ink3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0.626"/>
    </inkml:context>
    <inkml:brush xml:id="br0">
      <inkml:brushProperty name="width" value="0.35" units="cm"/>
      <inkml:brushProperty name="height" value="0.35" units="cm"/>
      <inkml:brushProperty name="color" value="#FFFFFF"/>
    </inkml:brush>
  </inkml:definitions>
  <inkml:trace contextRef="#ctx0" brushRef="#br0">1 413 24575,'0'1'0,"0"0"0,1 0 0,-1 0 0,1-1 0,-1 1 0,1 0 0,0 0 0,-1-1 0,1 1 0,0 0 0,-1-1 0,1 1 0,0 0 0,0-1 0,0 1 0,0-1 0,-1 0 0,1 1 0,0-1 0,0 0 0,0 1 0,0-1 0,0 0 0,1 0 0,26 6 0,-1-3 0,1-1 0,0-1 0,0-1 0,0-1 0,40-8 0,-53 6 0,1-1 0,-1-1 0,0 0 0,0-1 0,0-1 0,-1 0 0,0-1 0,0 0 0,-1-1 0,24-21 0,21-29 0,-29 30 0,55-46 0,-51 50 0,-8 6 0,0 1 0,0 1 0,36-17 0,55-26-1365</inkml:trace>
</inkml:ink>
</file>

<file path=ppt/ink/ink3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8.717"/>
    </inkml:context>
    <inkml:brush xml:id="br0">
      <inkml:brushProperty name="width" value="0.35" units="cm"/>
      <inkml:brushProperty name="height" value="0.35" units="cm"/>
      <inkml:brushProperty name="color" value="#FFFFFF"/>
    </inkml:brush>
  </inkml:definitions>
  <inkml:trace contextRef="#ctx0" brushRef="#br0">0 1 24575,'50'0'0,"1207"11"0,-1197-10 0,-15-1 0,1 1 0,0 3 0,63 14 0,-69-11 0,-1-2 0,1-2 0,0-1 0,54-5 0,-5 1 0,224 2-1365</inkml:trace>
</inkml:ink>
</file>

<file path=ppt/ink/ink3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9.403"/>
    </inkml:context>
    <inkml:brush xml:id="br0">
      <inkml:brushProperty name="width" value="0.35" units="cm"/>
      <inkml:brushProperty name="height" value="0.35" units="cm"/>
      <inkml:brushProperty name="color" value="#FFFFFF"/>
    </inkml:brush>
  </inkml:definitions>
  <inkml:trace contextRef="#ctx0" brushRef="#br0">0 587 24575,'0'2'0,"0"-1"0,2-13 0,3-22 0,0-22 0,5-19 0,8-9 0,2 0 0,0 11 0,0 13 0,1 12 0,-3 12 0,-4 9 0</inkml:trace>
</inkml:ink>
</file>

<file path=ppt/ink/ink3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2.104"/>
    </inkml:context>
    <inkml:brush xml:id="br0">
      <inkml:brushProperty name="width" value="0.35" units="cm"/>
      <inkml:brushProperty name="height" value="0.35" units="cm"/>
      <inkml:brushProperty name="color" value="#FFFFFF"/>
    </inkml:brush>
  </inkml:definitions>
  <inkml:trace contextRef="#ctx0" brushRef="#br0">2218 0 24575,'-1'1'0,"1"0"0,-1 0 0,1 0 0,-1 0 0,0-1 0,1 1 0,-1 0 0,0-1 0,0 1 0,1 0 0,-1-1 0,0 1 0,0-1 0,0 1 0,0-1 0,0 0 0,0 1 0,0-1 0,0 0 0,0 1 0,-1-1 0,-23 6 0,25-6 0,-173 22 0,28-4 0,-59 25 0,-82-9 0,160-21 0,-35 2 0,-96-12 0,138-5 0,3 1 0,-124 2 0,157 5 0,-45 0 0,107-5 0,0 1 0,-25 5 0,23-3 0,-1 0-1365</inkml:trace>
</inkml:ink>
</file>

<file path=ppt/ink/ink3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7.161"/>
    </inkml:context>
    <inkml:brush xml:id="br0">
      <inkml:brushProperty name="width" value="0.35" units="cm"/>
      <inkml:brushProperty name="height" value="0.35" units="cm"/>
      <inkml:brushProperty name="color" value="#FFFFFF"/>
    </inkml:brush>
  </inkml:definitions>
  <inkml:trace contextRef="#ctx0" brushRef="#br0">107 493 24575,'-1'-8'0,"-1"0"0,1 1 0,-2-1 0,1 1 0,-1-1 0,0 1 0,0 0 0,-1 0 0,-5-7 0,-11-25 0,9 9 86,1-1-1,2 0 0,-9-61 1,8-96-1793</inkml:trace>
</inkml:ink>
</file>

<file path=ppt/ink/ink3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3.178"/>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3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3.830"/>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3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9.205"/>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3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9.880"/>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3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0.588"/>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5T15:05:39.70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 0,'1458'0'0</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38.208"/>
    </inkml:context>
    <inkml:brush xml:id="br0">
      <inkml:brushProperty name="width" value="0.1" units="cm"/>
      <inkml:brushProperty name="height" value="0.1" units="cm"/>
      <inkml:brushProperty name="color" value="#008C3A"/>
    </inkml:brush>
  </inkml:definitions>
  <inkml:trace contextRef="#ctx0" brushRef="#br0">0 517 24575,'379'0'0,"-362"0"0,-1-2 0,1 0 0,0-1 0,-1 0 0,0-1 0,28-12 0,-8 0 0,58-35 0,110-70 0,-183 107 0,0 0 0,32-33 0,-11 11 0,71-67 0,-39 28 0,-74 75 0,1 0 0,-1 0 0,0 0 0,0 0 0,1 0 0,-1 0 0,0 0 0,0 0 0,1-1 0,-1 1 0,0 0 0,0 0 0,0 0 0,1 0 0,-1 0 0,0-1 0,0 1 0,0 0 0,0 0 0,1 0 0,-1-1 0,0 1 0,0 0 0,0 0 0,0-1 0,0 1 0,0 0 0,0 0 0,0-1 0,0 1 0,0 0 0,0 0 0,0-1 0,0 1 0,0 0 0,0 0 0,0-1 0,0 1 0,0 0 0,0 0 0,0-1 0,0 1 0,0 0 0,0 0 0,0 0 0,-1-1 0,-15 1 0,-42 13 0,36-7 0,-12 1 0,0 1 0,1 2 0,0 2 0,-48 23 0,-110 84 0,73-42 0,-61 29 0,161-93 0,-1 0 0,2 1 0,0 1 0,0 0 0,2 1 0,0 1 0,1 1 0,0 0 0,-15 28 0,23-30 0,0 0 0,1 0 0,0 0 0,2 1 0,0 0 0,0 0 0,1 19 0,1-21 0,0-14 0,1 0 0,0 1 0,0-1 0,-1 1 0,1-1 0,0 0 0,0 1 0,0-1 0,1 1 0,-1-1 0,0 0 0,0 1 0,1-1 0,-1 0 0,1 1 0,-1-1 0,1 0 0,0 0 0,-1 1 0,1-1 0,0 0 0,0 0 0,0 0 0,1 2 0,0-3 0,-1 0 0,1 0 0,-1 0 0,1 0 0,-1 0 0,0-1 0,1 1 0,-1 0 0,1-1 0,-1 1 0,0-1 0,1 1 0,-1-1 0,0 0 0,0 1 0,1-1 0,-1 0 0,0 0 0,0 0 0,0 0 0,0 0 0,0 0 0,0 0 0,1-2 0,11-11 0,25-27 0,2 2 0,66-50 0,66-42 0,-167 128 0,64-45 0,82-73 0,-110 83 0,3 2 0,94-60 0,-136 94 0,0 1 0,1 0 0,-1 0 0,0 0 0,0 1 0,1-1 0,-1 0 0,0 1 0,1-1 0,-1 1 0,5 0 0,-7 0 0,0 0 0,0 0 0,0 0 0,0 0 0,1 0 0,-1 0 0,0 0 0,0 0 0,0 0 0,0 0 0,1 0 0,-1 0 0,0 1 0,0-1 0,0 0 0,0 0 0,0 0 0,1 0 0,-1 0 0,0 0 0,0 0 0,0 1 0,0-1 0,0 0 0,0 0 0,0 0 0,0 0 0,1 0 0,-1 1 0,0-1 0,0 0 0,0 0 0,0 0 0,0 1 0,0-1 0,0 0 0,0 0 0,0 0 0,0 0 0,0 1 0,0-1 0,0 0 0,0 0 0,0 1 0,-13 12 0,-27 14 0,-1-2 0,-1-2 0,-86 34 0,22-10 0,92-39 0,0 1 0,1 0 0,-22 19 0,-4 3 0,13-12 0,-134 106 0,142-109 0,1 2 0,0-1 0,2 2 0,0 0 0,1 1 0,-15 29 0,21-33 0,2 0 0,0 0 0,1 1 0,0-1 0,2 1 0,-4 31 0,7 106 0,0-10 0,-1-134-273,0 0 0,-1-1 0,-1 1 0,-3 10 0,-4 6-6553</inkml:trace>
</inkml:ink>
</file>

<file path=ppt/ink/ink4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1.246"/>
    </inkml:context>
    <inkml:brush xml:id="br0">
      <inkml:brushProperty name="width" value="0.35" units="cm"/>
      <inkml:brushProperty name="height" value="0.35" units="cm"/>
      <inkml:brushProperty name="color" value="#FFFFFF"/>
    </inkml:brush>
  </inkml:definitions>
  <inkml:trace contextRef="#ctx0" brushRef="#br0">1 0 24575</inkml:trace>
</inkml:ink>
</file>

<file path=ppt/ink/ink4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5.654"/>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4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6.573"/>
    </inkml:context>
    <inkml:brush xml:id="br0">
      <inkml:brushProperty name="width" value="0.35" units="cm"/>
      <inkml:brushProperty name="height" value="0.35" units="cm"/>
      <inkml:brushProperty name="color" value="#FFFFFF"/>
    </inkml:brush>
  </inkml:definitions>
  <inkml:trace contextRef="#ctx0" brushRef="#br0">1 0 24575</inkml:trace>
</inkml:ink>
</file>

<file path=ppt/ink/ink4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4.350"/>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4.864"/>
    </inkml:context>
    <inkml:brush xml:id="br0">
      <inkml:brushProperty name="width" value="0.35" units="cm"/>
      <inkml:brushProperty name="height" value="0.35" units="cm"/>
      <inkml:brushProperty name="color" value="#FFFFFF"/>
    </inkml:brush>
  </inkml:definitions>
  <inkml:trace contextRef="#ctx0" brushRef="#br0">1 31 24575,'0'-2'0,"0"-5"0,0-3 0,0-1 0</inkml:trace>
</inkml:ink>
</file>

<file path=ppt/ink/ink4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5.169"/>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6.469"/>
    </inkml:context>
    <inkml:brush xml:id="br0">
      <inkml:brushProperty name="width" value="0.35" units="cm"/>
      <inkml:brushProperty name="height" value="0.35" units="cm"/>
      <inkml:brushProperty name="color" value="#FFFFFF"/>
    </inkml:brush>
  </inkml:definitions>
  <inkml:trace contextRef="#ctx0" brushRef="#br0">1 1 24575</inkml:trace>
</inkml:ink>
</file>

<file path=ppt/ink/ink4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7.472"/>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42.464"/>
    </inkml:context>
    <inkml:brush xml:id="br0">
      <inkml:brushProperty name="width" value="0.35" units="cm"/>
      <inkml:brushProperty name="height" value="0.35" units="cm"/>
      <inkml:brushProperty name="color" value="#FFFFFF"/>
    </inkml:brush>
  </inkml:definitions>
  <inkml:trace contextRef="#ctx0" brushRef="#br0">1 1 24575</inkml:trace>
</inkml:ink>
</file>

<file path=ppt/ink/ink4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7:32:01.667"/>
    </inkml:context>
    <inkml:brush xml:id="br0">
      <inkml:brushProperty name="width" value="0.35" units="cm"/>
      <inkml:brushProperty name="height" value="0.35" units="cm"/>
      <inkml:brushProperty name="color" value="#FFFFFF"/>
    </inkml:brush>
  </inkml:definitions>
  <inkml:trace contextRef="#ctx0" brushRef="#br0">169 2112 24575,'0'0'0,"0"1"0,0 0 0,0-1 0,0 1 0,0-1 0,0 1 0,0 0 0,0-1 0,0 1 0,-1-1 0,1 1 0,0 0 0,0-1 0,-1 1 0,1-1 0,0 1 0,-1-1 0,1 1 0,0-1 0,-1 1 0,1-1 0,-1 0 0,1 1 0,-1-1 0,1 0 0,-1 1 0,1-1 0,-1 0 0,1 1 0,-1-1 0,1 0 0,-1 0 0,0 0 0,1 0 0,-1 1 0,1-1 0,-1 0 0,0 0 0,1 0 0,-1 0 0,1 0 0,-2-1 0,0 1 0,0 0 0,1-1 0,-1 1 0,0-1 0,0 0 0,0 1 0,1-1 0,-1 0 0,0 0 0,1 0 0,-1 0 0,1-1 0,-2 0 0,-11-16 0,1-1 0,1 0 0,1 0 0,0-1 0,2-1 0,0 0 0,1 0 0,-6-30 0,5 13 0,3-1 0,1-1 0,1 1 0,3-1 0,1 0 0,7-53 0,3 21 0,4 1 0,34-106 0,-37 143 0,5-15 0,-2 1 0,8-56 0,64-281 0,-17 175 0,-5 22 0,-27 70 0,-30 99 0,1 0 0,1 1 0,20-33 0,-28 50 0,-1 1 0,0-1 0,1 0 0,0 0 0,-1 0 0,1 1 0,-1-1 0,1 0 0,0 1 0,-1-1 0,1 0 0,0 1 0,0-1 0,-1 1 0,1-1 0,0 1 0,0 0 0,0-1 0,0 1 0,0 0 0,0-1 0,0 1 0,0 0 0,-1 0 0,1 0 0,0 0 0,0 0 0,0 0 0,0 0 0,0 0 0,0 0 0,0 1 0,0-1 0,0 0 0,0 1 0,0-1 0,-1 0 0,1 1 0,0-1 0,0 1 0,0 0 0,-1-1 0,1 1 0,0-1 0,-1 1 0,1 0 0,0 0 0,-1-1 0,1 1 0,-1 0 0,1 0 0,0 1 0,4 7 0,0 0 0,-1-1 0,7 19 0,-10-25 0,11 37 0,-1-1 0,-2 1 0,-2 1 0,4 54 0,-7 164 0,-5-177 0,1 5 0,-18 567 0,10-566 0,5 1 0,3 0 0,16 120 0,-11-178 0,-1 0 0,-2 0 0,-1 1 0,-1-1 0,-5 40 0,-2-52 0,7-18 0,0 0 0,-1 0 0,1 1 0,0-1 0,0 0 0,0 0 0,-1 0 0,1 0 0,0 0 0,0 0 0,0 0 0,-1 0 0,1 0 0,0 0 0,0 0 0,-1 0 0,1 0 0,0 0 0,0 0 0,-1 0 0,1 0 0,0 0 0,0 0 0,-1 0 0,1 0 0,0 0 0,0 0 0,0 0 0,-1 0 0,1-1 0,0 1 0,0 0 0,0 0 0,-1 0 0,1 0 0,0-1 0,0 1 0,-2-3 0,0 0 0,0 0 0,0 0 0,0 0 0,1-1 0,-1 1 0,0-6 0,-3-9 0,1 0 0,1 0 0,0-1 0,2 0 0,0 1 0,4-37 0,2 12 0,20-75 0,-3 43 0,52-120 0,51-63 0,-86 180 0,-38 76 0,85-178 0,-66 132 0,24-89 0,10-68 0,-53 201 0,0 0 0,0 0 0,1 0 0,-1 0 0,5-7 0,-5 10 0,-1 1 0,1-1 0,-1 0 0,1 1 0,0-1 0,-1 0 0,1 1 0,0-1 0,0 1 0,-1-1 0,1 1 0,0-1 0,0 1 0,0 0 0,-1-1 0,1 1 0,0 0 0,0 0 0,0-1 0,0 1 0,0 0 0,0 0 0,0 0 0,-1 0 0,1 0 0,0 1 0,0-1 0,0 0 0,0 0 0,0 0 0,0 1 0,-1-1 0,1 0 0,1 2 0,5 2 0,0 1 0,0-1 0,-1 2 0,0-1 0,0 1 0,-1 0 0,1 0 0,7 11 0,0 4 0,19 36 0,-24-38 0,-1 1 0,0 0 0,-1 0 0,-1 0 0,4 42 0,-3 109 0,-6-133 0,-4 103-130,-6 0 0,-6-1-1,-6-1 1,-75 255 0,-11-120 115,54-147 138,45-100-2,1 0 1,1 1-1,-5 44 0,3-19-63,9-53-58,0 0 0,0 0 0,0 0 0,0 0 0,0 0 0,0 0 0,0 0 0,0 0 0,0 0 0,0 0 0,-1 0 0,1 0 0,0 0 0,0 0 0,0 0 0,0 0 0,0 0 0,0 0 0,0 0 0,0 0 0,0 0 0,-1 0 0,1 0 0,0 0 0,0 0 0,0 0 0,0 0 0,0 0 0,0 0 0,0 0 0,0 0 0,0 0 0,0 0 0,-1 0 0,1 0 0,0 1 0,0-1 0,0 0 0,0 0 0,0 0 0,0 0 0,0 0 0,0 0 0,0 0 0,0 0 0,0 0 0,0 0 0,0 1 0,0-1 0,0 0 0,0 0 0,0 0 0,0 0 0,0 0 0,0 0 0,0 0 0,0 0 0,0 1 0,0-1 0,0 0 0,0 0 0,0 0 0,0 0 0,0 0 0,0 0 0,-4-11 0,-3-18 0,-10-97 0,-1-221 0,18 296 0,8-413 0,-1 380 0,3 0 0,4 1 0,36-120 0,-39 163 0,-7 26 0,-1 0 0,2 1 0,0 0 0,7-14 0,-12 27 0,0 0 0,0 0 0,0 0 0,0 1 0,0-1 0,0 0 0,0 0 0,0 0 0,0 0 0,0 1 0,0-1 0,0 0 0,0 0 0,0 0 0,0 0 0,0 0 0,0 1 0,0-1 0,0 0 0,0 0 0,0 0 0,0 0 0,0 0 0,0 1 0,0-1 0,0 0 0,1 0 0,-1 0 0,0 0 0,0 0 0,0 0 0,0 0 0,0 0 0,0 1 0,1-1 0,-1 0 0,0 0 0,0 0 0,0 0 0,0 0 0,0 0 0,1 0 0,-1 0 0,0 0 0,0 0 0,0 0 0,0 0 0,0 0 0,1 0 0,-1 0 0,0 0 0,0 0 0,0 0 0,0 0 0,1 0 0,-1 0 0,0 0 0,0-1 0,0 1 0,0 0 0,0 0 0,0 0 0,1 0 0,-1 0 0,0 0 0,0 0 0,0-1 0,2 17 0,-1 3 0,-2 1 0,-1 0 0,0 0 0,-1-1 0,-1 0 0,-1 0 0,-1 0 0,-1 0 0,0-1 0,-15 26 0,-12 15 0,-71 92 0,73-107 0,-72 98 0,-149 155 0,220-264 0,9-9 0,1 0 0,-22 31 0,39-46 0,0 0 0,0 1 0,1 0 0,0 0 0,1 1 0,0 0 0,0-1 0,2 1 0,-1 0 0,0 14 0,2-2 0,2 31 0,1-9 0,-13-69 0,-4-12 0,2 0 0,-9-44 0,19 62 0,0 0 0,1 0 0,0 0 0,2 0 0,0-1 0,5-33 0,5-24 0,0-146 0,0-12 0,-2 109 251,-6 81-655,1 0 0,2 0 0,19-75 0</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39.746"/>
    </inkml:context>
    <inkml:brush xml:id="br0">
      <inkml:brushProperty name="width" value="0.1" units="cm"/>
      <inkml:brushProperty name="height" value="0.1" units="cm"/>
      <inkml:brushProperty name="color" value="#008C3A"/>
    </inkml:brush>
  </inkml:definitions>
  <inkml:trace contextRef="#ctx0" brushRef="#br0">1 1 24575,'4'0'0,"9"0"0,6 0 0,13 0 0,16 0 0,4 0 0,6 0 0,4 0 0,-4 0 0,-8 0 0,-8 0 0,-4 0 0,-4 0 0,-4 0 0,-7 0-8191</inkml:trace>
</inkml:ink>
</file>

<file path=ppt/ink/ink4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7:33:18.727"/>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4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14.553"/>
    </inkml:context>
    <inkml:brush xml:id="br0">
      <inkml:brushProperty name="width" value="0.35" units="cm"/>
      <inkml:brushProperty name="height" value="0.35" units="cm"/>
      <inkml:brushProperty name="color" value="#FFFFFF"/>
    </inkml:brush>
  </inkml:definitions>
  <inkml:trace contextRef="#ctx0" brushRef="#br0">0 1 24575,'109'0'0,"0"5"0,0 5 0,109 24 0,-130-18 0,133 6 0,-113-10 0,26 2 0,17-14 0,-77-1 0,0 2 0,135 22 0,-123-9 0,157 8 0,90-22 0,-168-2 0,-91 3 0,137 21 0,-108-6 0,2-5 0,122-1 0,-186-9 0,65 11 0,24 1 0,-124-13 0,53 5 0,-56-5 0,0 0 0,0 1 0,0 0 0,0 0 0,0-1 0,0 2 0,-1-1 0,1 0 0,0 1 0,-1-1 0,1 1 0,-1 0 0,1-1 0,-1 1 0,0 0 0,2 3 0,-3-4 0,-1 0 0,0-1 0,0 1 0,0-1 0,0 1 0,0 0 0,0-1 0,0 1 0,0 0 0,0-1 0,-1 1 0,1 0 0,0-1 0,0 1 0,0-1 0,-1 1 0,1 0 0,0-1 0,-1 1 0,1-1 0,-1 1 0,1-1 0,0 1 0,-1-1 0,1 1 0,-1-1 0,1 0 0,-1 1 0,0-1 0,1 0 0,-1 1 0,1-1 0,-1 0 0,0 0 0,1 1 0,-1-1 0,1 0 0,-2 0 0,-29 11 0,29-11 0,-439 88 0,274-61 0,-124 18 0,252-40 0,0 2 0,1 2 0,0 1 0,1 2 0,-71 32 0,88-35 0,0-2 0,-31 8 0,50-15 0,-12 5 0,27-3 0,574-10 0,-466 4 0,1149-103-1045,-1209 97 1045,67-6 0,-129 16 0,1 0 0,-1 0 0,0 0 0,0 0 1,0 0-1,1 0 0,-1 0 0,0 0 1,0 0-1,0 0 0,1 0 0,-1 0 1,0 0-1,0 0 0,0 0 0,1 0 0,-1 0 1,0 0-1,0 0 0,0 0 0,1 0 1,-1 0-1,0 0 0,0 0 0,0 1 1,1-1-1,-1 0 0,0 0 0,0 0 0,0 0 1,0 1-1,0-1 0,0 0 0,1 0 1,-1 0-1,0 0 0,0 1 0,0-1 1,0 0-1,0 0 0,0 0 0,0 1 0,0-1 1,0 0-1,0 0 0,0 0 0,0 1 1,0-1-1,0 0 0,-8 14 219,-18 11 380,-53 38-527,-2-2 0,-137 75 0,-49-5-72,128-67 0,-150 96 0,186-92 0,3 4 0,-139 131 0,235-199 0,-13 14 0,16-18 0,1 0 0,0 1 0,0-1 0,-1 1 0,1-1 0,0 0 0,0 1 0,0-1 0,0 1 0,0-1 0,0 0 0,0 1 0,0-1 0,0 1 0,0-1 0,0 1 0,0-1 0,0 0 0,0 1 0,0-1 0,0 1 0,0-1 0,0 0 0,1 1 0,-1-1 0,0 1 0,0-1 0,1 0 0,-1 1 0,0-1 0,0 0 0,1 1 0,-1-1 0,0 0 0,1 0 0,-1 1 0,0-1 0,1 0 0,-1 0 0,0 1 0,1-1 0,-1 0 0,1 0 0,-1 0 0,0 0 0,1 0 0,-1 0 0,1 0 0,0 0 0,9 2 0,1-1 0,-1 0 0,0-1 0,1 0 0,-1-1 0,1 0 0,-1 0 0,0-1 0,15-5 0,2 1 0,317-85-444,1-22-205,-238 77 566,65-22 53,638-205 21,-778 253 9,-16 5 0,0 0 0,0 1 0,0 0 0,32-2 0,-34 9 0,-13 6 0,-17 11 0,-6 1 145,-2 0 1,0-2-1,-44 27 1,-94 42 484,153-83-627,-534 245-684,176-87 305,8 11 376,310-148 0,44-21 0,14-6 0,123-43 0,-74 22 0,893-309-463,12 44-1,-649 213 464,-239 64 0,-73 10 0,-1 0 0,1-1 0,-1 1 0,1 0 0,-1 0 0,1 0 0,-1 0 0,1 1 0,-1-1 0,1 0 0,-1 1 0,1-1 0,-1 1 0,0-1 0,1 1 0,-1 0 0,2 1 0,-3-1 0,0-1 0,1 1 0,-1 0 0,0 0 0,0 0 0,0 0 0,0 0 0,-1 0 0,1 0 0,0 0 0,0 0 0,0 0 0,-1 0 0,1-1 0,-1 1 0,1 0 0,-1 0 0,1 0 0,-1-1 0,1 1 0,-1 0 0,1 0 0,-1-1 0,0 1 0,0 0 0,-12 14 0,0-1 0,-1-1 0,-28 21 0,-59 32 0,-13-4 56,-207 79 0,293-129-4,-195 75 678,-125 53-600,329-133-130,9-3 0,-1 1 0,0 0 0,1 0 0,0 1 0,0 0 0,-13 12 0,23-18 0,0 0 0,0 0 0,0 0 0,1 0 0,-1 0 0,0 0 0,0 0 0,0 0 0,0 0 0,0 0 0,1 1 0,-1-1 0,0 0 0,0 0 0,0 0 0,0 0 0,0 0 0,0 0 0,0 0 0,1 0 0,-1 1 0,0-1 0,0 0 0,0 0 0,0 0 0,0 0 0,0 0 0,0 0 0,0 1 0,0-1 0,0 0 0,0 0 0,0 0 0,0 0 0,0 0 0,0 1 0,0-1 0,0 0 0,0 0 0,0 0 0,0 0 0,0 0 0,0 1 0,0-1 0,0 0 0,0 0 0,0 0 0,0 0 0,0 0 0,0 0 0,-1 1 0,1-1 0,0 0 0,15-3 60,0-2 0,-1 1-1,1-2 1,17-8 0,12-5 441,-43 19-495,46-19 71,88-21 0,-107 38-77,-28 2 0,1 0 0,-1 0 0,0 0 0,1 0 0,-1 0 0,1 0 0,-1 0 0,0 1 0,1-1 0,-1 0 0,1 0 0,-1 0 0,0 0 0,1 1 0,-1-1 0,0 0 0,1 0 0,-1 1 0,0-1 0,0 0 0,1 1 0,-1-1 0,0 0 0,0 1 0,0-1 0,1 0 0,-1 1 0,0-1 0,0 1 0,0-1 0,0 0 0,0 1 0,0-1 0,0 1 0,0-1 0,0 0 0,0 1 0,0-1 0,0 1 0,0-1 0,0 0 0,0 1 0,0-1 0,0 1 0,0-1 0,-1 0 0,1 1 0,0-1 0,0 0 0,0 1 0,-1-1 0,1 0 0,0 1 0,0-1 0,-1 0 0,1 0 0,0 1 0,-1-1 0,-7 9 0,-1-1 0,1 0 0,-1 0 0,-1-1 0,0 0 0,0-1 0,-19 10 0,8-5 0,-355 168-40,298-145-84,-407 169-1244,148-63 402,-146 61-473,-530 229-1832,1016-431 3510,14-4-92,39-16-157,98-43 14,421-205 292,-137 61-101,-171 88-195,-43 23 0,-73 44 164,-143 51-78,-1 0 1,0 0-1,1 1 0,-1 0 0,1 1 1,12 0-1,-19 0-62,0 0 0,0 1 0,0-1-1,0 0 1,0 0 0,0 1 0,0-1 0,0 1 0,0-1 0,-1 0-1,1 1 1,0 0 0,0-1 0,0 1 0,-1-1 0,1 1 0,0 0 0,-1 0-1,1-1 1,0 3 0,0-2 17,-1 1 0,0-1 0,0 1 0,1-1 0,-1 1 0,0-1 0,0 1 0,0 0 0,-1-1 0,1 1 0,0-1 0,-1 1 0,1-1 0,-1 1 0,1-1 0,-2 3 0,-3 6 143,-1 1 0,0-2 0,-1 1 0,0-1 0,-15 16 0,-51 44 604,-258 192-149,34-30-503,281-217 266,-24 26-1,39-39-356,0 0-1,-1 1 1,1-1-1,0 1 1,0 0 0,0-1-1,1 1 1,-1 0 0,0-1-1,0 1 1,1 0 0,-1 3-1,1-4-35,0-1 0,0 1-1,0-1 1,0 1-1,1 0 1,-1-1 0,0 1-1,0-1 1,0 1 0,1-1-1,-1 0 1,0 1 0,1-1-1,-1 1 1,0-1 0,1 1-1,-1-1 1,1 0 0,-1 1-1,0-1 1,1 0 0,-1 1-1,1-1 1,-1 0 0,1 0-1,-1 0 1,1 1 0,0-1-1,6 1 1,0 0 0,0-1-1,0 0 1,-1 0 0,1-1 0,0 0 0,7-1-1,32-8-8,62-22 0,124-57-164,60-40-655,213-113-613,57-28-155,4 34 284,-378 173 1225,-155 54 78,49-8 0,-79 16-1,0 1-1,0-1 0,0 1 1,0 0-1,0 0 1,0 0-1,0 0 1,0 1-1,0-1 1,0 1-1,0 0 0,0-1 1,3 3-1,-6-3 7,1 1-1,-1-1 1,1 1-1,-1-1 1,0 1-1,1-1 1,-1 1-1,1 0 1,-1-1-1,0 1 0,0 0 1,1-1-1,-1 1 1,0 0-1,0-1 1,0 1-1,0 0 1,0-1-1,0 1 1,0 0-1,0-1 1,0 1-1,0 0 1,0-1-1,0 1 0,-1 0 1,1-1-1,0 1 1,0 0-1,-1-1 1,1 1-1,-1 0 1,-4 8 137,-1-1 1,0 0-1,-1-1 1,0 0-1,-13 12 0,-51 39 1017,-3-2-1,-160 90 0,-187 55-842,29-48-450,-171 78 146,559-229-12,-29 13 0,2 1 0,0 2 0,-46 34 0,76-51 0,0 0 0,0 0 0,0 0 0,0 0 0,-1 0 0,1 0 0,0 0 0,1 0 0,-1 0 0,0 0 0,0 0 0,0 1 0,1-1 0,-1 0 0,0 1 0,1-1 0,0 0 0,-1 3 0,2-3 0,-1-1 0,1 1 0,0-1 0,0 1 0,0-1 0,0 1 0,0-1 0,0 0 0,0 1 0,0-1 0,0 0 0,0 0 0,0 0 0,0 0 0,0 0 0,0 0 0,1 0 0,-1 0 0,0 0 0,0 0 0,0 0 0,0-1 0,2 0 0,48-11 71,-1-2 1,60-25-1,41-12 449,-146 49-520,1 1 0,-1 0 0,1 0 0,-1 0 0,0 1 0,8 0 0,-13 0 0,1 0 0,-1 0 0,1 0 0,-1 0 0,1 0 0,-1 0 0,1 1 0,-1-1 0,0 0 0,1 0 0,-1 0 0,1 1 0,-1-1 0,1 0 0,-1 1 0,0-1 0,1 0 0,-1 1 0,0-1 0,1 0 0,-1 1 0,0-1 0,1 1 0,-1-1 0,0 1 0,0-1 0,0 1 0,1-1 0,-1 0 0,0 1 0,0-1 0,0 1 0,0-1 0,0 1 0,0-1 0,0 1 0,0 0 0,0-1 0,0 1 0,0-1 0,0 1 0,0-1 0,-1 1 0,0 4 0,-1-1 0,0 0 0,0 1 0,0-1 0,-1 0 0,1 0 0,-1 0 0,0 0 0,0-1 0,-4 4 0,-42 36 0,34-31 0,-350 239 0,166-122 0,193-126 0,0 1 0,1 0 0,0 0 0,0 1 0,-7 7 0,12-12 0,0 0 0,0 0 0,0 0 0,0 1 0,0-1 0,0 0 0,0 0 0,0 0 0,0 1 0,-1-1 0,1 0 0,0 0 0,0 0 0,0 1 0,0-1 0,0 0 0,0 0 0,1 0 0,-1 1 0,0-1 0,0 0 0,0 0 0,0 0 0,0 1 0,0-1 0,0 0 0,0 0 0,0 0 0,0 1 0,1-1 0,-1 0 0,0 0 0,0 0 0,0 0 0,0 0 0,1 1 0,-1-1 0,0 0 0,0 0 0,0 0 0,0 0 0,1 0 0,-1 0 0,0 0 0,0 0 0,0 0 0,1 0 0,-1 0 0,0 0 0,0 0 0,1 0 0,-1 0 0,32-2 0,49-16 0,92-33 0,-144 42 0,88-28-79,536-153-1024,-534 167 1103,-111 22 0,0 0 0,0 0 0,0 0 0,0 1 0,0 0 0,16 3 0,-23-3 0,0 1 0,0-1 0,0 0 0,0 1 0,-1-1 0,1 1 0,0-1 0,0 1 0,0-1 0,-1 1 0,1 0 0,0-1 0,0 1 0,-1 0 0,1-1 0,-1 1 0,1 0 0,-1 0 0,1 0 0,-1 0 0,1-1 0,-1 1 0,0 0 0,1 0 0,-1 0 0,0 0 0,0 0 0,0 0 0,0 0 0,0 0 0,0 0 0,0 0 0,0 0 0,0 0 0,0 0 0,-1 0 0,1 0 0,0 0 0,0-1 0,-1 1 0,0 1 0,-4 8 0,0 0 0,0-1 0,-1 0 0,-1 0 0,1-1 0,-11 11 0,-100 94 0,-55 29-775,-306 194 0,-227 75 464,291-195 427,-142 82 69,493-256-185,185-110 1041,57-29 660,-75 48-1701,-90 41 0,-14 8 0,-1 0 0,1 0 0,0 0 0,0 0 0,0 0 0,0 0 0,0 0 0,0 0 0,0 0 0,0 0 0,0 0 0,0 0 0,0 0 0,0-1 0,0 1 0,0 0 0,0 0 0,0 0 0,0 0 0,-1 0 0,1 0 0,0 0 0,0 0 0,0 0 0,0 0 0,0 0 0,0 0 0,0 0 0,0 0 0,0 0 0,0 0 0,0 0 0,0 0 0,0 0 0,0 0 0,0-1 0,0 1 0,0 0 0,0 0 0,0 0 0,0 0 0,0 0 0,0 0 0,0 0 0,0 0 0,0 0 0,0 0 0,0 0 0,0 0 0,0 0 0,0 0 0,0 0 0,0 0 0,0 0 0,1-1 0,-1 1 0,0 0 0,0 0 0,0 0 0,0 0 0,-22 5 0,17-4 0,-9 3 0,0-1 0,0 1 0,1-2 0,-1 0 0,-19 1 0,30-3 0,1 0 0,-1 0 0,0 0 0,0-1 0,1 1 0,-1-1 0,0 1 0,0-1 0,1 0 0,-1 0 0,1 0 0,-1-1 0,1 1 0,-1 0 0,1-1 0,0 0 0,0 1 0,0-1 0,0 0 0,0 0 0,0 0 0,0-1 0,1 1 0,-1 0 0,1-1 0,-1 1 0,1-1 0,-1-2 0,0-1 31,1 1 0,0-1 0,0 1 0,0-1 0,1 1 0,0-1 0,0 0 0,0 1 1,1-1-1,2-10 0,2 0-600,0-1 0,9-17 0</inkml:trace>
</inkml:ink>
</file>

<file path=ppt/ink/ink4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29.506"/>
    </inkml:context>
    <inkml:brush xml:id="br0">
      <inkml:brushProperty name="width" value="0.35" units="cm"/>
      <inkml:brushProperty name="height" value="0.35" units="cm"/>
      <inkml:brushProperty name="color" value="#FFFFFF"/>
    </inkml:brush>
  </inkml:definitions>
  <inkml:trace contextRef="#ctx0" brushRef="#br0">120 224 24575,'-1'1'0,"-1"-1"0,1 1 0,0-1 0,-1 1 0,1-1 0,0 1 0,0 0 0,0 0 0,0 0 0,0 0 0,0 0 0,0 0 0,0 0 0,0 0 0,0 0 0,0 0 0,0 0 0,1 1 0,-2 1 0,-12 30 0,12-29 0,-5 15 0,-5 10 0,2 1 0,-9 38 0,-14 55 0,40-145 0,0 0 0,2 0 0,1 1 0,0 0 0,1 1 0,25-34 0,-3 16 0,-12 15 0,22-32 0,-28 34 0,2 1 0,28-27 0,7-8 0,-40 40 0,0 0 0,1 1 0,1 1 0,1 0 0,30-21 0,-44 33 0,-1 1 0,1-1 0,0 1 0,0-1 0,0 1 0,-1 0 0,1-1 0,0 1 0,0 0 0,0 0 0,0 0 0,-1 0 0,1-1 0,0 1 0,0 0 0,0 1 0,0-1 0,0 0 0,-1 0 0,1 0 0,0 0 0,0 1 0,0-1 0,0 0 0,-1 1 0,1-1 0,0 0 0,0 1 0,-1-1 0,1 1 0,0 0 0,-1-1 0,1 1 0,-1-1 0,1 1 0,-1 0 0,1-1 0,-1 1 0,1 0 0,-1 0 0,1 0 0,-1-1 0,0 1 0,0 0 0,1 0 0,-1 1 0,1 4 0,1 1 0,-1-1 0,-1 1 0,0 12 0,-1 9 0,-2 1 0,0-1 0,-3 0 0,-10 35 0,-46 106 0,50-144 0,-2 0 0,0-1 0,-27 33 0,-10 17 0,-34 72 0,78-130 0,7-16 0,0 0 0,0 0 0,0 0 0,0 1 0,0-1 0,0 0 0,0 0 0,0 0 0,0 0 0,0 0 0,0 1 0,0-1 0,0 0 0,0 0 0,0 0 0,0 0 0,0 0 0,0 1 0,0-1 0,0 0 0,0 0 0,0 0 0,0 0 0,0 0 0,1 0 0,-1 0 0,0 1 0,0-1 0,0 0 0,0 0 0,0 0 0,0 0 0,0 0 0,1 0 0,-1 0 0,0 0 0,0 0 0,0 0 0,0 0 0,0 0 0,0 0 0,1 0 0,-1 0 0,0 0 0,0 0 0,0 0 0,3-1 0,0 0 0,0 0 0,0 0 0,0-1 0,0 1 0,-1-1 0,4-2 0,326-267 0,-306 248 0,0 1 0,1 1 0,1 1 0,1 2 0,1 0 0,0 3 0,52-20 0,397-115 0,-427 138 0,0 3 0,0 1 0,54 0 0,162 8 0,-128 2 0,-168 0 0,0 0 0,0 1 0,1 2 0,-49 15 0,-108 48 0,31-10 0,-42-6 0,68-21 0,-53 19 0,178-49 0,0-1 0,0 1 0,0 0 0,0-1 0,0 1 0,0 0 0,1 0 0,-1 1 0,-2 1 0,4-3 0,0 0 0,0 0 0,0 1 0,0-1 0,0 0 0,0 0 0,0 1 0,0-1 0,0 0 0,0 0 0,0 0 0,0 1 0,0-1 0,0 0 0,0 0 0,0 1 0,0-1 0,1 0 0,-1 0 0,0 0 0,0 1 0,0-1 0,0 0 0,1 0 0,-1 0 0,0 0 0,0 0 0,0 1 0,1-1 0,-1 0 0,0 0 0,0 0 0,0 0 0,1 0 0,-1 0 0,0 0 0,0 0 0,1 0 0,-1 0 0,0 0 0,0 0 0,1 0 0,-1 0 0,0 0 0,13 2 0,-1 0 0,21-1 0,559-22-930,6-31-678,-378 31 1197,1079-169-1640,-1258 181 2338,-19 3 246,0 1-1,0 1 0,0 1 1,32-1-1,-78 15 1285,-55 12-1722,-267 85 63,272-81-164,0 5 0,-106 61-1,-231 178 7,380-250 0,-85 55 0,78-55 0,16-11 0,0 2 0,1 1 0,1 0 0,0 2 0,-24 23 0,20-15 71,-1-2 0,-38 26 1,4-4-1651</inkml:trace>
</inkml:ink>
</file>

<file path=ppt/ink/ink4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34.436"/>
    </inkml:context>
    <inkml:brush xml:id="br0">
      <inkml:brushProperty name="width" value="0.35" units="cm"/>
      <inkml:brushProperty name="height" value="0.35" units="cm"/>
      <inkml:brushProperty name="color" value="#FFFFFF"/>
    </inkml:brush>
  </inkml:definitions>
  <inkml:trace contextRef="#ctx0" brushRef="#br0">389 226 24575,'-10'1'0,"-1"2"0,0-1 0,1 1 0,0 1 0,0 0 0,0 0 0,0 1 0,-13 9 0,-1-1 0,-228 106 0,251-119 0,1 0 0,0 0 0,0 0 0,-1 1 0,1-1 0,0 0 0,-1 0 0,1 0 0,0 0 0,-1 0 0,1 0 0,0 0 0,0 1 0,-1-1 0,1 0 0,0 0 0,0 0 0,-1 1 0,1-1 0,0 0 0,0 0 0,0 1 0,-1-1 0,1 0 0,0 1 0,0-1 0,0 0 0,0 0 0,0 1 0,0-1 0,0 1 0,13 0 0,27-10 0,60-20 0,-16 4 0,150-38 0,231-58 0,11 35 0,282 16 0,-436 67 0,-169 5 0,-110-2 0,-15-1 0,0 1 0,0 1 0,0 1 0,53 13 0,-63-10 0,0-1 0,0-1 0,1 0 0,-1-1 0,1-2 0,0 1 0,-1-2 0,1 0 0,-1-2 0,30-7 0,-40 8 0,-1 1 0,0-1 0,1 1 0,-1 0 0,1 1 0,12 0 0,-18 0 0,0 1 0,-1-1 0,1 1 0,0-1 0,-1 1 0,1 0 0,0-1 0,-1 1 0,1 0 0,-1 0 0,1 0 0,-1 0 0,0 1 0,1-1 0,-1 0 0,0 1 0,0-1 0,0 0 0,0 1 0,0-1 0,0 1 0,0 0 0,-1-1 0,1 1 0,0 0 0,-1-1 0,0 1 0,1 0 0,-1 0 0,0-1 0,0 1 0,0 0 0,0 2 0,1 6 0,-1 0 0,-1 1 0,0-1 0,0 0 0,-1 0 0,0 0 0,-1 0 0,0 0 0,-1 0 0,1-1 0,-2 0 0,0 1 0,0-2 0,0 1 0,-1 0 0,0-1 0,-1 0 0,-14 13 0,15-15 0,0-1 0,0 0 0,-1 0 0,1 0 0,-1-1 0,0 0 0,0 0 0,-1-1 0,1 1 0,-1-2 0,1 1 0,-1-1 0,0 0 0,0-1 0,0 0 0,-13 0 0,-86 4 0,-50 1 0,96-6 0,-260-9 0,-3 7 0,277 7 0,0 2 0,1 2 0,-81 26 0,41-10 0,-257 80 0,207-62 0,8 4 0,-21 5 0,125-45 0,-2-1 0,1-1 0,-1-2 0,-28 1 0,-5 2 0,40-4 0,-30 0 0</inkml:trace>
</inkml:ink>
</file>

<file path=ppt/ink/ink4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46.278"/>
    </inkml:context>
    <inkml:brush xml:id="br0">
      <inkml:brushProperty name="width" value="0.35" units="cm"/>
      <inkml:brushProperty name="height" value="0.35" units="cm"/>
      <inkml:brushProperty name="color" value="#FFFFFF"/>
    </inkml:brush>
  </inkml:definitions>
  <inkml:trace contextRef="#ctx0" brushRef="#br0">203 225 24575,'-2'1'0,"0"1"0,0 0 0,1 0 0,-1 0 0,1 1 0,0-1 0,-1 0 0,1 0 0,0 1 0,0-1 0,1 1 0,-1-1 0,0 3 0,-1 1 0,-11 22 0,-1 0 0,-1-2 0,-19 27 0,20-34 0,1 0 0,1 1 0,1 1 0,1 0 0,0 0 0,-10 39 0,14-31 0,1 1 0,2 0 0,1 0 0,1 0 0,4 32 0,-3-61 0,0 0 0,0 0 0,0 0 0,0 0 0,0-1 0,0 1 0,0 0 0,0 0 0,0 0 0,1 0 0,-1-1 0,0 1 0,1 0 0,-1 0 0,1-1 0,-1 1 0,1 0 0,-1-1 0,1 1 0,-1 0 0,1-1 0,0 1 0,-1-1 0,1 1 0,0-1 0,-1 1 0,1-1 0,0 1 0,0-1 0,-1 0 0,1 1 0,0-1 0,0 0 0,0 0 0,0 0 0,-1 0 0,1 0 0,0 0 0,0 0 0,0 0 0,0 0 0,0 0 0,-1 0 0,1 0 0,0 0 0,0-1 0,0 1 0,-1 0 0,1-1 0,0 1 0,0-1 0,-1 1 0,2-1 0,4-3 0,1 0 0,-1 0 0,0-1 0,9-7 0,213-227 0,-177 181 0,98-90 0,-64 69 0,-62 55 0,1 1 0,2 1 0,0 1 0,1 1 0,38-20 0,-54 34 0,-8 3 0,1 1 0,-1 0 0,1 0 0,0 1 0,-1-1 0,1 1 0,0-1 0,0 1 0,0 1 0,0-1 0,0 0 0,5 1 0,-8 0 0,-1 0 0,1 1 0,-1-1 0,1 0 0,-1 1 0,0-1 0,1 0 0,-1 1 0,1-1 0,-1 1 0,0-1 0,1 0 0,-1 1 0,0-1 0,0 1 0,0-1 0,1 1 0,-1-1 0,0 1 0,0-1 0,0 1 0,0 0 0,0-1 0,0 1 0,0-1 0,0 1 0,0-1 0,0 1 0,0-1 0,0 1 0,0-1 0,0 1 0,0-1 0,-1 1 0,1-1 0,0 1 0,0-1 0,-1 1 0,1-1 0,0 1 0,-1 0 0,-16 25 0,14-21 0,-44 63 0,-3-1 0,-97 99 0,133-153 0,1 1 0,-19 27 0,32-41 0,0 0 0,0 0 0,0 0 0,0 0 0,1 0 0,-1 0 0,0 0 0,0 0 0,0 0 0,0 1 0,0-1 0,1 0 0,-1 0 0,0 0 0,0 0 0,0 0 0,0 0 0,0 0 0,0 0 0,0 0 0,1 0 0,-1 1 0,0-1 0,0 0 0,0 0 0,0 0 0,0 0 0,0 0 0,0 1 0,0-1 0,0 0 0,0 0 0,0 0 0,0 0 0,0 0 0,0 1 0,0-1 0,0 0 0,0 0 0,0 0 0,0 0 0,0 0 0,0 1 0,0-1 0,0 0 0,0 0 0,0 0 0,0 0 0,0 0 0,0 1 0,0-1 0,0 0 0,0 0 0,0 0 0,-1 0 0,1 0 0,0 0 0,0 0 0,0 0 0,0 1 0,16-8 0,-10 4 0,441-162 0,-15 6 0,-358 125 0,101-62 0,-167 90 0,36-19 0,-40 23 0,0 0 0,0 0 0,1 0 0,-1 1 0,0 0 0,1 0 0,-1 0 0,6 0 0,-10 1 0,0 0 0,1 0 0,-1 0 0,0 0 0,0 0 0,0 0 0,0 0 0,1 0 0,-1 0 0,0 0 0,0 0 0,0 0 0,0 0 0,1 0 0,-1 0 0,0 0 0,0 0 0,0 0 0,0 0 0,0 1 0,1-1 0,-1 0 0,0 0 0,0 0 0,0 0 0,0 0 0,0 0 0,0 1 0,0-1 0,0 0 0,0 0 0,0 0 0,1 0 0,-1 1 0,0-1 0,0 0 0,0 0 0,0 0 0,0 0 0,0 1 0,0-1 0,0 0 0,0 0 0,0 0 0,0 0 0,0 1 0,-1-1 0,-5 12 0,-11 8 0,-7 2 0,0-2 0,-2 0 0,-1-2 0,-30 16 0,-122 52 0,128-62 0,-421 156 0,150-65 0,295-102 0,25-9 0,9-2 0,10-2 0,0-1 0,0 0 0,29-6 0,-31 4 0,1046-232 0,-1033 227 0,129-39 0,-127 37 0,0-2 0,-2-1 0,29-17 0,-131 75 0,2 4 0,-95 85 0,143-112 0,-3 6 0,-2-2 0,-1-1 0,-1-2 0,-52 30 0,74-48 0,0 0 0,0 0 0,0 1 0,1 0 0,0 0 0,0 1 0,1 0 0,-1 0 0,-6 10 0,5-6 0,0 0 0,-1-1 0,0-1 0,-1 1 0,-21 13 0,-65 32 0,62-36 0,-1 0 0,11-3 0,-2-2 0,0-1 0,-1-1 0,-45 13 0,63-23-134,-1-1 0,1-1 0,-1 0 0,-11-1-1,16 1-559</inkml:trace>
</inkml:ink>
</file>

<file path=ppt/ink/ink4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39.352"/>
    </inkml:context>
    <inkml:brush xml:id="br0">
      <inkml:brushProperty name="width" value="0.35" units="cm"/>
      <inkml:brushProperty name="height" value="0.35" units="cm"/>
      <inkml:brushProperty name="color" value="#FFFFFF"/>
    </inkml:brush>
  </inkml:definitions>
  <inkml:trace contextRef="#ctx0" brushRef="#br0">1 2093 24575,'24'-2'0,"0"-1"0,0 0 0,0-2 0,36-12 0,-35 9 0,0 1 0,0 2 0,49-5 0,-34 7 0,1-3 0,-1-1 0,56-16 0,-19-5 0,-57 20 0,0 1 0,1 0 0,0 2 0,28-5 0,327-14 0,-242 23 0,109-6 0,-155 0 0,-29 2 0,99-19 0,-128 18 0,1 2 0,0 1 0,43 2 0,-8-1 0,2-3 0,19-1 0,-155 15 0,5 1 0,-224 21 0,-190 24 0,441-52 0,1-1 0,-45-4 0,9 0 0,-7 5 0,70-2 0,-1 0 0,1 1 0,0 0 0,-1 0 0,1 1 0,-15 7 0,22-10 0,0 0 0,1 0 0,-1 1 0,0-1 0,0 0 0,1 1 0,-1-1 0,0 0 0,1 1 0,-1-1 0,0 1 0,1-1 0,-1 1 0,1 0 0,-1-1 0,1 1 0,-1 0 0,1-1 0,0 1 0,-1 0 0,1-1 0,0 1 0,-1 0 0,1 0 0,0-1 0,0 1 0,0 0 0,0 0 0,-1 0 0,1-1 0,0 1 0,1 0 0,-1 0 0,0 0 0,0-1 0,0 1 0,0 0 0,1 0 0,-1-1 0,0 1 0,1 0 0,-1 0 0,0-1 0,1 1 0,-1 0 0,1-1 0,-1 1 0,1-1 0,0 2 0,3 1 0,-1 0 0,1-1 0,0 1 0,0 0 0,0-1 0,0 0 0,7 2 0,55 19 0,1-4 0,1-2 0,0-4 0,77 5 0,280-7 0,-391-13 0,-1-2 0,1-2 0,-1 0 0,0-3 0,37-14 0,-48 16 0,21-9 0,2 2 0,0 2 0,81-11 0,132 13 0,-254 10 0,0 0 0,0 0 0,0-1 0,0 1 0,0-1 0,0 1 0,-1-1 0,1-1 0,5-1 0,-8 2 0,0 0 0,0 0 0,0 1 0,0-1 0,0 0 0,0 0 0,0-1 0,0 1 0,0 0 0,-1 0 0,1 0 0,-1-1 0,1 1 0,0 0 0,-1 0 0,0-1 0,1 1 0,-1-1 0,0 1 0,0 0 0,0-1 0,0 1 0,0 0 0,0-1 0,0 1 0,0-1 0,-1 1 0,1 0 0,-1-2 0,-5-44 0,1 1 0,4-91 0,1 34 0,-4 3 0,1-169 0,6 243 0,1 1 0,1 0 0,1 0 0,1 1 0,15-35 0,-15 42 0,7-25 0,9-53 0,-10 39 0,19-134 0,-15 79 0,-10 50 0,-3 0 0,-4-88 0,-2 54 0,2 93 0,0-1 0,0 0 0,0 0 0,0 1 0,0-1 0,-1 0 0,1 0 0,-1 1 0,0-1 0,0 1 0,0-1 0,0 0 0,0 1 0,-3-4 0,2 4 0,-1 0 0,1 0 0,-1 0 0,0 0 0,0 1 0,0-1 0,0 1 0,0 0 0,0 0 0,0 0 0,0 0 0,-4 0 0,-56-14 0,-281-56 0,222 55 0,1 5 0,-218 9 0,250 12 0,-152 36 0,186-33 0,-158 44 0,-35 9 0,218-59 0,-46 16 0,55-15 0,0-2 0,0 0 0,-1-1 0,-25 2 0,-73-3-1365,55-3-5461</inkml:trace>
</inkml:ink>
</file>

<file path=ppt/ink/ink4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41.315"/>
    </inkml:context>
    <inkml:brush xml:id="br0">
      <inkml:brushProperty name="width" value="0.35" units="cm"/>
      <inkml:brushProperty name="height" value="0.35" units="cm"/>
      <inkml:brushProperty name="color" value="#FFFFFF"/>
    </inkml:brush>
  </inkml:definitions>
  <inkml:trace contextRef="#ctx0" brushRef="#br0">1 189 24575,'349'5'0,"53"-1"0,0-22 0,-143-10 0,337-18 0,-459 47 0,419-22 0,140-40 0,-563 50 0,89-3 0,-190 15-1365</inkml:trace>
</inkml:ink>
</file>

<file path=ppt/ink/ink4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43.032"/>
    </inkml:context>
    <inkml:brush xml:id="br0">
      <inkml:brushProperty name="width" value="0.35" units="cm"/>
      <inkml:brushProperty name="height" value="0.35" units="cm"/>
      <inkml:brushProperty name="color" value="#FFFFFF"/>
    </inkml:brush>
  </inkml:definitions>
  <inkml:trace contextRef="#ctx0" brushRef="#br0">1 329 24575,'0'0'0,"0"1"0,0-1 0,0 1 0,0-1 0,0 1 0,0-1 0,0 1 0,0-1 0,1 1 0,-1-1 0,0 1 0,0-1 0,0 1 0,1-1 0,-1 1 0,0-1 0,1 1 0,-1-1 0,0 1 0,1-1 0,-1 0 0,1 1 0,-1-1 0,0 0 0,1 1 0,-1-1 0,1 0 0,-1 0 0,1 0 0,-1 1 0,1-1 0,-1 0 0,1 0 0,-1 0 0,1 0 0,0 0 0,-1 0 0,1 0 0,-1 0 0,1 0 0,-1 0 0,1 0 0,-1 0 0,1 0 0,-1 0 0,1-1 0,-1 1 0,1 0 0,0-1 0,30-12 0,-28 11 0,26-16 0,52-41 0,-51 36 0,44-28 0,13 5 0,162-60 0,-239 103 0,-1-1 0,0 1 0,0 0 0,1 0 0,16-1 0,-26 3 0,1 1 0,0 0 0,-1 0 0,1 0 0,0 0 0,0 0 0,-1 0 0,1 0 0,0 0 0,-1 0 0,1 0 0,0 0 0,-1 1 0,1-1 0,0 0 0,-1 0 0,1 1 0,-1-1 0,1 0 0,0 1 0,-1-1 0,1 1 0,-1-1 0,1 0 0,-1 1 0,1 0 0,-1-1 0,0 1 0,1-1 0,-1 1 0,1-1 0,-1 1 0,0 0 0,0-1 0,1 1 0,-1 0 0,0-1 0,0 1 0,0 0 0,0-1 0,0 1 0,0 0 0,0-1 0,0 1 0,0 0 0,0-1 0,0 1 0,0 0 0,0-1 0,-1 1 0,1 0 0,0-1 0,-1 1 0,1 0 0,-3 6 0,0 0 0,-1-1 0,-7 12 0,11-17 0,-327 509 0,107-195 0,212-299 0,8-16 0,0 0 0,0 0 0,0 0 0,0 1 0,0-1 0,1 0 0,-1 0 0,0 0 0,0 0 0,0 0 0,0 0 0,1 0 0,-1 1 0,0-1 0,0 0 0,0 0 0,1 0 0,-1 0 0,0 0 0,0 0 0,0 0 0,1 0 0,-1 0 0,0 0 0,0 0 0,0 0 0,1 0 0,-1 0 0,0 0 0,0-1 0,0 1 0,0 0 0,1 0 0,-1 0 0,0 0 0,0 0 0,0 0 0,0 0 0,1-1 0,-1 1 0,0 0 0,36-22 0,-28 17 0,612-378-788,-491 314 591,3 6 0,2 6 0,143-40 0,-260 92 197,-10 2 0,0 1 0,0 0 0,0 0 0,0 1 0,1 0 0,-1 0 0,0 1 0,8 0 0,-15 0 0,1 0-1,-1 0 0,1 0 0,-1 0 0,1 0 1,-1 1-1,1-1 0,-1 0 0,0 0 1,1 1-1,-1-1 0,1 0 0,-1 0 1,0 1-1,1-1 0,-1 0 0,0 1 1,1-1-1,-1 1 0,0-1 0,0 0 0,1 1 1,-1-1-1,0 1 0,0-1 0,0 1 1,0-1-1,1 0 0,-1 1 0,0-1 1,0 1-1,0-1 0,0 1 0,0-1 0,0 1 1,0-1-1,0 1 0,0-1 0,-1 1 1,1-1-1,0 1 0,0-1 0,0 1 1,0-1-1,-1 0 0,1 1 0,0-1 0,0 1 1,-1-1-1,1 0 0,0 1 0,-1 0 1,-18 23 164,18-23-124,-54 54 375,-89 71-1,-74 32 169,210-151-583,-1-1 0,-1-1 0,-13 6 0,23-10 0,0-1 0,0 0 0,0 0 0,0 0 0,0 0 0,0 0 0,-1 0 0,1 0 0,0 0 0,0 0 0,0 0 0,0 0 0,0 0 0,0 0 0,0 1 0,-1-1 0,1 0 0,0 0 0,0 0 0,0 0 0,0 0 0,0 0 0,0 0 0,-1 0 0,1 0 0,0 0 0,0-1 0,0 1 0,0 0 0,0 0 0,0 0 0,0 0 0,-1 0 0,1 0 0,0 0 0,0 0 0,0 0 0,0 0 0,0 0 0,0 0 0,0 0 0,0-1 0,0 1 0,-1 0 0,1 0 0,0 0 0,0 0 0,0 0 0,0 0 0,0 0 0,0-1 0,0 1 0,0 0 0,0 0 0,0 0 0,5-9 0,9-11 0,1 4 0,1-1 0,0 2 0,1 0 0,1 1 0,0 0 0,1 2 0,31-16 0,-49 27 0,0 1 0,0-1 0,0 0 0,0 1 0,0-1 0,0 1 0,0 0 0,0-1 0,1 1 0,-1 0 0,0 0 0,0 0 0,0 0 0,0 0 0,0 0 0,1 0 0,-1 0 0,0 0 0,0 0 0,0 0 0,0 1 0,0-1 0,0 1 0,0-1 0,2 2 0,-2-1 0,-1 0 0,1 0 0,-1 1 0,1-1 0,-1 0 0,0 0 0,1 1 0,-1-1 0,0 0 0,0 1 0,0-1 0,0 0 0,0 1 0,0-1 0,-1 0 0,1 1 0,0-1 0,-1 2 0,-3 9 0,-1 0 0,0 0 0,-8 14 0,-27 43 0,23-42 0,0 2 0,2 0 0,-17 48 0,26-64 0,1-16 0,-7-8 0,-1 4-53,0 0 0,-1 1 0,0 1-1,0 1 1,-1 0 0,1 0 0,-1 2 0,-18-2-1,12 1-832,-53-8-5940</inkml:trace>
</inkml:ink>
</file>

<file path=ppt/ink/ink4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0.623"/>
    </inkml:context>
    <inkml:brush xml:id="br0">
      <inkml:brushProperty name="width" value="0.35" units="cm"/>
      <inkml:brushProperty name="height" value="0.35" units="cm"/>
      <inkml:brushProperty name="color" value="#FFFFFF"/>
    </inkml:brush>
  </inkml:definitions>
  <inkml:trace contextRef="#ctx0" brushRef="#br0">225 0 24575,'-1'1'0,"0"-1"0,0 0 0,0 1 0,0-1 0,0 1 0,0 0 0,0-1 0,0 1 0,0 0 0,0-1 0,1 1 0,-1 0 0,0 0 0,0 0 0,1 0 0,-1-1 0,0 2 0,-11 18 0,12-19 0,-45 80 0,-21 43 0,52-86 0,2 1 0,2 0 0,-10 72 0,11-56 0,6-28 0,-1 43 0,4-49 0,-1-1 0,-1 1 0,-8 39 0,10-59 0,0-1 0,0 1 0,0 0 0,0-1 0,0 1 0,0-1 0,0 1 0,0 0 0,0-1 0,1 1 0,-1-1 0,0 1 0,0 0 0,1-1 0,-1 1 0,0-1 0,1 1 0,-1-1 0,0 1 0,1-1 0,-1 1 0,1-1 0,-1 0 0,1 1 0,-1-1 0,1 0 0,-1 1 0,1-1 0,-1 0 0,1 0 0,-1 1 0,1-1 0,0 0 0,-1 0 0,1 0 0,-1 0 0,1 0 0,0 0 0,-1 0 0,1 0 0,-1 0 0,1 0 0,0 0 0,37-1 0,-28 1 0,291 0 0,53-2 0,-91-25 0,-253 25 0,355-54 0,-337 51 0,-1-1 0,41-16 0,4-1 0,46-9 0,1 5 0,211-20 0,-51 16 0,-3 6 0,1 22 0,-181 4 0,-94-2 0,1 1 0,-1 0 0,1 0 0,-1 0 0,1 1 0,-1-1 0,1 1 0,-1-1 0,0 1 0,1 0 0,-1 0 0,0 0 0,0 0 0,1 0 0,-1 0 0,0 1 0,0-1 0,0 1 0,3 2 0,-4-1 0,1 1 0,-1-1 0,1 0 0,-1 0 0,0 1 0,0-1 0,0 0 0,-1 1 0,1-1 0,-1 1 0,0-1 0,0 1 0,-1 4 0,1 1 0,0 0 0,-1 0 0,-1 0 0,1 0 0,-1 0 0,-1 0 0,0-1 0,0 1 0,-1-1 0,0 0 0,-7 12 0,8-17 0,1-1 0,-1 1 0,0-1 0,0 0 0,1 0 0,-1 0 0,-1 0 0,1-1 0,0 0 0,-6 3 0,-39 8 0,27-7 0,-251 53 0,236-51 0,0-2 0,-50 0 0,44-3 0,-54 10 0,51-5 0,-49 0 0,59-5 0,1 1 0,-1 2 0,-42 11 0,50-9 0,-37 8 0,61-15 0,0 1 0,1 0 0,-1 0 0,0 0 0,1 0 0,-1 1 0,0-1 0,1 1 0,0 0 0,-1-1 0,1 1 0,-3 3 0,-15 11 0,20-16-32,0 0-1,-1 0 1,1 0-1,0 0 1,0 0-1,-1 0 1,1 0-1,0 0 1,-1 0-1,1 0 1,0 0-1,0 0 1,-1 0-1,1 0 1,0 0-1,-1 0 1,1 0-1,0 0 1,0 0-1,-1 0 1,1-1-33</inkml:trace>
</inkml:ink>
</file>

<file path=ppt/ink/ink4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3.322"/>
    </inkml:context>
    <inkml:brush xml:id="br0">
      <inkml:brushProperty name="width" value="0.35" units="cm"/>
      <inkml:brushProperty name="height" value="0.35" units="cm"/>
      <inkml:brushProperty name="color" value="#FFFFFF"/>
    </inkml:brush>
  </inkml:definitions>
  <inkml:trace contextRef="#ctx0" brushRef="#br0">269 0 24575,'-26'46'0,"17"-32"0,1 1 0,-7 16 0,1 5 0,2 1 0,2 0 0,-7 41 0,12-58 0,-1 0 0,0-1 0,-1 1 0,-1-2 0,-14 25 0,9-17 0,-17 46 0,11-4 0,-12 93 0,23-111 0,7-49 0,1 0 0,0 0 0,-1 1 0,1-1 0,0 1 0,0-1 0,0 0 0,0 1 0,0-1 0,0 0 0,0 1 0,1-1 0,-1 1 0,0-1 0,1 0 0,-1 0 0,1 1 0,-1-1 0,1 0 0,0 0 0,0 0 0,-1 1 0,2 0 0,1-1 0,-1 1 0,1-1 0,-1 0 0,1 0 0,0 0 0,0 0 0,-1-1 0,1 1 0,3 0 0,8 1 0,72 19 0,54 10 0,271 26 0,-242-35 0,348 15 307,2-35-801,-265-3-684</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43.376"/>
    </inkml:context>
    <inkml:brush xml:id="br0">
      <inkml:brushProperty name="width" value="0.1" units="cm"/>
      <inkml:brushProperty name="height" value="0.1" units="cm"/>
      <inkml:brushProperty name="color" value="#008C3A"/>
    </inkml:brush>
  </inkml:definitions>
  <inkml:trace contextRef="#ctx0" brushRef="#br0">0 1 24575,'16'0'0,"26"-1"0,-1 2 0,1 1 0,-1 3 0,72 16 0,-52-1 0,102 51 0,-132-54 0,-1 2 0,-1 1 0,-1 2 0,29 27 0,19 15 0,-42-37-341,0 3 0,-2 0-1,35 43 1,-51-52-6485</inkml:trace>
</inkml:ink>
</file>

<file path=ppt/ink/ink4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6.924"/>
    </inkml:context>
    <inkml:brush xml:id="br0">
      <inkml:brushProperty name="width" value="0.35" units="cm"/>
      <inkml:brushProperty name="height" value="0.35" units="cm"/>
      <inkml:brushProperty name="color" value="#FFFFFF"/>
    </inkml:brush>
  </inkml:definitions>
  <inkml:trace contextRef="#ctx0" brushRef="#br0">0 0 24527,'2670'730'0</inkml:trace>
</inkml:ink>
</file>

<file path=ppt/ink/ink4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6.475"/>
    </inkml:context>
    <inkml:brush xml:id="br0">
      <inkml:brushProperty name="width" value="0.35" units="cm"/>
      <inkml:brushProperty name="height" value="0.35" units="cm"/>
      <inkml:brushProperty name="color" value="#FFFFFF"/>
    </inkml:brush>
  </inkml:definitions>
  <inkml:trace contextRef="#ctx0" brushRef="#br0">1087 629 24575,'-141'3'0,"-155"25"0,204-10 0,60-11 0,1-1 0,-61 3 0,-143-1 0,177-5 0,35-3 0,1 1 0,-42 7 0,113-5 0,328 2 0,507-5 0,-524 3 0,-277 2 0,134-9 0,-187 0 0,55-16 0,17-3 0,31 3 0,110-13 0,-186 26 0,0 3 0,1 2 0,73 7 0,216 12 0,100-18 0,-346-10 0,-18 5 0,120-23 0,-153 20 0,14-5 0,105-39 0,-79 23 0,-58 20 0,447-149 0,-323 100 0,152-83 0,-242 109 218,-28 16-746,-1-3 1,40-28-1</inkml:trace>
</inkml:ink>
</file>

<file path=ppt/ink/ink4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9.377"/>
    </inkml:context>
    <inkml:brush xml:id="br0">
      <inkml:brushProperty name="width" value="0.35" units="cm"/>
      <inkml:brushProperty name="height" value="0.35" units="cm"/>
      <inkml:brushProperty name="color" value="#FFFFFF"/>
    </inkml:brush>
  </inkml:definitions>
  <inkml:trace contextRef="#ctx0" brushRef="#br0">628 300 24575,'-1'4'0,"1"1"0,-1-1 0,0 1 0,-1-1 0,1 0 0,-1 1 0,1-1 0,-1 0 0,-1 0 0,1 0 0,-3 3 0,-35 42 0,31-39 0,-317 350 0,322-357 0,1 1 0,0 0 0,1 0 0,-1 0 0,1 0 0,-1 0 0,1 0 0,0 1 0,1-1 0,-1 1 0,1-1 0,0 1 0,0 0 0,-1 7 0,2-9 0,1-1 0,-1 1 0,0 0 0,1 0 0,-1 0 0,1 0 0,0-1 0,0 1 0,0 0 0,0 0 0,0-1 0,0 1 0,1-1 0,0 0 0,-1 1 0,1-1 0,0 0 0,0 0 0,0 0 0,0 0 0,1 0 0,-1 0 0,0-1 0,1 1 0,2 1 0,9 2 0,-1 0 0,0 0 0,1-1 0,0-1 0,0 0 0,0-1 0,16 0 0,0-1 0,0-1 0,41-7 0,-54 5 0,0-1 0,0-1 0,-1-1 0,0-1 0,0 0 0,0 0 0,-1-2 0,0 0 0,0-1 0,-1 0 0,0-1 0,-1-1 0,0 0 0,0-1 0,-2 0 0,1-1 0,-2 0 0,1-1 0,8-16 0,-5 8 0,0 0 0,2 1 0,0 1 0,21-19 0,-18 19 0,17-24 0,10-11 0,3 5 0,55-62 0,-89 93 0,0 0 0,-2-2 0,0 1 0,12-28 0,-23 43 0,-1 0 0,1 0 0,-1 0 0,0 0 0,-1-1 0,0 1 0,1 0 0,-2 0 0,1 0 0,0 0 0,-1-1 0,0 1 0,-1 0 0,1 0 0,-4-8 0,2 4 0,0-1 0,1 1 0,-2-15 0,4 20 0,-1 1 0,1-1 0,-1 1 0,-1-1 0,1 1 0,0-1 0,-1 1 0,1 0 0,-1 0 0,0 0 0,0 0 0,-1 0 0,1 0 0,0 0 0,-1 1 0,-3-3 0,2 0 0,4 5 0,0 0 0,0 0 0,0 0 0,-1-1 0,1 1 0,0 0 0,0 0 0,0 0 0,0 0 0,0 0 0,0 0 0,-1 0 0,1-1 0,0 1 0,0 0 0,0 0 0,0 0 0,-1 0 0,1 0 0,0 0 0,0 0 0,0 0 0,0 0 0,-1 0 0,1 0 0,0 0 0,0 0 0,0 0 0,0 0 0,-1 0 0,1 0 0,0 0 0,0 0 0,0 0 0,0 0 0,-1 0 0,1 1 0,0-1 0,0 0 0,0 0 0,0 0 0,0 0 0,-1 0 0,1 0 0,0 0 0,0 1 0,0-1 0,0 0 0,0 0 0,0 0 0,0 1 0,-4 13 0,3 17 0,4 19 0,-1-21 0,-1 1 0,-4 48 0,-80 353 0,42-250 0,34-149 0,1 0 0,-2 41 0,4-44 0,-1 0 0,-15 47 0,16-63 0,3-10 0,1-1 0,-1 0 0,0 0 0,1 0 0,-1 0 0,0 0 0,0 0 0,-1 0 0,1 0 0,0-1 0,-1 1 0,1 0 0,-1-1 0,1 1 0,-1-1 0,0 1 0,1-1 0,-1 0 0,0 0 0,0 0 0,-3 1 0,0 0 0,-1-1 0,1-1 0,0 1 0,-1-1 0,1 0 0,-1 0 0,-8-2 0,-31-4 0,18 2 0,-40-1 0,35 5 0,-247 10 0,122 4 0,136-15-13,-1-1-1,1-1 1,-1-1 0,1 0-1,-34-14 1,12 5-1272,-41-10-5541</inkml:trace>
</inkml:ink>
</file>

<file path=ppt/ink/ink4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0.626"/>
    </inkml:context>
    <inkml:brush xml:id="br0">
      <inkml:brushProperty name="width" value="0.35" units="cm"/>
      <inkml:brushProperty name="height" value="0.35" units="cm"/>
      <inkml:brushProperty name="color" value="#FFFFFF"/>
    </inkml:brush>
  </inkml:definitions>
  <inkml:trace contextRef="#ctx0" brushRef="#br0">1 413 24575,'0'1'0,"0"0"0,1 0 0,-1 0 0,1-1 0,-1 1 0,1 0 0,0 0 0,-1-1 0,1 1 0,0 0 0,-1-1 0,1 1 0,0 0 0,0-1 0,0 1 0,0-1 0,-1 0 0,1 1 0,0-1 0,0 0 0,0 1 0,0-1 0,0 0 0,1 0 0,26 6 0,-1-3 0,1-1 0,0-1 0,0-1 0,0-1 0,40-8 0,-53 6 0,1-1 0,-1-1 0,0 0 0,0-1 0,0-1 0,-1 0 0,0-1 0,0 0 0,-1-1 0,24-21 0,21-29 0,-29 30 0,55-46 0,-51 50 0,-8 6 0,0 1 0,0 1 0,36-17 0,55-26-1365</inkml:trace>
</inkml:ink>
</file>

<file path=ppt/ink/ink4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8.717"/>
    </inkml:context>
    <inkml:brush xml:id="br0">
      <inkml:brushProperty name="width" value="0.35" units="cm"/>
      <inkml:brushProperty name="height" value="0.35" units="cm"/>
      <inkml:brushProperty name="color" value="#FFFFFF"/>
    </inkml:brush>
  </inkml:definitions>
  <inkml:trace contextRef="#ctx0" brushRef="#br0">0 1 24575,'50'0'0,"1207"11"0,-1197-10 0,-15-1 0,1 1 0,0 3 0,63 14 0,-69-11 0,-1-2 0,1-2 0,0-1 0,54-5 0,-5 1 0,224 2-1365</inkml:trace>
</inkml:ink>
</file>

<file path=ppt/ink/ink4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9.403"/>
    </inkml:context>
    <inkml:brush xml:id="br0">
      <inkml:brushProperty name="width" value="0.35" units="cm"/>
      <inkml:brushProperty name="height" value="0.35" units="cm"/>
      <inkml:brushProperty name="color" value="#FFFFFF"/>
    </inkml:brush>
  </inkml:definitions>
  <inkml:trace contextRef="#ctx0" brushRef="#br0">0 587 24575,'0'2'0,"0"-1"0,2-13 0,3-22 0,0-22 0,5-19 0,8-9 0,2 0 0,0 11 0,0 13 0,1 12 0,-3 12 0,-4 9 0</inkml:trace>
</inkml:ink>
</file>

<file path=ppt/ink/ink4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2.104"/>
    </inkml:context>
    <inkml:brush xml:id="br0">
      <inkml:brushProperty name="width" value="0.35" units="cm"/>
      <inkml:brushProperty name="height" value="0.35" units="cm"/>
      <inkml:brushProperty name="color" value="#FFFFFF"/>
    </inkml:brush>
  </inkml:definitions>
  <inkml:trace contextRef="#ctx0" brushRef="#br0">2218 0 24575,'-1'1'0,"1"0"0,-1 0 0,1 0 0,-1 0 0,0-1 0,1 1 0,-1 0 0,0-1 0,0 1 0,1 0 0,-1-1 0,0 1 0,0-1 0,0 1 0,0-1 0,0 0 0,0 1 0,0-1 0,0 0 0,0 1 0,-1-1 0,-23 6 0,25-6 0,-173 22 0,28-4 0,-59 25 0,-82-9 0,160-21 0,-35 2 0,-96-12 0,138-5 0,3 1 0,-124 2 0,157 5 0,-45 0 0,107-5 0,0 1 0,-25 5 0,23-3 0,-1 0-1365</inkml:trace>
</inkml:ink>
</file>

<file path=ppt/ink/ink4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7.161"/>
    </inkml:context>
    <inkml:brush xml:id="br0">
      <inkml:brushProperty name="width" value="0.35" units="cm"/>
      <inkml:brushProperty name="height" value="0.35" units="cm"/>
      <inkml:brushProperty name="color" value="#FFFFFF"/>
    </inkml:brush>
  </inkml:definitions>
  <inkml:trace contextRef="#ctx0" brushRef="#br0">107 493 24575,'-1'-8'0,"-1"0"0,1 1 0,-2-1 0,1 1 0,-1-1 0,0 1 0,0 0 0,-1 0 0,-5-7 0,-11-25 0,9 9 86,1-1-1,2 0 0,-9-61 1,8-96-1793</inkml:trace>
</inkml:ink>
</file>

<file path=ppt/ink/ink4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3.178"/>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4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3.830"/>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45.140"/>
    </inkml:context>
    <inkml:brush xml:id="br0">
      <inkml:brushProperty name="width" value="0.1" units="cm"/>
      <inkml:brushProperty name="height" value="0.1" units="cm"/>
      <inkml:brushProperty name="color" value="#008C3A"/>
    </inkml:brush>
  </inkml:definitions>
  <inkml:trace contextRef="#ctx0" brushRef="#br0">162 0 24575,'1'1'0,"1"-1"0,-1 1 0,1-1 0,0 1 0,-1 0 0,1 0 0,-1-1 0,0 1 0,1 0 0,-1 1 0,0-1 0,1 0 0,-1 0 0,0 0 0,0 1 0,0-1 0,0 1 0,0-1 0,0 1 0,-1-1 0,1 1 0,0 1 0,13 38 0,-9-7 0,-2 1 0,-1 1 0,-4 64 0,-1-19 0,5-22 0,0-37 0,-1 0 0,-1 0 0,-2 0 0,-6 37 0,-11-7 0,-2 8 0,14-42 0,0 0 0,0-1 0,-2-1 0,0 1 0,-1-1 0,-1-1 0,-16 19 0,27-33 0,-4 3-114,1 0 1,-1 1-1,0-2 0,0 1 0,0 0 1,-1-1-1,1 0 0,-1 0 0,1 0 1,-1-1-1,-7 3 0,-6 1-6712</inkml:trace>
</inkml:ink>
</file>

<file path=ppt/ink/ink4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9.205"/>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4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9.880"/>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4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0.588"/>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4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1.246"/>
    </inkml:context>
    <inkml:brush xml:id="br0">
      <inkml:brushProperty name="width" value="0.35" units="cm"/>
      <inkml:brushProperty name="height" value="0.35" units="cm"/>
      <inkml:brushProperty name="color" value="#FFFFFF"/>
    </inkml:brush>
  </inkml:definitions>
  <inkml:trace contextRef="#ctx0" brushRef="#br0">1 0 24575</inkml:trace>
</inkml:ink>
</file>

<file path=ppt/ink/ink4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5.654"/>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4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6.573"/>
    </inkml:context>
    <inkml:brush xml:id="br0">
      <inkml:brushProperty name="width" value="0.35" units="cm"/>
      <inkml:brushProperty name="height" value="0.35" units="cm"/>
      <inkml:brushProperty name="color" value="#FFFFFF"/>
    </inkml:brush>
  </inkml:definitions>
  <inkml:trace contextRef="#ctx0" brushRef="#br0">1 0 24575</inkml:trace>
</inkml:ink>
</file>

<file path=ppt/ink/ink4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4.350"/>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4.864"/>
    </inkml:context>
    <inkml:brush xml:id="br0">
      <inkml:brushProperty name="width" value="0.35" units="cm"/>
      <inkml:brushProperty name="height" value="0.35" units="cm"/>
      <inkml:brushProperty name="color" value="#FFFFFF"/>
    </inkml:brush>
  </inkml:definitions>
  <inkml:trace contextRef="#ctx0" brushRef="#br0">1 31 24575,'0'-2'0,"0"-5"0,0-3 0,0-1 0</inkml:trace>
</inkml:ink>
</file>

<file path=ppt/ink/ink4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5.169"/>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6.469"/>
    </inkml:context>
    <inkml:brush xml:id="br0">
      <inkml:brushProperty name="width" value="0.35" units="cm"/>
      <inkml:brushProperty name="height" value="0.35" units="cm"/>
      <inkml:brushProperty name="color" value="#FFFFFF"/>
    </inkml:brush>
  </inkml:definitions>
  <inkml:trace contextRef="#ctx0" brushRef="#br0">1 1 24575</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3:59.320"/>
    </inkml:context>
    <inkml:brush xml:id="br0">
      <inkml:brushProperty name="width" value="0.1" units="cm"/>
      <inkml:brushProperty name="height" value="0.1" units="cm"/>
      <inkml:brushProperty name="color" value="#008C3A"/>
    </inkml:brush>
  </inkml:definitions>
  <inkml:trace contextRef="#ctx0" brushRef="#br0">86 945 24575,'0'1'0,"0"0"0,1 0 0,-1 0 0,1 0 0,-1 0 0,1 0 0,0 0 0,-1 0 0,1 0 0,0-1 0,0 1 0,0 0 0,0 0 0,-1-1 0,1 1 0,0 0 0,0-1 0,0 1 0,0-1 0,0 1 0,3 0 0,27 9 0,-26-8 0,21 4 0,0-1 0,0 0 0,51 0 0,80-10 0,-135 2 0,0-1 0,32-10 0,-104 11 0,-17 2 0,-50 2 0,160-7 0,5-2 0,68-1 0,-77 9 0,-29 0 0,-28 0 0,-310 1 0,543-1 0,-293 0 0,45 0 0,27 0 0,9 0 0,442 0 0,-436-1 0,0 0 0,-1-1 0,1 0 0,-1 0 0,0 0 0,0-1 0,13-7 0,-11 6 0,0 0 0,1 0 0,-1 1 0,16-3 0,-7 4 0,2 0 0,-35 1 0,-421 3 0,877-2 0,-424-2 0,0 0 0,-1-1 0,1-1 0,-1-1 0,1 0 0,-1-1 0,31-17 0,-27 13 0,-1 1 0,1 1 0,0 1 0,26-5 0,-210 17 0,144-3 0,5-1 0,1 1 0,-1 0 0,1 1 0,0 0 0,0 1 0,-15 6 0,28-10 0,0 0 0,-1 0 0,1 0 0,0 0 0,-1 0 0,1 0 0,0 0 0,-1 1 0,1-1 0,0 0 0,0 0 0,-1 0 0,1 1 0,0-1 0,0 0 0,-1 0 0,1 0 0,0 1 0,0-1 0,0 0 0,-1 1 0,1-1 0,0 0 0,0 0 0,0 1 0,0-1 0,0 0 0,0 1 0,0-1 0,-1 0 0,1 1 0,0-1 0,0 0 0,0 1 0,11 4 0,18-1 0,-8-3 0,-1 0 0,0-2 0,0 0 0,1-1 0,-1-1 0,-1-1 0,1 0 0,27-11 0,192-94 0,-211 94 0,0-1 0,-2-1 0,1-2 0,-2 0 0,44-45 0,0 1 0,79-79 0,-90 83 0,-46 46 0,-1 0 0,0-1 0,-1-1 0,0 1 0,8-20 0,33-82 0,-41 91 0,-9 23 0,0 0 0,0 0 0,-1 0 0,1 0 0,-1 0 0,1 0 0,-1-1 0,0 1 0,1 0 0,-1 0 0,0 0 0,0 0 0,-1 0 0,1 0 0,0-1 0,-1 1 0,1 0 0,-2-2 0,1 3 0,0 0 0,0-1 0,0 1 0,0 1 0,0-1 0,-1 0 0,1 0 0,0 0 0,0 0 0,-1 1 0,1-1 0,0 1 0,-1-1 0,1 1 0,-1-1 0,1 1 0,-1 0 0,1 0 0,-1 0 0,1 0 0,-1 0 0,1 0 0,-1 0 0,1 0 0,-1 1 0,-2 0 0,-7 2 0,-1 1 0,0 0 0,1 1 0,0 1 0,0 0 0,0 0 0,1 1 0,0 0 0,0 1 0,1 0 0,0 1 0,0 0 0,-8 11 0,10-8 0,0 1 0,1 0 0,1 0 0,-7 21 0,8-20 0,-1 0 0,0 0 0,-1-1 0,-12 20 0,-11 10 0,-2-2 0,-46 47 0,62-72 0,-2-1 0,0-1 0,0 0 0,-2-1 0,1-1 0,-2-1 0,-37 16 0,24-14 0,1 2 0,0 1 0,1 2 0,1 1 0,-43 35 0,47-35 0,0-1 0,-1-1 0,-39 18 0,-91 31 0,142-60 0,-24 10 0,-2-2 0,0-2 0,0-1 0,-1-3 0,-1-1 0,1-2 0,-50 0 0,78-5 0,0 0 0,1 1 0,-1 0 0,1 1 0,-1 1 0,1 0 0,-23 9 0,7-2 24,0-1 0,0-2 0,0 0 0,-47 3 0,-119-4-1509,170-7-5341</inkml:trace>
</inkml:ink>
</file>

<file path=ppt/ink/ink4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7.472"/>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42.464"/>
    </inkml:context>
    <inkml:brush xml:id="br0">
      <inkml:brushProperty name="width" value="0.35" units="cm"/>
      <inkml:brushProperty name="height" value="0.35" units="cm"/>
      <inkml:brushProperty name="color" value="#FFFFFF"/>
    </inkml:brush>
  </inkml:definitions>
  <inkml:trace contextRef="#ctx0" brushRef="#br0">1 1 24575</inkml:trace>
</inkml:ink>
</file>

<file path=ppt/ink/ink4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7:32:01.667"/>
    </inkml:context>
    <inkml:brush xml:id="br0">
      <inkml:brushProperty name="width" value="0.35" units="cm"/>
      <inkml:brushProperty name="height" value="0.35" units="cm"/>
      <inkml:brushProperty name="color" value="#FFFFFF"/>
    </inkml:brush>
  </inkml:definitions>
  <inkml:trace contextRef="#ctx0" brushRef="#br0">169 2112 24575,'0'0'0,"0"1"0,0 0 0,0-1 0,0 1 0,0-1 0,0 1 0,0 0 0,0-1 0,0 1 0,-1-1 0,1 1 0,0 0 0,0-1 0,-1 1 0,1-1 0,0 1 0,-1-1 0,1 1 0,0-1 0,-1 1 0,1-1 0,-1 0 0,1 1 0,-1-1 0,1 0 0,-1 1 0,1-1 0,-1 0 0,1 1 0,-1-1 0,1 0 0,-1 0 0,0 0 0,1 0 0,-1 1 0,1-1 0,-1 0 0,0 0 0,1 0 0,-1 0 0,1 0 0,-2-1 0,0 1 0,0 0 0,1-1 0,-1 1 0,0-1 0,0 0 0,0 1 0,1-1 0,-1 0 0,0 0 0,1 0 0,-1 0 0,1-1 0,-2 0 0,-11-16 0,1-1 0,1 0 0,1 0 0,0-1 0,2-1 0,0 0 0,1 0 0,-6-30 0,5 13 0,3-1 0,1-1 0,1 1 0,3-1 0,1 0 0,7-53 0,3 21 0,4 1 0,34-106 0,-37 143 0,5-15 0,-2 1 0,8-56 0,64-281 0,-17 175 0,-5 22 0,-27 70 0,-30 99 0,1 0 0,1 1 0,20-33 0,-28 50 0,-1 1 0,0-1 0,1 0 0,0 0 0,-1 0 0,1 1 0,-1-1 0,1 0 0,0 1 0,-1-1 0,1 0 0,0 1 0,0-1 0,-1 1 0,1-1 0,0 1 0,0 0 0,0-1 0,0 1 0,0 0 0,0-1 0,0 1 0,0 0 0,-1 0 0,1 0 0,0 0 0,0 0 0,0 0 0,0 0 0,0 0 0,0 0 0,0 1 0,0-1 0,0 0 0,0 1 0,0-1 0,-1 0 0,1 1 0,0-1 0,0 1 0,0 0 0,-1-1 0,1 1 0,0-1 0,-1 1 0,1 0 0,0 0 0,-1-1 0,1 1 0,-1 0 0,1 0 0,0 1 0,4 7 0,0 0 0,-1-1 0,7 19 0,-10-25 0,11 37 0,-1-1 0,-2 1 0,-2 1 0,4 54 0,-7 164 0,-5-177 0,1 5 0,-18 567 0,10-566 0,5 1 0,3 0 0,16 120 0,-11-178 0,-1 0 0,-2 0 0,-1 1 0,-1-1 0,-5 40 0,-2-52 0,7-18 0,0 0 0,-1 0 0,1 1 0,0-1 0,0 0 0,0 0 0,-1 0 0,1 0 0,0 0 0,0 0 0,0 0 0,-1 0 0,1 0 0,0 0 0,0 0 0,-1 0 0,1 0 0,0 0 0,0 0 0,-1 0 0,1 0 0,0 0 0,0 0 0,-1 0 0,1 0 0,0 0 0,0 0 0,0 0 0,-1 0 0,1-1 0,0 1 0,0 0 0,0 0 0,-1 0 0,1 0 0,0-1 0,0 1 0,-2-3 0,0 0 0,0 0 0,0 0 0,0 0 0,1-1 0,-1 1 0,0-6 0,-3-9 0,1 0 0,1 0 0,0-1 0,2 0 0,0 1 0,4-37 0,2 12 0,20-75 0,-3 43 0,52-120 0,51-63 0,-86 180 0,-38 76 0,85-178 0,-66 132 0,24-89 0,10-68 0,-53 201 0,0 0 0,0 0 0,1 0 0,-1 0 0,5-7 0,-5 10 0,-1 1 0,1-1 0,-1 0 0,1 1 0,0-1 0,-1 0 0,1 1 0,0-1 0,0 1 0,-1-1 0,1 1 0,0-1 0,0 1 0,0 0 0,-1-1 0,1 1 0,0 0 0,0 0 0,0-1 0,0 1 0,0 0 0,0 0 0,0 0 0,-1 0 0,1 0 0,0 1 0,0-1 0,0 0 0,0 0 0,0 0 0,0 1 0,-1-1 0,1 0 0,1 2 0,5 2 0,0 1 0,0-1 0,-1 2 0,0-1 0,0 1 0,-1 0 0,1 0 0,7 11 0,0 4 0,19 36 0,-24-38 0,-1 1 0,0 0 0,-1 0 0,-1 0 0,4 42 0,-3 109 0,-6-133 0,-4 103-130,-6 0 0,-6-1-1,-6-1 1,-75 255 0,-11-120 115,54-147 138,45-100-2,1 0 1,1 1-1,-5 44 0,3-19-63,9-53-58,0 0 0,0 0 0,0 0 0,0 0 0,0 0 0,0 0 0,0 0 0,0 0 0,0 0 0,0 0 0,-1 0 0,1 0 0,0 0 0,0 0 0,0 0 0,0 0 0,0 0 0,0 0 0,0 0 0,0 0 0,0 0 0,-1 0 0,1 0 0,0 0 0,0 0 0,0 0 0,0 0 0,0 0 0,0 0 0,0 0 0,0 0 0,0 0 0,0 0 0,-1 0 0,1 0 0,0 1 0,0-1 0,0 0 0,0 0 0,0 0 0,0 0 0,0 0 0,0 0 0,0 0 0,0 0 0,0 0 0,0 0 0,0 1 0,0-1 0,0 0 0,0 0 0,0 0 0,0 0 0,0 0 0,0 0 0,0 0 0,0 0 0,0 1 0,0-1 0,0 0 0,0 0 0,0 0 0,0 0 0,0 0 0,0 0 0,-4-11 0,-3-18 0,-10-97 0,-1-221 0,18 296 0,8-413 0,-1 380 0,3 0 0,4 1 0,36-120 0,-39 163 0,-7 26 0,-1 0 0,2 1 0,0 0 0,7-14 0,-12 27 0,0 0 0,0 0 0,0 0 0,0 1 0,0-1 0,0 0 0,0 0 0,0 0 0,0 0 0,0 1 0,0-1 0,0 0 0,0 0 0,0 0 0,0 0 0,0 0 0,0 1 0,0-1 0,0 0 0,0 0 0,0 0 0,0 0 0,0 0 0,0 1 0,0-1 0,0 0 0,1 0 0,-1 0 0,0 0 0,0 0 0,0 0 0,0 0 0,0 0 0,0 1 0,1-1 0,-1 0 0,0 0 0,0 0 0,0 0 0,0 0 0,0 0 0,1 0 0,-1 0 0,0 0 0,0 0 0,0 0 0,0 0 0,0 0 0,1 0 0,-1 0 0,0 0 0,0 0 0,0 0 0,0 0 0,1 0 0,-1 0 0,0 0 0,0-1 0,0 1 0,0 0 0,0 0 0,0 0 0,1 0 0,-1 0 0,0 0 0,0 0 0,0-1 0,2 17 0,-1 3 0,-2 1 0,-1 0 0,0 0 0,-1-1 0,-1 0 0,-1 0 0,-1 0 0,-1 0 0,0-1 0,-15 26 0,-12 15 0,-71 92 0,73-107 0,-72 98 0,-149 155 0,220-264 0,9-9 0,1 0 0,-22 31 0,39-46 0,0 0 0,0 1 0,1 0 0,0 0 0,1 1 0,0 0 0,0-1 0,2 1 0,-1 0 0,0 14 0,2-2 0,2 31 0,1-9 0,-13-69 0,-4-12 0,2 0 0,-9-44 0,19 62 0,0 0 0,1 0 0,0 0 0,2 0 0,0-1 0,5-33 0,5-24 0,0-146 0,0-12 0,-2 109 251,-6 81-655,1 0 0,2 0 0,19-75 0</inkml:trace>
</inkml:ink>
</file>

<file path=ppt/ink/ink4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7:33:18.727"/>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4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14.553"/>
    </inkml:context>
    <inkml:brush xml:id="br0">
      <inkml:brushProperty name="width" value="0.35" units="cm"/>
      <inkml:brushProperty name="height" value="0.35" units="cm"/>
      <inkml:brushProperty name="color" value="#FFFFFF"/>
    </inkml:brush>
  </inkml:definitions>
  <inkml:trace contextRef="#ctx0" brushRef="#br0">0 1 24575,'109'0'0,"0"5"0,0 5 0,109 24 0,-130-18 0,133 6 0,-113-10 0,26 2 0,17-14 0,-77-1 0,0 2 0,135 22 0,-123-9 0,157 8 0,90-22 0,-168-2 0,-91 3 0,137 21 0,-108-6 0,2-5 0,122-1 0,-186-9 0,65 11 0,24 1 0,-124-13 0,53 5 0,-56-5 0,0 0 0,0 1 0,0 0 0,0 0 0,0-1 0,0 2 0,-1-1 0,1 0 0,0 1 0,-1-1 0,1 1 0,-1 0 0,1-1 0,-1 1 0,0 0 0,2 3 0,-3-4 0,-1 0 0,0-1 0,0 1 0,0-1 0,0 1 0,0 0 0,0-1 0,0 1 0,0 0 0,0-1 0,-1 1 0,1 0 0,0-1 0,0 1 0,0-1 0,-1 1 0,1 0 0,0-1 0,-1 1 0,1-1 0,-1 1 0,1-1 0,0 1 0,-1-1 0,1 1 0,-1-1 0,1 0 0,-1 1 0,0-1 0,1 0 0,-1 1 0,1-1 0,-1 0 0,0 0 0,1 1 0,-1-1 0,1 0 0,-2 0 0,-29 11 0,29-11 0,-439 88 0,274-61 0,-124 18 0,252-40 0,0 2 0,1 2 0,0 1 0,1 2 0,-71 32 0,88-35 0,0-2 0,-31 8 0,50-15 0,-12 5 0,27-3 0,574-10 0,-466 4 0,1149-103-1045,-1209 97 1045,67-6 0,-129 16 0,1 0 0,-1 0 0,0 0 0,0 0 1,0 0-1,1 0 0,-1 0 0,0 0 1,0 0-1,0 0 0,1 0 0,-1 0 1,0 0-1,0 0 0,0 0 0,1 0 0,-1 0 1,0 0-1,0 0 0,0 0 0,1 0 1,-1 0-1,0 0 0,0 0 0,0 1 1,1-1-1,-1 0 0,0 0 0,0 0 0,0 0 1,0 1-1,0-1 0,0 0 0,1 0 1,-1 0-1,0 0 0,0 1 0,0-1 1,0 0-1,0 0 0,0 0 0,0 1 0,0-1 1,0 0-1,0 0 0,0 0 0,0 1 1,0-1-1,0 0 0,-8 14 219,-18 11 380,-53 38-527,-2-2 0,-137 75 0,-49-5-72,128-67 0,-150 96 0,186-92 0,3 4 0,-139 131 0,235-199 0,-13 14 0,16-18 0,1 0 0,0 1 0,0-1 0,-1 1 0,1-1 0,0 0 0,0 1 0,0-1 0,0 1 0,0-1 0,0 0 0,0 1 0,0-1 0,0 1 0,0-1 0,0 1 0,0-1 0,0 0 0,0 1 0,0-1 0,0 1 0,0-1 0,0 0 0,1 1 0,-1-1 0,0 1 0,0-1 0,1 0 0,-1 1 0,0-1 0,0 0 0,1 1 0,-1-1 0,0 0 0,1 0 0,-1 1 0,0-1 0,1 0 0,-1 0 0,0 1 0,1-1 0,-1 0 0,1 0 0,-1 0 0,0 0 0,1 0 0,-1 0 0,1 0 0,0 0 0,9 2 0,1-1 0,-1 0 0,0-1 0,1 0 0,-1-1 0,1 0 0,-1 0 0,0-1 0,15-5 0,2 1 0,317-85-444,1-22-205,-238 77 566,65-22 53,638-205 21,-778 253 9,-16 5 0,0 0 0,0 1 0,0 0 0,32-2 0,-34 9 0,-13 6 0,-17 11 0,-6 1 145,-2 0 1,0-2-1,-44 27 1,-94 42 484,153-83-627,-534 245-684,176-87 305,8 11 376,310-148 0,44-21 0,14-6 0,123-43 0,-74 22 0,893-309-463,12 44-1,-649 213 464,-239 64 0,-73 10 0,-1 0 0,1-1 0,-1 1 0,1 0 0,-1 0 0,1 0 0,-1 0 0,1 1 0,-1-1 0,1 0 0,-1 1 0,1-1 0,-1 1 0,0-1 0,1 1 0,-1 0 0,2 1 0,-3-1 0,0-1 0,1 1 0,-1 0 0,0 0 0,0 0 0,0 0 0,0 0 0,-1 0 0,1 0 0,0 0 0,0 0 0,0 0 0,-1 0 0,1-1 0,-1 1 0,1 0 0,-1 0 0,1 0 0,-1-1 0,1 1 0,-1 0 0,1 0 0,-1-1 0,0 1 0,0 0 0,-12 14 0,0-1 0,-1-1 0,-28 21 0,-59 32 0,-13-4 56,-207 79 0,293-129-4,-195 75 678,-125 53-600,329-133-130,9-3 0,-1 1 0,0 0 0,1 0 0,0 1 0,0 0 0,-13 12 0,23-18 0,0 0 0,0 0 0,0 0 0,1 0 0,-1 0 0,0 0 0,0 0 0,0 0 0,0 0 0,0 0 0,1 1 0,-1-1 0,0 0 0,0 0 0,0 0 0,0 0 0,0 0 0,0 0 0,0 0 0,1 0 0,-1 1 0,0-1 0,0 0 0,0 0 0,0 0 0,0 0 0,0 0 0,0 0 0,0 1 0,0-1 0,0 0 0,0 0 0,0 0 0,0 0 0,0 0 0,0 1 0,0-1 0,0 0 0,0 0 0,0 0 0,0 0 0,0 0 0,0 1 0,0-1 0,0 0 0,0 0 0,0 0 0,0 0 0,0 0 0,0 0 0,-1 1 0,1-1 0,0 0 0,15-3 60,0-2 0,-1 1-1,1-2 1,17-8 0,12-5 441,-43 19-495,46-19 71,88-21 0,-107 38-77,-28 2 0,1 0 0,-1 0 0,0 0 0,1 0 0,-1 0 0,1 0 0,-1 0 0,0 1 0,1-1 0,-1 0 0,1 0 0,-1 0 0,0 0 0,1 1 0,-1-1 0,0 0 0,1 0 0,-1 1 0,0-1 0,0 0 0,1 1 0,-1-1 0,0 0 0,0 1 0,0-1 0,1 0 0,-1 1 0,0-1 0,0 1 0,0-1 0,0 0 0,0 1 0,0-1 0,0 1 0,0-1 0,0 0 0,0 1 0,0-1 0,0 1 0,0-1 0,0 0 0,0 1 0,0-1 0,0 1 0,0-1 0,-1 0 0,1 1 0,0-1 0,0 0 0,0 1 0,-1-1 0,1 0 0,0 1 0,0-1 0,-1 0 0,1 0 0,0 1 0,-1-1 0,-7 9 0,-1-1 0,1 0 0,-1 0 0,-1-1 0,0 0 0,0-1 0,-19 10 0,8-5 0,-355 168-40,298-145-84,-407 169-1244,148-63 402,-146 61-473,-530 229-1832,1016-431 3510,14-4-92,39-16-157,98-43 14,421-205 292,-137 61-101,-171 88-195,-43 23 0,-73 44 164,-143 51-78,-1 0 1,0 0-1,1 1 0,-1 0 0,1 1 1,12 0-1,-19 0-62,0 0 0,0 1 0,0-1-1,0 0 1,0 0 0,0 1 0,0-1 0,0 1 0,0-1 0,-1 0-1,1 1 1,0 0 0,0-1 0,0 1 0,-1-1 0,1 1 0,0 0 0,-1 0-1,1-1 1,0 3 0,0-2 17,-1 1 0,0-1 0,0 1 0,1-1 0,-1 1 0,0-1 0,0 1 0,0 0 0,-1-1 0,1 1 0,0-1 0,-1 1 0,1-1 0,-1 1 0,1-1 0,-2 3 0,-3 6 143,-1 1 0,0-2 0,-1 1 0,0-1 0,-15 16 0,-51 44 604,-258 192-149,34-30-503,281-217 266,-24 26-1,39-39-356,0 0-1,-1 1 1,1-1-1,0 1 1,0 0 0,0-1-1,1 1 1,-1 0 0,0-1-1,0 1 1,1 0 0,-1 3-1,1-4-35,0-1 0,0 1-1,0-1 1,0 1-1,1 0 1,-1-1 0,0 1-1,0-1 1,0 1 0,1-1-1,-1 0 1,0 1 0,1-1-1,-1 1 1,0-1 0,1 1-1,-1-1 1,1 0 0,-1 1-1,0-1 1,1 0 0,-1 1-1,1-1 1,-1 0 0,1 0-1,-1 0 1,1 1 0,0-1-1,6 1 1,0 0 0,0-1-1,0 0 1,-1 0 0,1-1 0,0 0 0,7-1-1,32-8-8,62-22 0,124-57-164,60-40-655,213-113-613,57-28-155,4 34 284,-378 173 1225,-155 54 78,49-8 0,-79 16-1,0 1-1,0-1 0,0 1 1,0 0-1,0 0 1,0 0-1,0 0 1,0 1-1,0-1 1,0 1-1,0 0 0,0-1 1,3 3-1,-6-3 7,1 1-1,-1-1 1,1 1-1,-1-1 1,0 1-1,1-1 1,-1 1-1,1 0 1,-1-1-1,0 1 0,0 0 1,1-1-1,-1 1 1,0 0-1,0-1 1,0 1-1,0 0 1,0-1-1,0 1 1,0 0-1,0-1 1,0 1-1,0 0 1,0-1-1,0 1 0,-1 0 1,1-1-1,0 1 1,0 0-1,-1-1 1,1 1-1,-1 0 1,-4 8 137,-1-1 1,0 0-1,-1-1 1,0 0-1,-13 12 0,-51 39 1017,-3-2-1,-160 90 0,-187 55-842,29-48-450,-171 78 146,559-229-12,-29 13 0,2 1 0,0 2 0,-46 34 0,76-51 0,0 0 0,0 0 0,0 0 0,0 0 0,-1 0 0,1 0 0,0 0 0,1 0 0,-1 0 0,0 0 0,0 0 0,0 1 0,1-1 0,-1 0 0,0 1 0,1-1 0,0 0 0,-1 3 0,2-3 0,-1-1 0,1 1 0,0-1 0,0 1 0,0-1 0,0 1 0,0-1 0,0 0 0,0 1 0,0-1 0,0 0 0,0 0 0,0 0 0,0 0 0,0 0 0,0 0 0,1 0 0,-1 0 0,0 0 0,0 0 0,0 0 0,0-1 0,2 0 0,48-11 71,-1-2 1,60-25-1,41-12 449,-146 49-520,1 1 0,-1 0 0,1 0 0,-1 0 0,0 1 0,8 0 0,-13 0 0,1 0 0,-1 0 0,1 0 0,-1 0 0,1 0 0,-1 0 0,1 1 0,-1-1 0,0 0 0,1 0 0,-1 0 0,1 1 0,-1-1 0,1 0 0,-1 1 0,0-1 0,1 0 0,-1 1 0,0-1 0,1 0 0,-1 1 0,0-1 0,1 1 0,-1-1 0,0 1 0,0-1 0,0 1 0,1-1 0,-1 0 0,0 1 0,0-1 0,0 1 0,0-1 0,0 1 0,0-1 0,0 1 0,0 0 0,0-1 0,0 1 0,0-1 0,0 1 0,0-1 0,-1 1 0,0 4 0,-1-1 0,0 0 0,0 1 0,0-1 0,-1 0 0,1 0 0,-1 0 0,0 0 0,0-1 0,-4 4 0,-42 36 0,34-31 0,-350 239 0,166-122 0,193-126 0,0 1 0,1 0 0,0 0 0,0 1 0,-7 7 0,12-12 0,0 0 0,0 0 0,0 0 0,0 1 0,0-1 0,0 0 0,0 0 0,0 0 0,0 1 0,-1-1 0,1 0 0,0 0 0,0 0 0,0 1 0,0-1 0,0 0 0,0 0 0,1 0 0,-1 1 0,0-1 0,0 0 0,0 0 0,0 0 0,0 1 0,0-1 0,0 0 0,0 0 0,0 0 0,0 1 0,1-1 0,-1 0 0,0 0 0,0 0 0,0 0 0,0 0 0,1 1 0,-1-1 0,0 0 0,0 0 0,0 0 0,0 0 0,1 0 0,-1 0 0,0 0 0,0 0 0,0 0 0,1 0 0,-1 0 0,0 0 0,0 0 0,1 0 0,-1 0 0,32-2 0,49-16 0,92-33 0,-144 42 0,88-28-79,536-153-1024,-534 167 1103,-111 22 0,0 0 0,0 0 0,0 0 0,0 1 0,0 0 0,16 3 0,-23-3 0,0 1 0,0-1 0,0 0 0,0 1 0,-1-1 0,1 1 0,0-1 0,0 1 0,0-1 0,-1 1 0,1 0 0,0-1 0,0 1 0,-1 0 0,1-1 0,-1 1 0,1 0 0,-1 0 0,1 0 0,-1 0 0,1-1 0,-1 1 0,0 0 0,1 0 0,-1 0 0,0 0 0,0 0 0,0 0 0,0 0 0,0 0 0,0 0 0,0 0 0,0 0 0,0 0 0,0 0 0,-1 0 0,1 0 0,0 0 0,0-1 0,-1 1 0,0 1 0,-4 8 0,0 0 0,0-1 0,-1 0 0,-1 0 0,1-1 0,-11 11 0,-100 94 0,-55 29-775,-306 194 0,-227 75 464,291-195 427,-142 82 69,493-256-185,185-110 1041,57-29 660,-75 48-1701,-90 41 0,-14 8 0,-1 0 0,1 0 0,0 0 0,0 0 0,0 0 0,0 0 0,0 0 0,0 0 0,0 0 0,0 0 0,0 0 0,0 0 0,0 0 0,0-1 0,0 1 0,0 0 0,0 0 0,0 0 0,0 0 0,-1 0 0,1 0 0,0 0 0,0 0 0,0 0 0,0 0 0,0 0 0,0 0 0,0 0 0,0 0 0,0 0 0,0 0 0,0 0 0,0 0 0,0 0 0,0 0 0,0-1 0,0 1 0,0 0 0,0 0 0,0 0 0,0 0 0,0 0 0,0 0 0,0 0 0,0 0 0,0 0 0,0 0 0,0 0 0,0 0 0,0 0 0,0 0 0,0 0 0,0 0 0,0 0 0,1-1 0,-1 1 0,0 0 0,0 0 0,0 0 0,0 0 0,-22 5 0,17-4 0,-9 3 0,0-1 0,0 1 0,1-2 0,-1 0 0,-19 1 0,30-3 0,1 0 0,-1 0 0,0 0 0,0-1 0,1 1 0,-1-1 0,0 1 0,0-1 0,1 0 0,-1 0 0,1 0 0,-1-1 0,1 1 0,-1 0 0,1-1 0,0 0 0,0 1 0,0-1 0,0 0 0,0 0 0,0 0 0,0-1 0,1 1 0,-1 0 0,1-1 0,-1 1 0,1-1 0,-1-2 0,0-1 31,1 1 0,0-1 0,0 1 0,0-1 0,1 1 0,0-1 0,0 0 0,0 1 1,1-1-1,2-10 0,2 0-600,0-1 0,9-17 0</inkml:trace>
</inkml:ink>
</file>

<file path=ppt/ink/ink4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29.506"/>
    </inkml:context>
    <inkml:brush xml:id="br0">
      <inkml:brushProperty name="width" value="0.35" units="cm"/>
      <inkml:brushProperty name="height" value="0.35" units="cm"/>
      <inkml:brushProperty name="color" value="#FFFFFF"/>
    </inkml:brush>
  </inkml:definitions>
  <inkml:trace contextRef="#ctx0" brushRef="#br0">120 224 24575,'-1'1'0,"-1"-1"0,1 1 0,0-1 0,-1 1 0,1-1 0,0 1 0,0 0 0,0 0 0,0 0 0,0 0 0,0 0 0,0 0 0,0 0 0,0 0 0,0 0 0,0 0 0,0 0 0,1 1 0,-2 1 0,-12 30 0,12-29 0,-5 15 0,-5 10 0,2 1 0,-9 38 0,-14 55 0,40-145 0,0 0 0,2 0 0,1 1 0,0 0 0,1 1 0,25-34 0,-3 16 0,-12 15 0,22-32 0,-28 34 0,2 1 0,28-27 0,7-8 0,-40 40 0,0 0 0,1 1 0,1 1 0,1 0 0,30-21 0,-44 33 0,-1 1 0,1-1 0,0 1 0,0-1 0,0 1 0,-1 0 0,1-1 0,0 1 0,0 0 0,0 0 0,0 0 0,-1 0 0,1-1 0,0 1 0,0 0 0,0 1 0,0-1 0,0 0 0,-1 0 0,1 0 0,0 0 0,0 1 0,0-1 0,0 0 0,-1 1 0,1-1 0,0 0 0,0 1 0,-1-1 0,1 1 0,0 0 0,-1-1 0,1 1 0,-1-1 0,1 1 0,-1 0 0,1-1 0,-1 1 0,1 0 0,-1 0 0,1 0 0,-1-1 0,0 1 0,0 0 0,1 0 0,-1 1 0,1 4 0,1 1 0,-1-1 0,-1 1 0,0 12 0,-1 9 0,-2 1 0,0-1 0,-3 0 0,-10 35 0,-46 106 0,50-144 0,-2 0 0,0-1 0,-27 33 0,-10 17 0,-34 72 0,78-130 0,7-16 0,0 0 0,0 0 0,0 0 0,0 1 0,0-1 0,0 0 0,0 0 0,0 0 0,0 0 0,0 0 0,0 1 0,0-1 0,0 0 0,0 0 0,0 0 0,0 0 0,0 0 0,0 1 0,0-1 0,0 0 0,0 0 0,0 0 0,0 0 0,0 0 0,1 0 0,-1 0 0,0 1 0,0-1 0,0 0 0,0 0 0,0 0 0,0 0 0,0 0 0,1 0 0,-1 0 0,0 0 0,0 0 0,0 0 0,0 0 0,0 0 0,0 0 0,1 0 0,-1 0 0,0 0 0,0 0 0,0 0 0,3-1 0,0 0 0,0 0 0,0 0 0,0-1 0,0 1 0,-1-1 0,4-2 0,326-267 0,-306 248 0,0 1 0,1 1 0,1 1 0,1 2 0,1 0 0,0 3 0,52-20 0,397-115 0,-427 138 0,0 3 0,0 1 0,54 0 0,162 8 0,-128 2 0,-168 0 0,0 0 0,0 1 0,1 2 0,-49 15 0,-108 48 0,31-10 0,-42-6 0,68-21 0,-53 19 0,178-49 0,0-1 0,0 1 0,0 0 0,0-1 0,0 1 0,0 0 0,1 0 0,-1 1 0,-2 1 0,4-3 0,0 0 0,0 0 0,0 1 0,0-1 0,0 0 0,0 0 0,0 1 0,0-1 0,0 0 0,0 0 0,0 0 0,0 1 0,0-1 0,0 0 0,0 0 0,0 1 0,0-1 0,1 0 0,-1 0 0,0 0 0,0 1 0,0-1 0,0 0 0,1 0 0,-1 0 0,0 0 0,0 0 0,0 1 0,1-1 0,-1 0 0,0 0 0,0 0 0,0 0 0,1 0 0,-1 0 0,0 0 0,0 0 0,1 0 0,-1 0 0,0 0 0,0 0 0,1 0 0,-1 0 0,0 0 0,13 2 0,-1 0 0,21-1 0,559-22-930,6-31-678,-378 31 1197,1079-169-1640,-1258 181 2338,-19 3 246,0 1-1,0 1 0,0 1 1,32-1-1,-78 15 1285,-55 12-1722,-267 85 63,272-81-164,0 5 0,-106 61-1,-231 178 7,380-250 0,-85 55 0,78-55 0,16-11 0,0 2 0,1 1 0,1 0 0,0 2 0,-24 23 0,20-15 71,-1-2 0,-38 26 1,4-4-1651</inkml:trace>
</inkml:ink>
</file>

<file path=ppt/ink/ink4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34.436"/>
    </inkml:context>
    <inkml:brush xml:id="br0">
      <inkml:brushProperty name="width" value="0.35" units="cm"/>
      <inkml:brushProperty name="height" value="0.35" units="cm"/>
      <inkml:brushProperty name="color" value="#FFFFFF"/>
    </inkml:brush>
  </inkml:definitions>
  <inkml:trace contextRef="#ctx0" brushRef="#br0">389 226 24575,'-10'1'0,"-1"2"0,0-1 0,1 1 0,0 1 0,0 0 0,0 0 0,0 1 0,-13 9 0,-1-1 0,-228 106 0,251-119 0,1 0 0,0 0 0,0 0 0,-1 1 0,1-1 0,0 0 0,-1 0 0,1 0 0,0 0 0,-1 0 0,1 0 0,0 0 0,0 1 0,-1-1 0,1 0 0,0 0 0,0 0 0,-1 1 0,1-1 0,0 0 0,0 0 0,0 1 0,-1-1 0,1 0 0,0 1 0,0-1 0,0 0 0,0 0 0,0 1 0,0-1 0,0 1 0,13 0 0,27-10 0,60-20 0,-16 4 0,150-38 0,231-58 0,11 35 0,282 16 0,-436 67 0,-169 5 0,-110-2 0,-15-1 0,0 1 0,0 1 0,0 1 0,53 13 0,-63-10 0,0-1 0,0-1 0,1 0 0,-1-1 0,1-2 0,0 1 0,-1-2 0,1 0 0,-1-2 0,30-7 0,-40 8 0,-1 1 0,0-1 0,1 1 0,-1 0 0,1 1 0,12 0 0,-18 0 0,0 1 0,-1-1 0,1 1 0,0-1 0,-1 1 0,1 0 0,0-1 0,-1 1 0,1 0 0,-1 0 0,1 0 0,-1 0 0,0 1 0,1-1 0,-1 0 0,0 1 0,0-1 0,0 0 0,0 1 0,0-1 0,0 1 0,0 0 0,-1-1 0,1 1 0,0 0 0,-1-1 0,0 1 0,1 0 0,-1 0 0,0-1 0,0 1 0,0 0 0,0 2 0,1 6 0,-1 0 0,-1 1 0,0-1 0,0 0 0,-1 0 0,0 0 0,-1 0 0,0 0 0,-1 0 0,1-1 0,-2 0 0,0 1 0,0-2 0,0 1 0,-1 0 0,0-1 0,-1 0 0,-14 13 0,15-15 0,0-1 0,0 0 0,-1 0 0,1 0 0,-1-1 0,0 0 0,0 0 0,-1-1 0,1 1 0,-1-2 0,1 1 0,-1-1 0,0 0 0,0-1 0,0 0 0,-13 0 0,-86 4 0,-50 1 0,96-6 0,-260-9 0,-3 7 0,277 7 0,0 2 0,1 2 0,-81 26 0,41-10 0,-257 80 0,207-62 0,8 4 0,-21 5 0,125-45 0,-2-1 0,1-1 0,-1-2 0,-28 1 0,-5 2 0,40-4 0,-30 0 0</inkml:trace>
</inkml:ink>
</file>

<file path=ppt/ink/ink4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46.278"/>
    </inkml:context>
    <inkml:brush xml:id="br0">
      <inkml:brushProperty name="width" value="0.35" units="cm"/>
      <inkml:brushProperty name="height" value="0.35" units="cm"/>
      <inkml:brushProperty name="color" value="#FFFFFF"/>
    </inkml:brush>
  </inkml:definitions>
  <inkml:trace contextRef="#ctx0" brushRef="#br0">203 225 24575,'-2'1'0,"0"1"0,0 0 0,1 0 0,-1 0 0,1 1 0,0-1 0,-1 0 0,1 0 0,0 1 0,0-1 0,1 1 0,-1-1 0,0 3 0,-1 1 0,-11 22 0,-1 0 0,-1-2 0,-19 27 0,20-34 0,1 0 0,1 1 0,1 1 0,1 0 0,0 0 0,-10 39 0,14-31 0,1 1 0,2 0 0,1 0 0,1 0 0,4 32 0,-3-61 0,0 0 0,0 0 0,0 0 0,0 0 0,0-1 0,0 1 0,0 0 0,0 0 0,0 0 0,1 0 0,-1-1 0,0 1 0,1 0 0,-1 0 0,1-1 0,-1 1 0,1 0 0,-1-1 0,1 1 0,-1 0 0,1-1 0,0 1 0,-1-1 0,1 1 0,0-1 0,-1 1 0,1-1 0,0 1 0,0-1 0,-1 0 0,1 1 0,0-1 0,0 0 0,0 0 0,0 0 0,-1 0 0,1 0 0,0 0 0,0 0 0,0 0 0,0 0 0,0 0 0,-1 0 0,1 0 0,0 0 0,0-1 0,0 1 0,-1 0 0,1-1 0,0 1 0,0-1 0,-1 1 0,2-1 0,4-3 0,1 0 0,-1 0 0,0-1 0,9-7 0,213-227 0,-177 181 0,98-90 0,-64 69 0,-62 55 0,1 1 0,2 1 0,0 1 0,1 1 0,38-20 0,-54 34 0,-8 3 0,1 1 0,-1 0 0,1 0 0,0 1 0,-1-1 0,1 1 0,0-1 0,0 1 0,0 1 0,0-1 0,0 0 0,5 1 0,-8 0 0,-1 0 0,1 1 0,-1-1 0,1 0 0,-1 1 0,0-1 0,1 0 0,-1 1 0,1-1 0,-1 1 0,0-1 0,1 0 0,-1 1 0,0-1 0,0 1 0,0-1 0,1 1 0,-1-1 0,0 1 0,0-1 0,0 1 0,0 0 0,0-1 0,0 1 0,0-1 0,0 1 0,0-1 0,0 1 0,0-1 0,0 1 0,0-1 0,0 1 0,0-1 0,-1 1 0,1-1 0,0 1 0,0-1 0,-1 1 0,1-1 0,0 1 0,-1 0 0,-16 25 0,14-21 0,-44 63 0,-3-1 0,-97 99 0,133-153 0,1 1 0,-19 27 0,32-41 0,0 0 0,0 0 0,0 0 0,0 0 0,1 0 0,-1 0 0,0 0 0,0 0 0,0 0 0,0 1 0,0-1 0,1 0 0,-1 0 0,0 0 0,0 0 0,0 0 0,0 0 0,0 0 0,0 0 0,0 0 0,1 0 0,-1 1 0,0-1 0,0 0 0,0 0 0,0 0 0,0 0 0,0 0 0,0 1 0,0-1 0,0 0 0,0 0 0,0 0 0,0 0 0,0 0 0,0 1 0,0-1 0,0 0 0,0 0 0,0 0 0,0 0 0,0 0 0,0 1 0,0-1 0,0 0 0,0 0 0,0 0 0,0 0 0,0 0 0,0 1 0,0-1 0,0 0 0,0 0 0,0 0 0,-1 0 0,1 0 0,0 0 0,0 0 0,0 0 0,0 1 0,16-8 0,-10 4 0,441-162 0,-15 6 0,-358 125 0,101-62 0,-167 90 0,36-19 0,-40 23 0,0 0 0,0 0 0,1 0 0,-1 1 0,0 0 0,1 0 0,-1 0 0,6 0 0,-10 1 0,0 0 0,1 0 0,-1 0 0,0 0 0,0 0 0,0 0 0,0 0 0,1 0 0,-1 0 0,0 0 0,0 0 0,0 0 0,0 0 0,1 0 0,-1 0 0,0 0 0,0 0 0,0 0 0,0 0 0,0 1 0,1-1 0,-1 0 0,0 0 0,0 0 0,0 0 0,0 0 0,0 0 0,0 1 0,0-1 0,0 0 0,0 0 0,0 0 0,1 0 0,-1 1 0,0-1 0,0 0 0,0 0 0,0 0 0,0 0 0,0 1 0,0-1 0,0 0 0,0 0 0,0 0 0,0 0 0,0 1 0,-1-1 0,-5 12 0,-11 8 0,-7 2 0,0-2 0,-2 0 0,-1-2 0,-30 16 0,-122 52 0,128-62 0,-421 156 0,150-65 0,295-102 0,25-9 0,9-2 0,10-2 0,0-1 0,0 0 0,29-6 0,-31 4 0,1046-232 0,-1033 227 0,129-39 0,-127 37 0,0-2 0,-2-1 0,29-17 0,-131 75 0,2 4 0,-95 85 0,143-112 0,-3 6 0,-2-2 0,-1-1 0,-1-2 0,-52 30 0,74-48 0,0 0 0,0 0 0,0 1 0,1 0 0,0 0 0,0 1 0,1 0 0,-1 0 0,-6 10 0,5-6 0,0 0 0,-1-1 0,0-1 0,-1 1 0,-21 13 0,-65 32 0,62-36 0,-1 0 0,11-3 0,-2-2 0,0-1 0,-1-1 0,-45 13 0,63-23-134,-1-1 0,1-1 0,-1 0 0,-11-1-1,16 1-559</inkml:trace>
</inkml:ink>
</file>

<file path=ppt/ink/ink4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39.352"/>
    </inkml:context>
    <inkml:brush xml:id="br0">
      <inkml:brushProperty name="width" value="0.35" units="cm"/>
      <inkml:brushProperty name="height" value="0.35" units="cm"/>
      <inkml:brushProperty name="color" value="#FFFFFF"/>
    </inkml:brush>
  </inkml:definitions>
  <inkml:trace contextRef="#ctx0" brushRef="#br0">1 2093 24575,'24'-2'0,"0"-1"0,0 0 0,0-2 0,36-12 0,-35 9 0,0 1 0,0 2 0,49-5 0,-34 7 0,1-3 0,-1-1 0,56-16 0,-19-5 0,-57 20 0,0 1 0,1 0 0,0 2 0,28-5 0,327-14 0,-242 23 0,109-6 0,-155 0 0,-29 2 0,99-19 0,-128 18 0,1 2 0,0 1 0,43 2 0,-8-1 0,2-3 0,19-1 0,-155 15 0,5 1 0,-224 21 0,-190 24 0,441-52 0,1-1 0,-45-4 0,9 0 0,-7 5 0,70-2 0,-1 0 0,1 1 0,0 0 0,-1 0 0,1 1 0,-15 7 0,22-10 0,0 0 0,1 0 0,-1 1 0,0-1 0,0 0 0,1 1 0,-1-1 0,0 0 0,1 1 0,-1-1 0,0 1 0,1-1 0,-1 1 0,1 0 0,-1-1 0,1 1 0,-1 0 0,1-1 0,0 1 0,-1 0 0,1-1 0,0 1 0,-1 0 0,1 0 0,0-1 0,0 1 0,0 0 0,0 0 0,-1 0 0,1-1 0,0 1 0,1 0 0,-1 0 0,0 0 0,0-1 0,0 1 0,0 0 0,1 0 0,-1-1 0,0 1 0,1 0 0,-1 0 0,0-1 0,1 1 0,-1 0 0,1-1 0,-1 1 0,1-1 0,0 2 0,3 1 0,-1 0 0,1-1 0,0 1 0,0 0 0,0-1 0,0 0 0,7 2 0,55 19 0,1-4 0,1-2 0,0-4 0,77 5 0,280-7 0,-391-13 0,-1-2 0,1-2 0,-1 0 0,0-3 0,37-14 0,-48 16 0,21-9 0,2 2 0,0 2 0,81-11 0,132 13 0,-254 10 0,0 0 0,0 0 0,0-1 0,0 1 0,0-1 0,0 1 0,-1-1 0,1-1 0,5-1 0,-8 2 0,0 0 0,0 0 0,0 1 0,0-1 0,0 0 0,0 0 0,0-1 0,0 1 0,0 0 0,-1 0 0,1 0 0,-1-1 0,1 1 0,0 0 0,-1 0 0,0-1 0,1 1 0,-1-1 0,0 1 0,0 0 0,0-1 0,0 1 0,0 0 0,0-1 0,0 1 0,0-1 0,-1 1 0,1 0 0,-1-2 0,-5-44 0,1 1 0,4-91 0,1 34 0,-4 3 0,1-169 0,6 243 0,1 1 0,1 0 0,1 0 0,1 1 0,15-35 0,-15 42 0,7-25 0,9-53 0,-10 39 0,19-134 0,-15 79 0,-10 50 0,-3 0 0,-4-88 0,-2 54 0,2 93 0,0-1 0,0 0 0,0 0 0,0 1 0,0-1 0,-1 0 0,1 0 0,-1 1 0,0-1 0,0 1 0,0-1 0,0 0 0,0 1 0,-3-4 0,2 4 0,-1 0 0,1 0 0,-1 0 0,0 0 0,0 1 0,0-1 0,0 1 0,0 0 0,0 0 0,0 0 0,0 0 0,-4 0 0,-56-14 0,-281-56 0,222 55 0,1 5 0,-218 9 0,250 12 0,-152 36 0,186-33 0,-158 44 0,-35 9 0,218-59 0,-46 16 0,55-15 0,0-2 0,0 0 0,-1-1 0,-25 2 0,-73-3-1365,55-3-5461</inkml:trace>
</inkml:ink>
</file>

<file path=ppt/ink/ink4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41.315"/>
    </inkml:context>
    <inkml:brush xml:id="br0">
      <inkml:brushProperty name="width" value="0.35" units="cm"/>
      <inkml:brushProperty name="height" value="0.35" units="cm"/>
      <inkml:brushProperty name="color" value="#FFFFFF"/>
    </inkml:brush>
  </inkml:definitions>
  <inkml:trace contextRef="#ctx0" brushRef="#br0">1 189 24575,'349'5'0,"53"-1"0,0-22 0,-143-10 0,337-18 0,-459 47 0,419-22 0,140-40 0,-563 50 0,89-3 0,-190 15-1365</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4:01.772"/>
    </inkml:context>
    <inkml:brush xml:id="br0">
      <inkml:brushProperty name="width" value="0.1" units="cm"/>
      <inkml:brushProperty name="height" value="0.1" units="cm"/>
      <inkml:brushProperty name="color" value="#008C3A"/>
    </inkml:brush>
  </inkml:definitions>
  <inkml:trace contextRef="#ctx0" brushRef="#br0">5 1 24575,'0'3'0,"0"7"0,0 4 0,0 5 0,0 2 0,0 2 0,0 1 0,-4 1 0,3-9 0,1-10 0,9-6 0,7-4 0,5-9 0,2-6 0,6 0 0,2 0 0,-5 2-8191</inkml:trace>
</inkml:ink>
</file>

<file path=ppt/ink/ink4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43.032"/>
    </inkml:context>
    <inkml:brush xml:id="br0">
      <inkml:brushProperty name="width" value="0.35" units="cm"/>
      <inkml:brushProperty name="height" value="0.35" units="cm"/>
      <inkml:brushProperty name="color" value="#FFFFFF"/>
    </inkml:brush>
  </inkml:definitions>
  <inkml:trace contextRef="#ctx0" brushRef="#br0">1 329 24575,'0'0'0,"0"1"0,0-1 0,0 1 0,0-1 0,0 1 0,0-1 0,0 1 0,0-1 0,1 1 0,-1-1 0,0 1 0,0-1 0,0 1 0,1-1 0,-1 1 0,0-1 0,1 1 0,-1-1 0,0 1 0,1-1 0,-1 0 0,1 1 0,-1-1 0,0 0 0,1 1 0,-1-1 0,1 0 0,-1 0 0,1 0 0,-1 1 0,1-1 0,-1 0 0,1 0 0,-1 0 0,1 0 0,0 0 0,-1 0 0,1 0 0,-1 0 0,1 0 0,-1 0 0,1 0 0,-1 0 0,1 0 0,-1 0 0,1-1 0,-1 1 0,1 0 0,0-1 0,30-12 0,-28 11 0,26-16 0,52-41 0,-51 36 0,44-28 0,13 5 0,162-60 0,-239 103 0,-1-1 0,0 1 0,0 0 0,1 0 0,16-1 0,-26 3 0,1 1 0,0 0 0,-1 0 0,1 0 0,0 0 0,0 0 0,-1 0 0,1 0 0,0 0 0,-1 0 0,1 0 0,0 0 0,-1 1 0,1-1 0,0 0 0,-1 0 0,1 1 0,-1-1 0,1 0 0,0 1 0,-1-1 0,1 1 0,-1-1 0,1 0 0,-1 1 0,1 0 0,-1-1 0,0 1 0,1-1 0,-1 1 0,1-1 0,-1 1 0,0 0 0,0-1 0,1 1 0,-1 0 0,0-1 0,0 1 0,0 0 0,0-1 0,0 1 0,0 0 0,0-1 0,0 1 0,0 0 0,0-1 0,0 1 0,0 0 0,0-1 0,-1 1 0,1 0 0,0-1 0,-1 1 0,1 0 0,-3 6 0,0 0 0,-1-1 0,-7 12 0,11-17 0,-327 509 0,107-195 0,212-299 0,8-16 0,0 0 0,0 0 0,0 0 0,0 1 0,0-1 0,1 0 0,-1 0 0,0 0 0,0 0 0,0 0 0,0 0 0,1 0 0,-1 1 0,0-1 0,0 0 0,0 0 0,1 0 0,-1 0 0,0 0 0,0 0 0,0 0 0,1 0 0,-1 0 0,0 0 0,0 0 0,0 0 0,1 0 0,-1 0 0,0 0 0,0-1 0,0 1 0,0 0 0,1 0 0,-1 0 0,0 0 0,0 0 0,0 0 0,0 0 0,1-1 0,-1 1 0,0 0 0,36-22 0,-28 17 0,612-378-788,-491 314 591,3 6 0,2 6 0,143-40 0,-260 92 197,-10 2 0,0 1 0,0 0 0,0 0 0,0 1 0,1 0 0,-1 0 0,0 1 0,8 0 0,-15 0 0,1 0-1,-1 0 0,1 0 0,-1 0 0,1 0 1,-1 1-1,1-1 0,-1 0 0,0 0 1,1 1-1,-1-1 0,1 0 0,-1 0 1,0 1-1,1-1 0,-1 0 0,0 1 1,1-1-1,-1 1 0,0-1 0,0 0 0,1 1 1,-1-1-1,0 1 0,0-1 0,0 1 1,0-1-1,1 0 0,-1 1 0,0-1 1,0 1-1,0-1 0,0 1 0,0-1 0,0 1 1,0-1-1,0 1 0,0-1 0,-1 1 1,1-1-1,0 1 0,0-1 0,0 1 1,0-1-1,-1 0 0,1 1 0,0-1 0,0 1 1,-1-1-1,1 0 0,0 1 0,-1 0 1,-18 23 164,18-23-124,-54 54 375,-89 71-1,-74 32 169,210-151-583,-1-1 0,-1-1 0,-13 6 0,23-10 0,0-1 0,0 0 0,0 0 0,0 0 0,0 0 0,0 0 0,-1 0 0,1 0 0,0 0 0,0 0 0,0 0 0,0 0 0,0 0 0,0 0 0,0 1 0,-1-1 0,1 0 0,0 0 0,0 0 0,0 0 0,0 0 0,0 0 0,0 0 0,-1 0 0,1 0 0,0 0 0,0-1 0,0 1 0,0 0 0,0 0 0,0 0 0,0 0 0,-1 0 0,1 0 0,0 0 0,0 0 0,0 0 0,0 0 0,0 0 0,0 0 0,0 0 0,0-1 0,0 1 0,-1 0 0,1 0 0,0 0 0,0 0 0,0 0 0,0 0 0,0 0 0,0-1 0,0 1 0,0 0 0,0 0 0,0 0 0,5-9 0,9-11 0,1 4 0,1-1 0,0 2 0,1 0 0,1 1 0,0 0 0,1 2 0,31-16 0,-49 27 0,0 1 0,0-1 0,0 0 0,0 1 0,0-1 0,0 1 0,0 0 0,0-1 0,1 1 0,-1 0 0,0 0 0,0 0 0,0 0 0,0 0 0,0 0 0,1 0 0,-1 0 0,0 0 0,0 0 0,0 0 0,0 1 0,0-1 0,0 1 0,0-1 0,2 2 0,-2-1 0,-1 0 0,1 0 0,-1 1 0,1-1 0,-1 0 0,0 0 0,1 1 0,-1-1 0,0 0 0,0 1 0,0-1 0,0 0 0,0 1 0,0-1 0,-1 0 0,1 1 0,0-1 0,-1 2 0,-3 9 0,-1 0 0,0 0 0,-8 14 0,-27 43 0,23-42 0,0 2 0,2 0 0,-17 48 0,26-64 0,1-16 0,-7-8 0,-1 4-53,0 0 0,-1 1 0,0 1-1,0 1 1,-1 0 0,1 0 0,-1 2 0,-18-2-1,12 1-832,-53-8-5940</inkml:trace>
</inkml:ink>
</file>

<file path=ppt/ink/ink4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0.623"/>
    </inkml:context>
    <inkml:brush xml:id="br0">
      <inkml:brushProperty name="width" value="0.35" units="cm"/>
      <inkml:brushProperty name="height" value="0.35" units="cm"/>
      <inkml:brushProperty name="color" value="#FFFFFF"/>
    </inkml:brush>
  </inkml:definitions>
  <inkml:trace contextRef="#ctx0" brushRef="#br0">225 0 24575,'-1'1'0,"0"-1"0,0 0 0,0 1 0,0-1 0,0 1 0,0 0 0,0-1 0,0 1 0,0 0 0,0-1 0,1 1 0,-1 0 0,0 0 0,0 0 0,1 0 0,-1-1 0,0 2 0,-11 18 0,12-19 0,-45 80 0,-21 43 0,52-86 0,2 1 0,2 0 0,-10 72 0,11-56 0,6-28 0,-1 43 0,4-49 0,-1-1 0,-1 1 0,-8 39 0,10-59 0,0-1 0,0 1 0,0 0 0,0-1 0,0 1 0,0-1 0,0 1 0,0 0 0,0-1 0,1 1 0,-1-1 0,0 1 0,0 0 0,1-1 0,-1 1 0,0-1 0,1 1 0,-1-1 0,0 1 0,1-1 0,-1 1 0,1-1 0,-1 0 0,1 1 0,-1-1 0,1 0 0,-1 1 0,1-1 0,-1 0 0,1 0 0,-1 1 0,1-1 0,0 0 0,-1 0 0,1 0 0,-1 0 0,1 0 0,0 0 0,-1 0 0,1 0 0,-1 0 0,1 0 0,0 0 0,37-1 0,-28 1 0,291 0 0,53-2 0,-91-25 0,-253 25 0,355-54 0,-337 51 0,-1-1 0,41-16 0,4-1 0,46-9 0,1 5 0,211-20 0,-51 16 0,-3 6 0,1 22 0,-181 4 0,-94-2 0,1 1 0,-1 0 0,1 0 0,-1 0 0,1 1 0,-1-1 0,1 1 0,-1-1 0,0 1 0,1 0 0,-1 0 0,0 0 0,0 0 0,1 0 0,-1 0 0,0 1 0,0-1 0,0 1 0,3 2 0,-4-1 0,1 1 0,-1-1 0,1 0 0,-1 0 0,0 1 0,0-1 0,0 0 0,-1 1 0,1-1 0,-1 1 0,0-1 0,0 1 0,-1 4 0,1 1 0,0 0 0,-1 0 0,-1 0 0,1 0 0,-1 0 0,-1 0 0,0-1 0,0 1 0,-1-1 0,0 0 0,-7 12 0,8-17 0,1-1 0,-1 1 0,0-1 0,0 0 0,1 0 0,-1 0 0,-1 0 0,1-1 0,0 0 0,-6 3 0,-39 8 0,27-7 0,-251 53 0,236-51 0,0-2 0,-50 0 0,44-3 0,-54 10 0,51-5 0,-49 0 0,59-5 0,1 1 0,-1 2 0,-42 11 0,50-9 0,-37 8 0,61-15 0,0 1 0,1 0 0,-1 0 0,0 0 0,1 0 0,-1 1 0,0-1 0,1 1 0,0 0 0,-1-1 0,1 1 0,-3 3 0,-15 11 0,20-16-32,0 0-1,-1 0 1,1 0-1,0 0 1,0 0-1,-1 0 1,1 0-1,0 0 1,-1 0-1,1 0 1,0 0-1,0 0 1,-1 0-1,1 0 1,0 0-1,-1 0 1,1 0-1,0 0 1,0 0-1,-1 0 1,1-1-33</inkml:trace>
</inkml:ink>
</file>

<file path=ppt/ink/ink4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3.322"/>
    </inkml:context>
    <inkml:brush xml:id="br0">
      <inkml:brushProperty name="width" value="0.35" units="cm"/>
      <inkml:brushProperty name="height" value="0.35" units="cm"/>
      <inkml:brushProperty name="color" value="#FFFFFF"/>
    </inkml:brush>
  </inkml:definitions>
  <inkml:trace contextRef="#ctx0" brushRef="#br0">269 0 24575,'-26'46'0,"17"-32"0,1 1 0,-7 16 0,1 5 0,2 1 0,2 0 0,-7 41 0,12-58 0,-1 0 0,0-1 0,-1 1 0,-1-2 0,-14 25 0,9-17 0,-17 46 0,11-4 0,-12 93 0,23-111 0,7-49 0,1 0 0,0 0 0,-1 1 0,1-1 0,0 1 0,0-1 0,0 0 0,0 1 0,0-1 0,0 0 0,0 1 0,1-1 0,-1 1 0,0-1 0,1 0 0,-1 0 0,1 1 0,-1-1 0,1 0 0,0 0 0,0 0 0,-1 1 0,2 0 0,1-1 0,-1 1 0,1-1 0,-1 0 0,1 0 0,0 0 0,0 0 0,-1-1 0,1 1 0,3 0 0,8 1 0,72 19 0,54 10 0,271 26 0,-242-35 0,348 15 307,2-35-801,-265-3-684</inkml:trace>
</inkml:ink>
</file>

<file path=ppt/ink/ink4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6.924"/>
    </inkml:context>
    <inkml:brush xml:id="br0">
      <inkml:brushProperty name="width" value="0.35" units="cm"/>
      <inkml:brushProperty name="height" value="0.35" units="cm"/>
      <inkml:brushProperty name="color" value="#FFFFFF"/>
    </inkml:brush>
  </inkml:definitions>
  <inkml:trace contextRef="#ctx0" brushRef="#br0">0 0 24527,'2670'730'0</inkml:trace>
</inkml:ink>
</file>

<file path=ppt/ink/ink4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6.475"/>
    </inkml:context>
    <inkml:brush xml:id="br0">
      <inkml:brushProperty name="width" value="0.35" units="cm"/>
      <inkml:brushProperty name="height" value="0.35" units="cm"/>
      <inkml:brushProperty name="color" value="#FFFFFF"/>
    </inkml:brush>
  </inkml:definitions>
  <inkml:trace contextRef="#ctx0" brushRef="#br0">1087 629 24575,'-141'3'0,"-155"25"0,204-10 0,60-11 0,1-1 0,-61 3 0,-143-1 0,177-5 0,35-3 0,1 1 0,-42 7 0,113-5 0,328 2 0,507-5 0,-524 3 0,-277 2 0,134-9 0,-187 0 0,55-16 0,17-3 0,31 3 0,110-13 0,-186 26 0,0 3 0,1 2 0,73 7 0,216 12 0,100-18 0,-346-10 0,-18 5 0,120-23 0,-153 20 0,14-5 0,105-39 0,-79 23 0,-58 20 0,447-149 0,-323 100 0,152-83 0,-242 109 218,-28 16-746,-1-3 1,40-28-1</inkml:trace>
</inkml:ink>
</file>

<file path=ppt/ink/ink4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2:59.377"/>
    </inkml:context>
    <inkml:brush xml:id="br0">
      <inkml:brushProperty name="width" value="0.35" units="cm"/>
      <inkml:brushProperty name="height" value="0.35" units="cm"/>
      <inkml:brushProperty name="color" value="#FFFFFF"/>
    </inkml:brush>
  </inkml:definitions>
  <inkml:trace contextRef="#ctx0" brushRef="#br0">628 300 24575,'-1'4'0,"1"1"0,-1-1 0,0 1 0,-1-1 0,1 0 0,-1 1 0,1-1 0,-1 0 0,-1 0 0,1 0 0,-3 3 0,-35 42 0,31-39 0,-317 350 0,322-357 0,1 1 0,0 0 0,1 0 0,-1 0 0,1 0 0,-1 0 0,1 0 0,0 1 0,1-1 0,-1 1 0,1-1 0,0 1 0,0 0 0,-1 7 0,2-9 0,1-1 0,-1 1 0,0 0 0,1 0 0,-1 0 0,1 0 0,0-1 0,0 1 0,0 0 0,0 0 0,0-1 0,0 1 0,1-1 0,0 0 0,-1 1 0,1-1 0,0 0 0,0 0 0,0 0 0,0 0 0,1 0 0,-1 0 0,0-1 0,1 1 0,2 1 0,9 2 0,-1 0 0,0 0 0,1-1 0,0-1 0,0 0 0,0-1 0,16 0 0,0-1 0,0-1 0,41-7 0,-54 5 0,0-1 0,0-1 0,-1-1 0,0-1 0,0 0 0,0 0 0,-1-2 0,0 0 0,0-1 0,-1 0 0,0-1 0,-1-1 0,0 0 0,0-1 0,-2 0 0,1-1 0,-2 0 0,1-1 0,8-16 0,-5 8 0,0 0 0,2 1 0,0 1 0,21-19 0,-18 19 0,17-24 0,10-11 0,3 5 0,55-62 0,-89 93 0,0 0 0,-2-2 0,0 1 0,12-28 0,-23 43 0,-1 0 0,1 0 0,-1 0 0,0 0 0,-1-1 0,0 1 0,1 0 0,-2 0 0,1 0 0,0 0 0,-1-1 0,0 1 0,-1 0 0,1 0 0,-4-8 0,2 4 0,0-1 0,1 1 0,-2-15 0,4 20 0,-1 1 0,1-1 0,-1 1 0,-1-1 0,1 1 0,0-1 0,-1 1 0,1 0 0,-1 0 0,0 0 0,0 0 0,-1 0 0,1 0 0,0 0 0,-1 1 0,-3-3 0,2 0 0,4 5 0,0 0 0,0 0 0,0 0 0,-1-1 0,1 1 0,0 0 0,0 0 0,0 0 0,0 0 0,0 0 0,0 0 0,-1 0 0,1-1 0,0 1 0,0 0 0,0 0 0,0 0 0,-1 0 0,1 0 0,0 0 0,0 0 0,0 0 0,0 0 0,-1 0 0,1 0 0,0 0 0,0 0 0,0 0 0,0 0 0,-1 0 0,1 0 0,0 0 0,0 0 0,0 0 0,0 0 0,-1 0 0,1 1 0,0-1 0,0 0 0,0 0 0,0 0 0,0 0 0,-1 0 0,1 0 0,0 0 0,0 1 0,0-1 0,0 0 0,0 0 0,0 0 0,0 1 0,-4 13 0,3 17 0,4 19 0,-1-21 0,-1 1 0,-4 48 0,-80 353 0,42-250 0,34-149 0,1 0 0,-2 41 0,4-44 0,-1 0 0,-15 47 0,16-63 0,3-10 0,1-1 0,-1 0 0,0 0 0,1 0 0,-1 0 0,0 0 0,0 0 0,-1 0 0,1 0 0,0-1 0,-1 1 0,1 0 0,-1-1 0,1 1 0,-1-1 0,0 1 0,1-1 0,-1 0 0,0 0 0,0 0 0,-3 1 0,0 0 0,-1-1 0,1-1 0,0 1 0,-1-1 0,1 0 0,-1 0 0,-8-2 0,-31-4 0,18 2 0,-40-1 0,35 5 0,-247 10 0,122 4 0,136-15-13,-1-1-1,1-1 1,-1-1 0,1 0-1,-34-14 1,12 5-1272,-41-10-5541</inkml:trace>
</inkml:ink>
</file>

<file path=ppt/ink/ink4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0.626"/>
    </inkml:context>
    <inkml:brush xml:id="br0">
      <inkml:brushProperty name="width" value="0.35" units="cm"/>
      <inkml:brushProperty name="height" value="0.35" units="cm"/>
      <inkml:brushProperty name="color" value="#FFFFFF"/>
    </inkml:brush>
  </inkml:definitions>
  <inkml:trace contextRef="#ctx0" brushRef="#br0">1 413 24575,'0'1'0,"0"0"0,1 0 0,-1 0 0,1-1 0,-1 1 0,1 0 0,0 0 0,-1-1 0,1 1 0,0 0 0,-1-1 0,1 1 0,0 0 0,0-1 0,0 1 0,0-1 0,-1 0 0,1 1 0,0-1 0,0 0 0,0 1 0,0-1 0,0 0 0,1 0 0,26 6 0,-1-3 0,1-1 0,0-1 0,0-1 0,0-1 0,40-8 0,-53 6 0,1-1 0,-1-1 0,0 0 0,0-1 0,0-1 0,-1 0 0,0-1 0,0 0 0,-1-1 0,24-21 0,21-29 0,-29 30 0,55-46 0,-51 50 0,-8 6 0,0 1 0,0 1 0,36-17 0,55-26-1365</inkml:trace>
</inkml:ink>
</file>

<file path=ppt/ink/ink4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8.717"/>
    </inkml:context>
    <inkml:brush xml:id="br0">
      <inkml:brushProperty name="width" value="0.35" units="cm"/>
      <inkml:brushProperty name="height" value="0.35" units="cm"/>
      <inkml:brushProperty name="color" value="#FFFFFF"/>
    </inkml:brush>
  </inkml:definitions>
  <inkml:trace contextRef="#ctx0" brushRef="#br0">0 1 24575,'50'0'0,"1207"11"0,-1197-10 0,-15-1 0,1 1 0,0 3 0,63 14 0,-69-11 0,-1-2 0,1-2 0,0-1 0,54-5 0,-5 1 0,224 2-1365</inkml:trace>
</inkml:ink>
</file>

<file path=ppt/ink/ink4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09.403"/>
    </inkml:context>
    <inkml:brush xml:id="br0">
      <inkml:brushProperty name="width" value="0.35" units="cm"/>
      <inkml:brushProperty name="height" value="0.35" units="cm"/>
      <inkml:brushProperty name="color" value="#FFFFFF"/>
    </inkml:brush>
  </inkml:definitions>
  <inkml:trace contextRef="#ctx0" brushRef="#br0">0 587 24575,'0'2'0,"0"-1"0,2-13 0,3-22 0,0-22 0,5-19 0,8-9 0,2 0 0,0 11 0,0 13 0,1 12 0,-3 12 0,-4 9 0</inkml:trace>
</inkml:ink>
</file>

<file path=ppt/ink/ink4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2.104"/>
    </inkml:context>
    <inkml:brush xml:id="br0">
      <inkml:brushProperty name="width" value="0.35" units="cm"/>
      <inkml:brushProperty name="height" value="0.35" units="cm"/>
      <inkml:brushProperty name="color" value="#FFFFFF"/>
    </inkml:brush>
  </inkml:definitions>
  <inkml:trace contextRef="#ctx0" brushRef="#br0">2218 0 24575,'-1'1'0,"1"0"0,-1 0 0,1 0 0,-1 0 0,0-1 0,1 1 0,-1 0 0,0-1 0,0 1 0,1 0 0,-1-1 0,0 1 0,0-1 0,0 1 0,0-1 0,0 0 0,0 1 0,0-1 0,0 0 0,0 1 0,-1-1 0,-23 6 0,25-6 0,-173 22 0,28-4 0,-59 25 0,-82-9 0,160-21 0,-35 2 0,-96-12 0,138-5 0,3 1 0,-124 2 0,157 5 0,-45 0 0,107-5 0,0 1 0,-25 5 0,23-3 0,-1 0-1365</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8:53.696"/>
    </inkml:context>
    <inkml:brush xml:id="br0">
      <inkml:brushProperty name="width" value="0.35" units="cm"/>
      <inkml:brushProperty name="height" value="0.35" units="cm"/>
      <inkml:brushProperty name="color" value="#FFFFFF"/>
    </inkml:brush>
  </inkml:definitions>
  <inkml:trace contextRef="#ctx0" brushRef="#br0">280 1522 24575,'1'-1'0,"0"1"0,-1 0 0,1-1 0,-1 1 0,1 0 0,-1-1 0,1 1 0,0-1 0,-1 1 0,1-1 0,-1 1 0,0-1 0,1 1 0,-1-1 0,1 1 0,-1-1 0,0 0 0,1 1 0,-1-1 0,0 1 0,0-1 0,0 0 0,0 0 0,1 1 0,-1-1 0,0 0 0,0 1 0,0-2 0,1-24 0,0 21 0,-7-241 0,-1 17 0,9 203 0,3 43 0,-2 21 0,-5 21 0,-3 0 0,-3 0 0,-16 61 0,-58 173 0,13-54 0,-23 177 0,87-398 0,5-18 0,0 0 0,0 0 0,0 0 0,-1 0 0,1 0 0,0 0 0,0 0 0,0 0 0,0 0 0,0 0 0,0 0 0,0 0 0,0 0 0,0 0 0,0 0 0,0 0 0,0 0 0,0 0 0,0 0 0,0 0 0,0 0 0,-1 0 0,1 0 0,0 0 0,0 0 0,0 0 0,0 0 0,0 0 0,0 0 0,0 0 0,0 0 0,0 0 0,0 0 0,0 0 0,0 0 0,0 1 0,0-1 0,0 0 0,0 0 0,0 0 0,0 0 0,0 0 0,-1 0 0,6-34 0,31-95 0,78-185 0,-61 188 0,135-230 0,-86 194 0,151-183 0,-180 258 0,4 4 0,3 3 0,132-100 0,-211 179 0,0 0 0,0 0 0,0 1 0,0-1 0,0 0 0,0 0 0,0 1 0,0-1 0,0 1 0,0-1 0,0 1 0,0 0 0,1-1 0,-1 1 0,0 0 0,0 0 0,0 0 0,1-1 0,-1 1 0,1 1 0,-1-1 0,0 1 0,-1-1 0,1 1 0,-1-1 0,0 1 0,1 0 0,-1-1 0,1 1 0,-1-1 0,0 1 0,0 0 0,1-1 0,-1 1 0,0 0 0,0 0 0,0-1 0,0 1 0,0 0 0,1-1 0,-2 1 0,1 0 0,0 0 0,0 1 0,-1 8 0,-1 1 0,-1 0 0,-3 11 0,5-19 0,-158 419 0,125-342 0,-4-1 0,-3-2 0,-79 111 0,235-312 0,-88 95 0,-10 10 0,-10 11 0,-1 0 0,1 1 0,1 0 0,-1 0 0,1 1 0,11-7 0,-19 13 0,-1 0 0,1 0 0,0 0 0,0 0 0,0 0 0,0 0 0,0 1 0,0-1 0,0 0 0,0 0 0,0 0 0,0 0 0,-1 0 0,1 0 0,0 0 0,0 1 0,0-1 0,0 0 0,0 0 0,0 0 0,0 0 0,0 0 0,0 0 0,0 0 0,0 1 0,0-1 0,0 0 0,0 0 0,0 0 0,0 0 0,0 0 0,0 0 0,0 1 0,0-1 0,1 0 0,-1 0 0,0 0 0,0 0 0,0 0 0,0 0 0,0 0 0,0 0 0,0 1 0,0-1 0,0 0 0,0 0 0,1 0 0,-1 0 0,0 0 0,0 0 0,0 0 0,0 0 0,0 0 0,0 0 0,0 0 0,1 0 0,-1 0 0,0 0 0,0 0 0,0 0 0,0 0 0,0 0 0,0 0 0,1 0 0,-1 0 0,0 0 0,-11 25 0,-1-1 0,-2 0 0,0-1 0,-34 40 0,32-41 0,-7 8 0,16-19 0,10-9 0,19-16 0,207-166 0,-90 67 0,-2 7 0,288-169 0,-409 266 0,-11 5 0,1 1 0,-1 0 0,1 0 0,0 0 0,0 1 0,0 0 0,1 0 0,-1 0 0,0 1 0,8-1 0,-14 2 0,1 0 0,0 0 0,0 1 0,0-1 0,0 0 0,0 0 0,-1 1 0,1-1 0,0 1 0,0-1 0,0 1 0,-1-1 0,1 1 0,0-1 0,-1 1 0,1 0 0,-1-1 0,1 1 0,-1 0 0,1-1 0,-1 1 0,1 0 0,-1 0 0,1 0 0,-1 0 0,0-1 0,0 1 0,1 0 0,-1 0 0,0 0 0,0 0 0,0 1 0,-2 32 0,-7 3 0,-2-1 0,-1 0 0,-32 63 0,30-68 0,-34 70 0,-4-1 0,-5-3 0,-4-3 0,-89 108 0,136-186 0,7-7 0,0 0 0,-1 0 0,0-1 0,-1 0 0,-16 11 0,25-18 0,0-1 0,-1 1 0,1-1 0,-1 0 0,1 1 0,-1-1 0,1 0 0,-1 0 0,1 1 0,-1-1 0,1 0 0,-1 0 0,1 0 0,-1 0 0,1 0 0,-1 0 0,1 0 0,-1 0 0,0 0 0,1 0 0,-1 0 0,1 0 0,-1 0 0,1 0 0,-1 0 0,1 0 0,-1-1 0,1 1 0,-1 0 0,1 0 0,-1-1 0,1 1 0,-1 0 0,1-1 0,-1 1 0,1-1 0,0 1 0,-1 0 0,1-1 0,0 1 0,-1-1 0,1 1 0,0-1 0,0 1 0,-1-1 0,1 1 0,0-1 0,0 1 0,0-1 0,-1-1 0,1-3 0,-1 0 0,1 0 0,0-1 0,1-9 0,8-46 0,2 1 0,29-87 0,-20 80 0,10-43 0,52-174 0,18 10 0,-96 264 0,3-7 0,0 0 0,1 1 0,1 0 0,15-20 0,-24 36 0,0 0 0,0 1 0,0-1 0,0 0 0,0 0 0,0 0 0,0 1 0,0-1 0,0 0 0,0 0 0,0 1 0,0-1 0,0 0 0,0 0 0,1 0 0,-1 0 0,0 1 0,0-1 0,0 0 0,0 0 0,1 0 0,-1 0 0,0 0 0,0 1 0,0-1 0,0 0 0,1 0 0,-1 0 0,0 0 0,0 0 0,1 0 0,-1 0 0,0 0 0,0 0 0,0 0 0,1 0 0,-1 0 0,0 0 0,0 0 0,0 0 0,1 0 0,-1 0 0,0 0 0,0 0 0,1 0 0,-1 0 0,0 0 0,0 0 0,0-1 0,0 1 0,1 0 0,-1 0 0,0 0 0,0 0 0,0 0 0,0-1 0,1 1 0,-1 0 0,0 0 0,0 0 0,0-1 0,0 1 0,-1 14 0,0 0 0,-1-1 0,-1 1 0,-1-1 0,-5 16 0,2-5 0,-1 2 0,-75 228 0,68-214 0,-3-1 0,-1-1 0,-1 0 0,-34 43 0,54-81 0,-4 6 0,-1 0 0,0 0 0,0 0 0,0-1 0,-8 6 0,12-11 0,0 1 0,1-1 0,-1 1 0,0-1 0,0 1 0,0-1 0,0 1 0,0-1 0,0 0 0,0 0 0,0 0 0,0 1 0,0-1 0,0 0 0,0 0 0,0 0 0,0 0 0,0-1 0,-1 1 0,0-1 0,1 1 0,0-1 0,0 0 0,0 0 0,0 0 0,0 0 0,0 0 0,0 0 0,0 0 0,0 0 0,0 0 0,0-1 0,1 1 0,-1 0 0,1 0 0,-1-1 0,1 1 0,-1-2 0,-4-12 0,2 0 0,0-1 0,1 1 0,0 0 0,1-1 0,2-25 0,16-98 0,-16 131 0,18-101 0,5 1 0,5 1 0,76-185 0,-101 283 0,7-16 0,17-30 0,-24 49 0,0 0 0,0 0 0,1 0 0,0 1 0,0-1 0,0 1 0,0 0 0,1 1 0,9-7 0,-13 10 0,0 0 0,0 1 0,-1-1 0,1 0 0,0 1 0,0-1 0,0 1 0,0-1 0,0 1 0,0 0 0,0 0 0,0 0 0,0 0 0,0 0 0,0 0 0,0 1 0,0-1 0,-1 1 0,1-1 0,0 1 0,0 0 0,0 0 0,0 0 0,-1 0 0,1 0 0,-1 0 0,1 0 0,2 3 0,2 2 0,0 1 0,0 0 0,-1 0 0,0 0 0,6 11 0,8 18 0,-2 1 0,-1 1 0,-2 0 0,15 66 0,-13-22 0,9 108 0,-20-105 0,-6 120 0,-4-147 0,-2-1 0,-3 0 0,-17 57 0,17-90 0,6-20 0,6-20 0,6-13 0,2 0 0,1 0 0,22-39 0,-6 13 0,7-19 0,88-181 0,-89 194 0,2 3 0,49-62 0,-80 114 0,38-42 0,-39 46 0,0-1 0,0 0 0,0 1 0,1-1 0,-1 1 0,1 0 0,-1 0 0,1 1 0,0-1 0,0 1 0,0 0 0,6-2 0,-9 3 0,0 0 0,1 0 0,-1 0 0,1 0 0,-1 0 0,0 1 0,1-1 0,-1 0 0,1 1 0,-1-1 0,0 1 0,1-1 0,-1 1 0,0-1 0,0 1 0,0 0 0,1 0 0,-1 0 0,0 0 0,0-1 0,1 3 0,1 1 0,0 0 0,-1 0 0,1 0 0,3 10 0,8 20 0,-2 0 0,-2 1 0,-1 1 0,4 40 0,9 149 0,-11 17 0,-12-179 0,-16 115 0,16-170 0,-5 21 0,6-27 0,0-1 0,-1 0 0,1 0 0,0 0 0,-1 0 0,1 0 0,-1 0 0,0 0 0,1 0 0,-1 0 0,0 0 0,1 0 0,-1 0 0,0 0 0,0 0 0,0 0 0,0-1 0,-2 2 0,3-2 0,-1 0 0,1 0 0,-1 0 0,1 0 0,-1 0 0,1 0 0,0 0 0,-1 0 0,1 0 0,-1 0 0,1 0 0,-1-1 0,1 1 0,-1 0 0,1 0 0,0 0 0,-1-1 0,1 1 0,-1 0 0,1-1 0,0 1 0,-1 0 0,1-1 0,0 1 0,0 0 0,-1-1 0,1 1 0,0-1 0,0 1 0,-1 0 0,1-1 0,0 1 0,0-1 0,0 0 0,-6-20 0,4-9 0,1-1 0,1 1 0,2 0 0,1-1 0,1 1 0,2 0 0,17-53 0,-22 79 0,0 0 0,-1 1 0,2-1 0,-1 1 0,0-1 0,1 1 0,-1 0 0,1 0 0,0-1 0,0 1 0,0 0 0,1 1 0,4-6 0,-7 8 0,0 0 0,1 0 0,-1 0 0,0 0 0,1 0 0,-1 0 0,0 0 0,1 0 0,-1 0 0,0 0 0,1 0 0,-1 1 0,0-1 0,1 0 0,-1 0 0,0 0 0,0 0 0,1 0 0,-1 1 0,0-1 0,0 0 0,1 0 0,-1 0 0,0 1 0,0-1 0,0 0 0,1 0 0,-1 1 0,0-1 0,0 0 0,0 1 0,0-1 0,0 0 0,1 0 0,-1 1 0,0-1 0,0 0 0,0 1 0,0-1 0,0 1 0,1 5 0,0 1 0,0-1 0,-1 1 0,0-1 0,0 1 0,0-1 0,-1 1 0,-2 9 0,-16 53 0,18-66 0,-14 37 0,-2-1 0,-1-1 0,-2 0 0,-2-2 0,-1 0 0,-2-2 0,-1 0 0,-1-2 0,-2-1 0,-65 53 0,93-83 0,-1 1 0,0-1 0,0 0 0,0 0 0,0 0 0,0 0 0,0 0 0,-4 1 0,6-2 0,-1 0 0,1 0 0,-1 0 0,1 1 0,-1-1 0,0-1 0,1 1 0,-1 0 0,1 0 0,-1 0 0,1 0 0,-1 0 0,1 0 0,-1-1 0,1 1 0,-1 0 0,1 0 0,-1-1 0,1 1 0,-1 0 0,1-1 0,-1 1 0,0-1 0,0-2 0,0 1 0,0-1 0,0 1 0,0-1 0,1 0 0,-1 1 0,1-1 0,0 0 0,0 0 0,-1 0 0,2 1 0,-1-1 0,1-4 0,7-42 0,2 1 0,2 1 0,3 0 0,29-66 0,-32 83 0,1 1 0,1 0 0,2 1 0,1 1 0,24-30 0,-28 47 0,-12 10 0,-1 0 0,0 0 0,0 0 0,1 0 0,-1 0 0,0 0 0,0 0 0,0 1 0,1-1 0,-1 0 0,0 0 0,0 0 0,0 0 0,1 0 0,-1 1 0,0-1 0,0 0 0,0 0 0,0 0 0,1 1 0,-1-1 0,0 0 0,0 0 0,0 0 0,0 1 0,0-1 0,0 0 0,0 0 0,0 1 0,0-1 0,0 0 0,0 0 0,0 1 0,0-1 0,0 0 0,0 5 0,0-1 0,-1 0 0,1 0 0,-1 0 0,0 0 0,-2 4 0,-14 34 0,-2 0 0,-2-2 0,-2 0 0,-1-1 0,-54 64 0,72-95 0,-1-1 0,0 0 0,0 0 0,0-1 0,-14 9 0,19-13 0,0-1 0,0 0 0,-1 0 0,1 0 0,-1 0 0,1 0 0,-1-1 0,1 1 0,-1-1 0,1 0 0,-1 1 0,1-1 0,-1 0 0,0-1 0,1 1 0,-1 0 0,1-1 0,-1 1 0,1-1 0,-1 0 0,1 0 0,0 0 0,-1 0 0,1 0 0,-3-3 0,5 4-36,-1 0 0,0-1 0,1 1 1,-1-1-1,0 1 0,1 0 0,-1 0 0,0-1 0,0 1 0,1 0 0,-1 0 0,0 0 0,0 0 0,1 0 0,-1 0 0,0 0 0,0 0 1,0 0-1,1 0 0,-1 0 0,0 1 0,1-1 0,-1 0 0,0 0 0,0 1 0,1-1 0,-1 1 0,0-1 0,1 0 0,-1 1 0,1-1 1,-1 1-1,1 0 0,-1-1 0,1 1 0,-1-1 0,0 2 0</inkml:trace>
</inkml:ink>
</file>

<file path=ppt/ink/ink4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7.161"/>
    </inkml:context>
    <inkml:brush xml:id="br0">
      <inkml:brushProperty name="width" value="0.35" units="cm"/>
      <inkml:brushProperty name="height" value="0.35" units="cm"/>
      <inkml:brushProperty name="color" value="#FFFFFF"/>
    </inkml:brush>
  </inkml:definitions>
  <inkml:trace contextRef="#ctx0" brushRef="#br0">107 493 24575,'-1'-8'0,"-1"0"0,1 1 0,-2-1 0,1 1 0,-1-1 0,0 1 0,0 0 0,-1 0 0,-5-7 0,-11-25 0,9 9 86,1-1-1,2 0 0,-9-61 1,8-96-1793</inkml:trace>
</inkml:ink>
</file>

<file path=ppt/ink/ink4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3.178"/>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4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3.830"/>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9.205"/>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4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19.880"/>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4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0.588"/>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4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1.246"/>
    </inkml:context>
    <inkml:brush xml:id="br0">
      <inkml:brushProperty name="width" value="0.35" units="cm"/>
      <inkml:brushProperty name="height" value="0.35" units="cm"/>
      <inkml:brushProperty name="color" value="#FFFFFF"/>
    </inkml:brush>
  </inkml:definitions>
  <inkml:trace contextRef="#ctx0" brushRef="#br0">1 0 24575</inkml:trace>
</inkml:ink>
</file>

<file path=ppt/ink/ink4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5.654"/>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4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26.573"/>
    </inkml:context>
    <inkml:brush xml:id="br0">
      <inkml:brushProperty name="width" value="0.35" units="cm"/>
      <inkml:brushProperty name="height" value="0.35" units="cm"/>
      <inkml:brushProperty name="color" value="#FFFFFF"/>
    </inkml:brush>
  </inkml:definitions>
  <inkml:trace contextRef="#ctx0" brushRef="#br0">1 0 24575</inkml:trace>
</inkml:ink>
</file>

<file path=ppt/ink/ink4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4.350"/>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9:10.082"/>
    </inkml:context>
    <inkml:brush xml:id="br0">
      <inkml:brushProperty name="width" value="0.35" units="cm"/>
      <inkml:brushProperty name="height" value="0.35" units="cm"/>
      <inkml:brushProperty name="color" value="#FFFFFF"/>
    </inkml:brush>
  </inkml:definitions>
  <inkml:trace contextRef="#ctx0" brushRef="#br0">1639 284 24575,'-7'1'0,"0"0"0,0 0 0,0 0 0,0 1 0,0 0 0,0 0 0,-7 4 0,-47 26 0,43-22 0,-42 27 0,-56 44 0,-5 4 0,-232 125 0,301-183 0,-2-1 0,0-3 0,-2-3 0,0-2 0,-115 21 0,156-36 0,1 0 0,0 0 0,0 2 0,1 0 0,0 0 0,-1 1 0,2 1 0,-1 0 0,1 0 0,0 2 0,-16 14 0,14-11 0,0 0 0,-1-1 0,-21 12 0,29-19 0,0 0 0,-1-1 0,1 1 0,-1-2 0,0 1 0,1-1 0,-1 0 0,0-1 0,0 0 0,-9 0 0,15-1 0,0 0 0,-1 0 0,1-1 0,0 1 0,0-1 0,0 0 0,0 0 0,0 0 0,-1 0 0,2 0 0,-1 0 0,0 0 0,0 0 0,0-1 0,-1-1 0,-10-6 0,13 8 0,-1 1 0,1 0 0,0 0 0,-1 0 0,1 0 0,0 0 0,-1 0 0,1 0 0,0 0 0,-1 0 0,1 0 0,0 0 0,-1 1 0,1-1 0,0 0 0,-1 0 0,1 0 0,0 0 0,0 0 0,-1 1 0,1-1 0,0 0 0,-1 0 0,1 1 0,0-1 0,0 0 0,0 0 0,-1 1 0,1-1 0,0 0 0,0 0 0,0 1 0,0-1 0,-1 0 0,1 1 0,0-1 0,0 0 0,0 1 0,0-1 0,0 0 0,0 1 0,0-1 0,0 0 0,0 1 0,0-1 0,0 0 0,0 1 0,0-1 0,0 1 0,0 23 0,0-22 0,0 10 0,-1 1 0,1 0 0,1 0 0,1-1 0,3 19 0,-4-27 0,1 0 0,-1 0 0,1 0 0,0 0 0,0 0 0,0-1 0,1 1 0,-1-1 0,1 0 0,0 0 0,0 1 0,0-2 0,0 1 0,0 0 0,1-1 0,-1 1 0,7 2 0,13 4 0,1 0 0,0-2 0,0-1 0,0-1 0,47 4 0,13 3 0,-23-1 0,-1-3 0,98 1 0,-142-9 0,209-6 0,-168 1 0,109-23 0,80-35 0,-179 45 0,111-45 0,-57 17 0,53-11 0,87-31 0,-158 46 0,33-13 0,-112 47 0,-8 1 0,1 2 0,1 0 0,-1 0 0,1 2 0,35-3 0,-48 6 0,0-1 0,0 1 0,0 1 0,0-1 0,0 1 0,0 0 0,0 0 0,-1 0 0,1 1 0,0-1 0,-1 1 0,1 0 0,-1 1 0,0-1 0,1 1 0,-1 0 0,-1 0 0,1 0 0,0 0 0,-1 1 0,5 5 0,86 93 0,-92-101 0,-1 1 0,1 0 0,-1 0 0,1 1 0,-1-1 0,0 0 0,1 0 0,-1 1 0,0-1 0,-1 1 0,1-1 0,0 0 0,-1 1 0,1 0 0,-1-1 0,0 1 0,0 2 0,-1-3 0,1 0 0,-1 0 0,0 0 0,0 0 0,0 0 0,0-1 0,0 1 0,0 0 0,-1-1 0,1 1 0,0-1 0,-1 0 0,1 1 0,-1-1 0,0 0 0,1 0 0,-1 0 0,0 0 0,0 0 0,0 0 0,-3 1 0,-32 12 0,10-5 0,0 2 0,1 1 0,0 1 0,-41 29 0,52-33 0,-1 0 0,0-1 0,-1 0 0,0-2 0,0 0 0,0-1 0,-20 3 0,27-5 0,-26 3 0,0-1 0,-1-2 0,1-2 0,-47-4 0,10 2 0,-181-13 0,-72 3 0,110 7 0,56 4 0,80-7 0,-19 0 0,86 7 0,-22 1 0,33-1 0,1 0 0,0 0 0,-1-1 0,1 1 0,0 0 0,-1 0 0,1-1 0,0 1 0,-1-1 0,1 1 0,0-1 0,0 1 0,0-1 0,-1 0 0,1 0 0,0 1 0,0-1 0,0 0 0,-1-1 0,2 1 0,0 0 0,-1 0 0,1 0 0,0 0 0,0-1 0,0 1 0,0 0 0,0 0 0,0 0 0,0 0 0,0 0 0,1 0 0,-1 0 0,0 0 0,1 0 0,-1 0 0,1 0 0,-1 0 0,1 0 0,-1 0 0,1 1 0,-1-1 0,1 0 0,0 0 0,-1 0 0,1 1 0,0-1 0,0 0 0,1 0 0,29-20 0,-28 19 0,13-6 0,0 0 0,1 1 0,-1 1 0,21-5 0,72-11 0,-65 14 0,22-5 0,0 3 0,126-4 0,-159 12 0,0-1 0,-1-1 0,42-12 0,-40 8 0,-9 2 0,-1-2 0,1 0 0,-2-2 0,1 0 0,-1-2 0,39-27 0,118-105 0,-85 63 0,-36 33 0,121-75 0,-151 110 0,0 0 0,0 2 0,1 1 0,0 1 0,49-7 0,-233 16 0,-45 2 0,43 12 0,-43 0 0,3 0 0,194-13 0,-11 1 0,0 1 0,-16 5 0,-15 3 0,42-9 0,6 0 0,18 5 0,31 3 0,9-5 0,-1-2 0,68-5 0,122-22 0,-168 15 0,114 4 0,-142 7 0,0-3 0,77-11 0,-98 4 0,0-1 0,-1-1 0,0-2 0,-1-2 0,0 0 0,-1-2 0,30-21 0,1-6 0,-2-2 0,66-66 0,-44 25 0,-81 86 0,0-1 0,0 0 0,0 0 0,0 0 0,0 0 0,-1 0 0,1-1 0,0 1 0,-1 0 0,1 0 0,0 0 0,-1-1 0,0 1 0,1 0 0,-1 0 0,0-1 0,0 1 0,0 0 0,0-1 0,0 1 0,0 0 0,0-1 0,0 1 0,0 0 0,0-1 0,-1 1 0,1 0 0,-1-2 0,-1 1 0,1 1 0,-1 0 0,0-1 0,1 1 0,-1 0 0,0 0 0,0 0 0,0 0 0,1 0 0,-1 0 0,0 1 0,0-1 0,0 0 0,0 1 0,-1 0 0,1 0 0,-3-1 0,-132 1 0,63 2 0,-65 8 0,83-5 0,753-6 0,-563 9 0,-3-1 0,149-7 0,-260-1 0,-1-1 0,39-10 0,-34 7 0,34-3 0,169 6 0,-117 3 0,-107-1 0,-1 0 0,0 0 0,0 0 0,0 0 0,0 0 0,0 0 0,0 1 0,0-1 0,0 1 0,0 0 0,0-1 0,0 1 0,0 0 0,0 0 0,0 0 0,-1 0 0,4 3 0,-3-2 0,-1 1 0,0-1 0,0 1 0,0-1 0,0 1 0,0-1 0,0 1 0,0 0 0,-1-1 0,0 1 0,1 0 0,-1-1 0,0 6 0,-1 60 0,-2 0 0,-4 0 0,-25 116 0,-4 6 0,10-43 0,-17 136 0,9-101 0,4-37 0,4-18 0,14-73 0,-8 67 0,17-93 0,-2 0 0,-1-1 0,-2 1 0,0-1 0,-14 30 0,-70 124 0,80-158 0,1 1 0,-7 25 0,7-17 0,11-32 0,0 0 0,0 0 0,0 0 0,0 0 0,0 1 0,0-1 0,0 0 0,0 0 0,0 0 0,0 0 0,0 0 0,0 1 0,0-1 0,0 0 0,0 0 0,0 0 0,0 0 0,0 0 0,-1 0 0,1 1 0,0-1 0,0 0 0,0 0 0,0 0 0,0 0 0,0 0 0,0 0 0,-1 0 0,1 0 0,0 0 0,0 0 0,0 0 0,0 1 0,0-1 0,-1 0 0,1 0 0,0 0 0,0 0 0,0 0 0,0 0 0,0 0 0,-1 0 0,1 0 0,0-1 0,-4-6 0,-1-15 0,4-2 0,0 0 0,2-1 0,0 1 0,8-37 0,30-94 0,-32 134 0,1 1 0,0 0 0,1 1 0,15-23 0,53-66 0,-50 74 0,34-63 0,-41 63 0,30-38 0,55-43 0,-70 80 0,-1-2 0,31-44 0,-46 53 0,29-40 0,-48 67 0,1 0 0,-1 0 0,1 0 0,0 0 0,-1 1 0,1-1 0,0 0 0,0 1 0,0-1 0,0 0 0,-1 1 0,1-1 0,0 1 0,0-1 0,0 1 0,0 0 0,0-1 0,0 1 0,0 0 0,0 0 0,0 0 0,0 0 0,0 0 0,0 0 0,1 0 0,0 0 0,0 1 0,-1 0 0,1 0 0,0 0 0,0 0 0,-1 0 0,1 0 0,-1 0 0,1 1 0,-1-1 0,0 1 0,0-1 0,1 1 0,0 1 0,3 6 0,0-1 0,-1 1 0,0 1 0,5 14 0,-4-3 0,-1 0 0,-1 1 0,-1-1 0,-1 43 0,-16 85 0,7-107 3,-2-1 0,-3-1 0,-33 78-1,13-38-1378</inkml:trace>
</inkml:ink>
</file>

<file path=ppt/ink/ink4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4.864"/>
    </inkml:context>
    <inkml:brush xml:id="br0">
      <inkml:brushProperty name="width" value="0.35" units="cm"/>
      <inkml:brushProperty name="height" value="0.35" units="cm"/>
      <inkml:brushProperty name="color" value="#FFFFFF"/>
    </inkml:brush>
  </inkml:definitions>
  <inkml:trace contextRef="#ctx0" brushRef="#br0">1 31 24575,'0'-2'0,"0"-5"0,0-3 0,0-1 0</inkml:trace>
</inkml:ink>
</file>

<file path=ppt/ink/ink4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5.169"/>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6.469"/>
    </inkml:context>
    <inkml:brush xml:id="br0">
      <inkml:brushProperty name="width" value="0.35" units="cm"/>
      <inkml:brushProperty name="height" value="0.35" units="cm"/>
      <inkml:brushProperty name="color" value="#FFFFFF"/>
    </inkml:brush>
  </inkml:definitions>
  <inkml:trace contextRef="#ctx0" brushRef="#br0">1 1 24575</inkml:trace>
</inkml:ink>
</file>

<file path=ppt/ink/ink4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37.472"/>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10:53:42.464"/>
    </inkml:context>
    <inkml:brush xml:id="br0">
      <inkml:brushProperty name="width" value="0.35" units="cm"/>
      <inkml:brushProperty name="height" value="0.35" units="cm"/>
      <inkml:brushProperty name="color" value="#FFFFFF"/>
    </inkml:brush>
  </inkml:definitions>
  <inkml:trace contextRef="#ctx0" brushRef="#br0">1 1 24575</inkml:trace>
</inkml:ink>
</file>

<file path=ppt/ink/ink4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00:35.528"/>
    </inkml:context>
    <inkml:brush xml:id="br0">
      <inkml:brushProperty name="width" value="0.35" units="cm"/>
      <inkml:brushProperty name="height" value="0.35" units="cm"/>
      <inkml:brushProperty name="color" value="#FFFFFF"/>
    </inkml:brush>
  </inkml:definitions>
  <inkml:trace contextRef="#ctx0" brushRef="#br0">234 425 24575,'0'-1'0,"1"0"0,-1 0 0,0 0 0,1 0 0,-1 0 0,1 0 0,-1 1 0,1-1 0,0 0 0,-1 0 0,1 0 0,0 1 0,0-1 0,-1 0 0,1 1 0,0-1 0,0 1 0,0-1 0,0 1 0,0-1 0,0 1 0,0 0 0,0-1 0,0 1 0,0 0 0,0 0 0,0 0 0,2 0 0,35-4 0,-30 4 0,51-1 0,1 2 0,102 16 0,120 40 0,-146-28 0,102 14 0,457 21 0,-578-64 0,-117 0 0,1 0 0,-1 0 0,1 0 0,-1 0 0,0 0 0,1 0 0,-1 0 0,0 0 0,1 0 0,-1 0 0,1 0 0,-1 0 0,0 0 0,1 0 0,-1 0 0,0 0 0,1 0 0,-1 0 0,1 1 0,-1-1 0,0 0 0,1 0 0,-1 1 0,0-1 0,0 0 0,1 0 0,-1 1 0,0-1 0,0 0 0,1 0 0,-1 1 0,0-1 0,0 0 0,0 1 0,1-1 0,-1 1 0,0-1 0,0 1 0,-13 11 0,-28 8 0,41-20 0,-27 10 0,0-1 0,-1-1 0,-53 8 0,-93 1 0,9-2 0,-243 31 0,229-29 0,-33-2 0,59-5 0,-286 0 0,394-11 0,41 1 0,0 0 0,0 0 0,0 0 0,0-1 0,0 0 0,0 0 0,0 0 0,0 0 0,0-1 0,0 1 0,1-1 0,-1 0 0,-4-3 0,7 3 0,-1 1 0,1 0 0,0-1 0,0 0 0,0 1 0,0-1 0,0 1 0,0-1 0,0 0 0,1 0 0,-1 0 0,1 1 0,-1-1 0,1 0 0,-1 0 0,1 0 0,0 0 0,0 0 0,0 0 0,0 0 0,1 0 0,-1 1 0,0-1 0,1 0 0,-1 0 0,1 0 0,0 0 0,0 1 0,-1-1 0,1 0 0,2-1 0,2-5 0,0 1 0,0-1 0,1 1 0,0 1 0,0-1 0,1 1 0,0 0 0,0 1 0,0-1 0,1 1 0,-1 1 0,10-5 0,8-3 0,1 2 0,47-14 0,-1 7 0,0 3 0,103-6 0,151 12 0,-309 8 0,140 7 0,-141-5 0,0 0 0,0 1 0,0 1 0,0 0 0,-1 2 0,0-1 0,20 12 0,-33-16 0,1 0 0,-1 1 0,0-1 0,1 1 0,-1-1 0,0 1 0,0 0 0,0 0 0,0 0 0,-1 0 0,1 0 0,0 1 0,-1-1 0,0 0 0,1 1 0,-1-1 0,0 1 0,0-1 0,0 1 0,-1 0 0,1-1 0,-1 1 0,1 0 0,-1 0 0,0 4 0,-1-2 0,0 0 0,-1 0 0,1-1 0,-1 1 0,0 0 0,0-1 0,-1 0 0,1 1 0,-1-1 0,0 0 0,0 0 0,-1 0 0,-4 4 0,4-4 0,1-2 0,1 0 0,0 0 0,0 0 0,0 0 0,0 0 0,1 0 0,-1 1 0,1-1 0,-1 1 0,-1 4 0,3-7 0,0 1 0,0-1 0,0 1 0,0-1 0,0 1 0,0-1 0,0 1 0,0-1 0,1 1 0,-1-1 0,0 1 0,0-1 0,0 1 0,1-1 0,-1 1 0,0-1 0,1 0 0,-1 1 0,0-1 0,1 1 0,-1-1 0,1 0 0,-1 1 0,0-1 0,1 0 0,26 9 0,38-1 0,-1-2 0,93-5 0,-66-2 0,256 0-153,330 5-635,-4 49 216,-639-48 536,-2-1 31,1 1 0,62 19 1,-80-16 4,-15-8 0,0 1 0,0-1 0,0 0 0,0 0 0,0 0 0,0 1 0,0-1 0,0 0 0,0 0 0,0 1 0,0-1 0,0 0 0,0 0 0,-1 0 0,1 1 0,0-1 0,0 0 0,0 0 0,0 0 0,0 1 0,0-1 0,0 0 0,-1 0 0,1 0 0,0 0 0,0 1 0,0-1 0,0 0 0,-1 0 0,1 0 0,0 0 0,0 0 0,0 0 0,-1 0 0,1 0 0,0 1 0,-30 7 0,-63 3 662,-188-1 1,193-10-478,-747-1-132,804 0-53,40-2 0,60-3 0,1625-57-584,-2023 37 876,-17-25 0,287 44-292,36 5 0,1-1 0,0-1 0,0-1 0,-38-14 0,59 19 0,1 0 0,-1 0 0,0-1 0,0 1 0,1 0 0,-1-1 0,0 1 0,1 0 0,-1-1 0,0 1 0,1-1 0,-1 1 0,1-1 0,-1 1 0,1-1 0,-1 0 0,1 1 0,-1-1 0,1 1 0,-1-1 0,1 0 0,0 0 0,-1 1 0,1-1 0,0 0 0,0 0 0,0 1 0,0-1 0,0 0 0,-1 0 0,2 0 0,-1-1 0,1 0 0,0 1 0,0-1 0,-1 0 0,1 1 0,0-1 0,1 1 0,-1 0 0,0-1 0,0 1 0,1 0 0,2-3 0,6-3 0,0 1 0,1 0 0,13-6 0,58-24 0,3 3 0,0 3 0,178-35 0,-244 61 0,-45 4 0,23 0 0,-963 25 0,916-23 0,-47 1 0,87-3 0,0-1 0,0 0 0,0-1 0,0 0 0,1 0 0,-18-8 0,26 10 0,1 0 0,-1 0 0,1 0 0,-1 0 0,1 0 0,-1 0 0,1-1 0,-1 1 0,1 0 0,-1 0 0,1-1 0,-1 1 0,1 0 0,-1-1 0,1 1 0,0 0 0,-1-1 0,1 1 0,-1-1 0,1 1 0,0-1 0,-1 1 0,1-1 0,0 1 0,0-1 0,0 1 0,-1-1 0,1 1 0,0-1 0,0 1 0,0-1 0,0 1 0,0-1 0,0 1 0,0-1 0,0 0 0,0 1 0,0-1 0,0 1 0,0-1 0,0 1 0,1-1 0,19-15 0,1 5 0,0 2 0,1 1 0,0 0 0,1 2 0,0 0 0,37-3 0,144-4 0,-202 13 0,270 1 0,-124 1 0,-142-2 0,-1 0 0,1 0 0,-1 1 0,1 0 0,-1 0 0,1 0 0,-1 1 0,0-1 0,8 5 0,-12-6 0,-1 1 0,1-1 0,0 1 0,0 0 0,0-1 0,-1 1 0,1 0 0,0-1 0,-1 1 0,1 0 0,0 0 0,-1 0 0,1 0 0,-1 0 0,0 0 0,1 0 0,-1 0 0,0 0 0,1 0 0,-1 0 0,0 1 0,0 1 0,-1-1 0,1 0 0,-1 0 0,1 1 0,-1-1 0,0 0 0,0 0 0,0 0 0,0 0 0,0 0 0,0 0 0,-1 0 0,-2 3 0,-7 5 0,7-7 0,0 1 0,1-1 0,-1 1 0,1 0 0,0 0 0,-3 5 0,5-8 0,1 0 0,0 0 0,-1 0 0,1 0 0,0 0 0,0 0 0,-1 0 0,1 0 0,0 0 0,0 0 0,0 0 0,0-1 0,0 1 0,1 0 0,-1 0 0,0 0 0,0 0 0,1 0 0,-1 0 0,0 0 0,1 0 0,-1 0 0,1-1 0,-1 1 0,1 0 0,-1 0 0,1-1 0,0 1 0,-1 0 0,1-1 0,0 1 0,0 0 0,-1-1 0,1 1 0,0-1 0,0 1 0,0-1 0,0 0 0,0 1 0,1-1 0,11 5 0,1-1 0,0 0 0,0-1 0,17 2 0,152 13-330,213-6 0,-266-11 52,1895 0-2051,-969-4 1626,-3991 3 1937,5202 0 79,-2821 1-1201,-624-3 272,1136 2-361,26 1-12,0-1 0,0 0 0,0-2 0,-1 0 0,1 0 0,-18-6 0,34 8-11,-1 0 0,1 0 0,0 0 0,-1 0 0,1 0 0,0 0 0,-1-1 0,1 1 0,-1 0 0,1 0 0,0 0 0,0 0 0,-1 0 0,1-1 0,0 1 0,-1 0 0,1 0 0,0 0 0,0-1 0,-1 1 0,1 0 0,0 0 0,0-1 0,-1 1 0,1 0 0,0-1 0,0 1 0,0 0 0,0-1 0,0 1 0,-1 0 0,1-1 0,0 1 0,0 0 0,0-1 0,0 1 0,0 0 0,0-1 0,0 1 0,0 0 0,0-1 0,0 1 0,0 0 0,1-1 0,-1 1 0,0 0 0,0-1 0,0 1 0,0 0 0,0-1 0,1 1 0,-1 0 0,0-1 0,0 1 0,1 0 0,6-5 0,0 0 0,1 0 0,-1 1 0,1 1 0,0-1 0,0 1 0,0 0 0,12-2 0,-10 3 0,66-21 276,2 5-1,96-12 1,-205 46-276,-12-4 0,0-2 0,-70 7 0,-87-5 0,167-15 0,33 3 0,-1 0 0,1 0 0,0 0 0,0 0 0,0 0 0,0-1 0,0 1 0,0 0 0,-1 0 0,1 0 0,0 0 0,0 0 0,0-1 0,0 1 0,0 0 0,0 0 0,0 0 0,0 0 0,0-1 0,0 1 0,0 0 0,0 0 0,0 0 0,0-1 0,0 1 0,0 0 0,0 0 0,0 0 0,0 0 0,0-1 0,0 1 0,0 0 0,0 0 0,0 0 0,1 0 0,-1-1 0,0 1 0,0 0 0,0 0 0,0 0 0,0 0 0,0 0 0,1-1 0,-1 1 0,0 0 0,0 0 0,0 0 0,0 0 0,0 0 0,1 0 0,-1 0 0,0 0 0,0 0 0,0 0 0,1 0 0,-1 0 0,0 0 0,0 0 0,0 0 0,0 0 0,1 0 0,-1 0 0,0 0 0,0 0 0,62-19 0,555-73 0,-577 87 0,-34 5 0,527-42 0,-509 46 0,-24-4 0,0 0 0,0 1 0,0-1 0,0 0 0,0 1 0,0-1 0,0 0 0,0 1 0,0-1 0,0 0 0,-1 0 0,1 1 0,0-1 0,0 0 0,0 1 0,0-1 0,-1 0 0,1 0 0,0 1 0,0-1 0,-1 0 0,1 0 0,0 0 0,-1 1 0,1-1 0,0 0 0,-1 0 0,1 0 0,0 0 0,-1 0 0,1 0 0,0 0 0,-1 1 0,-44 15 0,-41 8 0,0-4 0,-153 15 0,-180-18 0,404-17 0,1 0 0,1 0 0,0 0 0,-1-2 0,-25-5 0,35 6 0,1 0 0,0 0 0,0-1 0,-1 0 0,1 1 0,0-1 0,0 0 0,1 0 0,-1-1 0,0 1 0,1 0 0,-1-1 0,1 0 0,0 0 0,0 1 0,0-1 0,0 0 0,0-1 0,1 1 0,-1 0 0,1 0 0,0-1 0,-1-5 0,-1-3 0,1 1 0,1-1 0,0-1 0,1 1 0,0 0 0,0 0 0,2 0 0,-1 0 0,2 0 0,-1 1 0,2-1 0,-1 0 0,11-19 0,-7 17 0,1 0 0,1 0 0,1 1 0,0 0 0,0 1 0,1 0 0,1 1 0,0 0 0,21-15 0,-5 6 0,-28 20 0,1-1 0,-1 1 0,0 0 0,0 0 0,1 0 0,-1 0 0,0-1 0,0 1 0,0 0 0,1 0 0,-1-1 0,0 1 0,0 0 0,0 0 0,0-1 0,0 1 0,0 0 0,1 0 0,-1-1 0,0 1 0,0 0 0,0 0 0,0-1 0,0 1 0,0 0 0,0-1 0,0 1 0,0 0 0,0 0 0,0-1 0,0 1 0,-1 0 0,1 0 0,0-1 0,0 1 0,0 0 0,0 0 0,0-1 0,0 1 0,-1 0 0,1 0 0,0-1 0,0 1 0,0 0 0,-1 0 0,1 0 0,0 0 0,0-1 0,-1 1 0,1 0 0,0 0 0,0 0 0,-1 0 0,1 0 0,0 0 0,0 0 0,-1 0 0,1-1 0,0 1 0,-1 0 0,1 0 0,0 0 0,0 1 0,-1-1 0,1 0 0,0 0 0,-1 0 0,-25-1 0,26 1 0,-205 14 0,-86 2 0,283-17 0,8-3 0,17-7 0,35-14 0,-47 23 0,15-7 0,1 0 0,0 2 0,0 0 0,1 1 0,0 1 0,0 1 0,0 1 0,44 1 0,-63 2 0,-1 0 0,1 0 0,0 1 0,-1-1 0,1 1 0,-1 0 0,1 0 0,-1 0 0,0 0 0,5 3 0,-6-4 0,-1 1 0,1 0 0,0-1 0,-1 1 0,1 0 0,0 0 0,-1-1 0,1 1 0,-1 0 0,1 0 0,-1 0 0,1 0 0,-1 0 0,0 0 0,0 0 0,1 0 0,-1 0 0,0 0 0,0 0 0,0 1 0,-1 1 0,1 0 0,-1 1 0,-1-1 0,1 0 0,0 0 0,-1 0 0,1 0 0,-1 0 0,0-1 0,0 1 0,0 0 0,0-1 0,-1 0 0,1 1 0,0-1 0,-4 2 0,-24 19 0,-1-1 0,-55 28 0,-78 28 0,-25 14 0,99-38 0,71-39 0,23-8 0,14-3 0,24 1 0,72-3 0,-66-2 0,812-4-287,328 2-179,-1169 3 466,6-2 0,-1 2 0,1 1 0,44 9 0,-67-11 0,-1 0 0,0 0 0,0 1 0,0-1 0,1 0 0,-1 1 0,0-1 0,0 1 0,0-1 0,0 1 0,0 0 0,0-1 0,0 1 0,0 0 0,0 0 0,0 0 0,0 0 0,-1 0 0,1 0 0,0 1 0,-1-1 0,0 0 0,0-1 0,0 1 0,-1 0 0,1 0 0,-1 0 0,1 0 0,0 0 0,-1 0 0,1 0 0,-1-1 0,0 1 0,1 0 0,-1 0 0,0-1 0,1 1 0,-1 0 0,0-1 0,0 1 0,0-1 0,1 1 0,-1-1 0,0 0 0,-1 1 0,-19 9 75,-1-1-1,0-1 1,0-1-1,0-1 1,-1-1-1,-36 4 1,28-4 31,-117 15-29,-158 0 1,-149-20-103,332-2 20,117 2 5,-37-1 0,85-4 0,800-40 0,-815 46 0,-63 7 0,-627 75-203,-16-53-109,348-18 253,289-11 59,-180 11 0,167-6 0,-98 21 0,151-27 0,1 0 0,0 1 0,-1-1 0,1 0 0,0 0 0,0 1 0,-1-1 0,1 0 0,0 1 0,0-1 0,-1 1 0,1 0 0,0-1 0,0 1 0,0 0 0,0 0 0,0 0 0,0 0 0,0 0 0,-1 1 0,4-1 0,-1 0 0,1 0 0,0 0 0,-1 0 0,1 0 0,0 0 0,0-1 0,-1 1 0,1-1 0,0 1 0,0-1 0,0 0 0,0 1 0,3-1 0,86 8 247,129-3 0,-121-6-167,880 0-1016,188 1-291,-1144 0 1227,173 9 0,-166-2-30,-29-6 31,-1-1 0,0 0 0,0 0-1,0 0 1,0 0 0,1 0 0,-1 0-1,0 0 1,0 0 0,0 0-1,0 1 1,0-1 0,1 0 0,-1 0-1,0 0 1,0 0 0,0 0-1,0 1 1,0-1 0,0 0 0,0 0-1,0 0 1,0 1 0,0-1-1,0 0 1,0 0 0,0 0 0,0 0-1,0 1 1,0-1 0,0 0 0,0 0-1,0 0 1,0 1 0,0-1-1,0 0 1,0 0 0,0 0 0,0 0-1,0 1 1,-14 8 117,-24 3 132,1-1 0,-2-2 0,1-2-1,-67 5 1,72-8-10,-458 26 231,-6-26-1401,373-4 820,-1005-4-407,1808-33 341,-537 26 31,42-4 143,556-37-103,-8 24 547,-672 30-361,-60-2-81,0 0 0,0 0 0,0 0 0,0 0 0,0 0 0,0 0 0,-1 0 0,1 1 0,0-1-1,0 0 1,0 0 0,0 0 0,0 0 0,0 0 0,0 0 0,0 0 0,0 0 0,0 0 0,0 1 0,-1-1 0,1 0 0,0 0 0,0 0 0,0 0 0,0 0 0,0 0 0,0 0 0,0 0 0,0 1 0,0-1 0,0 0 0,0 0-1,0 0 1,0 0 0,0 0 0,0 0 0,0 1 0,0-1 0,0 0 0,1 0 0,-1 0 0,0 0 0,0 0 0,0 0 0,0 0 0,0 0 0,0 0 0,0 1 0,0-1 0,0 0 0,0 0 0,1 0 0,-35 9 1,-473 58-196,-11-39-332,-225-10 1431,692-15-603,47-1-199,11 0-26,92 2 31,105-2-107,2188 1-4108,-1229-5 3017,-1885 2 6490,616-1-4902,99 1-480,0-1 1,1 1-1,-1-1 0,0 0 1,-8-3-1,15 4-17,-1 0 0,1-1-1,0 1 1,0 0 0,-1 0 0,1 0-1,0 0 1,-1 0 0,1-1 0,0 1-1,0 0 1,-1 0 0,1 0 0,0-1-1,0 1 1,0 0 0,-1 0-1,1-1 1,0 1 0,0 0 0,0-1-1,0 1 1,0 0 0,0 0 0,-1-1-1,1 1 1,0 0 0,0-1 0,0 1-1,0 0 1,0-1 0,0 1 0,0 0-1,0-1 1,0 1 0,0 0 0,1 0-1,-1-1 1,0 1 0,0-1 0,2-1-1,-1 0 0,1 1 0,0-1-1,0 0 1,0 1 0,0-1 0,0 1 0,0-1 0,4-1 0,43-19 1,1 3 0,85-23 0,-115 36 0,671-153-640,5 55 0,-600 91 640,-88 9 0,-28 2 0,-411 0 16,238 5-196,-898 14-1511,239-2 2953,830-17-1224,39-3-44,-6 3 5,847-170 1843,-832 171-1842,-26 1 0,0 1 0,0-1 0,0 0 0,0 0 0,0 1 0,0-1 0,0 0 0,0 1 0,0-1 0,0 0 0,-1 0 0,1 1 0,0-1 0,0 0 0,0 0 0,0 1 0,-1-1 0,1 0 0,0 0 0,0 0 0,-1 0 0,1 1 0,0-1 0,0 0 0,-1 0 0,1 0 0,0 0 0,0 0 0,-1 0 0,1 1 0,0-1 0,0 0 0,-1 0 0,1 0 0,0 0 0,-1 0 0,1 0 0,-51 19 0,-47 7 0,0-4 0,-137 13 0,-202-8 0,361-26 0,58-3 0,22-1 0,36-6 0,-38 9 0,1135-149-1660,10 114-35,-1142 35 1693,47 0-5,-1 3 1,64 10-1,-110-12 43,-1 0 0,1 0 0,-1 0 0,1 1 0,-1-1 0,0 1 0,0 0 0,0 0 0,0 1 0,7 4-1,-11-6 0,1 0-1,-1-1 0,1 1 0,0 0 0,-1 0 0,0-1 1,1 1-1,-1 0 0,1 0 0,-1 0 0,0 0 0,0 0 1,1 0-1,-1-1 0,0 1 0,0 0 0,0 0 0,0 0 1,0 0-1,0 1 0,-1 0 32,0 1-1,0-1 1,0-1-1,0 1 1,0 0 0,0 0-1,0 0 1,0 0 0,-1-1-1,1 1 1,-1-1-1,-1 2 1,-16 12 131,-1-1 0,0-1 0,-1-1 0,0 0 1,-25 8-1,-31 18 31,56-22-228,19-9 0,15-4 0,11-4 0,0-2 0,36-7 0,-11 1 0,558-80-790,-131 20 101,264-41 557,-704 106 132,-36 4 0,0 0 0,0 0 0,0 0 0,0 0 0,0 0 0,0 0 0,0 0 0,0 0 0,0 0 0,0 0 0,0 0 0,0 0 0,0 0 0,0 0 0,0 0 0,0 1 0,1-1 0,-21 3 0,-661 87 1575,-166-39-2032,279-23 204,496-22 253,55-4 0,11-1 0,11-3 0,9-2 0,120-33 46,147-20 0,143-2-51,-290 42-90,87-14-66,332-31 172,-543 61-11,54 1 0,-60 0 0,-1 0 0,0 0 0,1 1 0,-1-1 0,0 1 0,0 0 0,1 0 0,-1 0 0,0 0 0,0 1 0,0-1 0,0 1 0,3 3 0,-5-5 0,-1 1 0,1 0 0,-1-1 0,0 1 0,0-1 0,1 1 0,-1 0 0,0-1 0,0 1 0,0 0 0,0-1 0,0 1 0,0 0 0,0-1 0,0 1 0,0 0 0,0-1 0,0 1 0,0 0 0,0-1 0,0 1 0,-1 0 0,1-1 0,0 1 0,0 0 0,-1-1 0,1 1 0,-1-1 0,1 1 0,0-1 0,-1 1 0,1-1 0,-1 1 0,1-1 0,-1 1 0,0-1 0,0 1 0,-13 10 0,0-1 0,-1 0 0,0-1 0,0 0 0,-1-2 0,-28 11 0,-102 35 70,-303 68 1,-166-14 103,511-91-168,-29 4-6,-289 54 0,375-60 0,39-9 0,11-1 0,6-2 2,-1 0 1,1-1 0,-1 0 0,1-1-1,0 0 1,-1 0 0,1-1 0,12-2-1,-1 1 71,684-92 290,-203 25-240,-467 64-123,-25 2 0,-1 2 0,1-1 0,0 1 0,0 0 0,0 1 0,0 0 0,0 1 0,0 0 0,11 2 0,-20-3 0,1 1 0,-1-1 0,0 0 0,1 1 0,-1-1 0,0 0 0,1 1 0,-1-1 0,0 0 0,1 1 0,-1-1 0,0 1 0,0-1 0,1 1 0,-1-1 0,0 1 0,0-1 0,0 0 0,0 1 0,0-1 0,0 1 0,0-1 0,0 1 0,0-1 0,0 1 0,0-1 0,0 1 0,0-1 0,0 1 0,0-1 0,0 1 0,0-1 0,-1 1 0,1-1 0,0 1 0,0-1 0,0 0 0,-1 1 0,1-1 0,0 1 0,-1-1 0,1 0 0,0 1 0,-1-1 0,1 0 0,-1 0 0,0 1 0,-13 13 0,-1 0 0,0-1 0,-1-1 0,-1 0 0,-28 14 0,-40 21 0,-112 43 0,-99 23 0,282-108 0,-411 131 0,423-136 0,-23 8 0,23-6 0,15-4 0,338-75 36,-107 20-236,315-56-823,1 32 1000,-470 75 23,-74 8 0,-15-2 0,-1 0 0,0 0 0,0 0 0,0 0 0,0 0 0,0 0 0,0 0 0,0 0 0,0 0 0,0 1 0,0-1 0,0 0 0,1 0 0,-1 0 0,0 0 0,0 0 0,0 0 0,0 0 0,0 1 0,0-1 0,0 0 0,0 0 0,0 0 0,0 0 0,0 0 0,0 0 0,0 0 0,0 1 0,0-1 0,0 0 0,0 0 0,-1 0 0,1 0 0,0 0 0,0 0 0,0 0 0,0 1 0,0-1 0,0 0 0,0 0 0,0 0 0,0 0 0,0 0 0,0 0 0,-1 0 0,1 0 0,0 0 0,0 0 0,0 0 0,0 0 0,0 0 0,0 0 0,0 1 0,-1-1 0,1 0 0,0 0 0,0 0 0,0 0 0,0 0 0,0 0 0,0 0 0,-1-1 0,-21 12 0,0-2 0,0-1 0,-1-1 0,-26 4 0,14-2 0,-404 94-215,-4-19 1,-868 48 0,1260-130 447,30 0-86,1-1-1,-1 0 1,1-2 0,-32-5-1,51 6-145,1 0-1,0 0 1,0 0-1,0 0 1,0 0-1,0 0 1,-1 0-1,1 0 1,0 0-1,0 0 1,0 0-1,0 0 1,0 0-1,-1 0 1,1 0-1,0 0 1,0 0-1,0 0 1,0 0-1,0 0 1,-1 0 0,1 0-1,0 0 1,0-1-1,0 1 1,0 0-1,0 0 1,0 0-1,0 0 1,-1 0-1,1 0 1,0-1-1,0 1 1,0 0-1,0 0 1,0 0-1,0 0 1,0 0-1,0-1 1,0 1-1,0 0 1,0 0-1,0 0 1,0 0-1,0 0 1,0-1-1,0 1 1,0 0-1,0 0 1,0 0-1,14-8 4,145-44-4,-91 32 0,849-214-101,-362 139 101,-502 91 0,-53 4 0,0 0 0,0 0 0,0 0 0,0 0 0,0 0 0,0 1 0,0-1 0,0 0 0,0 0 0,0 0 0,0 0 0,0 0 0,0 0 0,0 0 0,0 0 0,0 0 0,0 1 0,0-1 0,0 0 0,0 0 0,0 0 0,0 0 0,0 0 0,0 0 0,0 0 0,0 0 0,0 0 0,0 0 0,0 1 0,0-1 0,0 0 0,0 0 0,1 0 0,-1 0 0,0 0 0,0 0 0,0 0 0,0 0 0,0 0 0,0 0 0,0 0 0,0 0 0,-28 9 0,-200 41-207,-246 23-1,-239-26-207,588-48 568,94-6 314,30 7-463,1 0 1,0-1-1,0 1 0,0 0 1,0 0-1,-1 0 0,1-1 1,0 1-1,0 0 1,0 0-1,0 0 0,0-1 1,0 1-1,0 0 1,0 0-1,0-1 0,0 1 1,0 0-1,0 0 1,0-1-1,0 1 0,0 0 1,0 0-1,0-1 0,0 1 1,0 0-1,0 0 1,0 0-1,0-1 0,0 1 1,0 0-1,1 0 1,-1-1-1,0 1 0,0 0 1,0 0-1,0 0 1,0 0-1,1-1 0,-1 1 1,0 0-1,0 0 0,0 0 1,1 0-1,-1 0 1,0 0-1,0-1 0,1 1 1,-1 0-1,1 0 1,8-5 13,1 1 0,0 0 1,13-3-1,514-120-18,15 50 0,-525 73 158,-49 4 410,-94 2-560,-382 0-1236,354-7-5598</inkml:trace>
</inkml:ink>
</file>

<file path=ppt/ink/ink4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4T20:17:30.663"/>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4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4T20:17:31.545"/>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4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54:25.754"/>
    </inkml:context>
    <inkml:brush xml:id="br0">
      <inkml:brushProperty name="width" value="0.35" units="cm"/>
      <inkml:brushProperty name="height" value="0.35" units="cm"/>
      <inkml:brushProperty name="color" value="#FFFFFF"/>
    </inkml:brush>
  </inkml:definitions>
  <inkml:trace contextRef="#ctx0" brushRef="#br0">430 372 24575,'1'-2'0,"-1"0"0,1 1 0,-1-1 0,1 0 0,0 0 0,-1 1 0,1-1 0,0 1 0,0-1 0,0 1 0,0-1 0,1 1 0,-1-1 0,0 1 0,1 0 0,-1 0 0,1-1 0,-1 1 0,2-1 0,37-19 0,-32 17 0,135-66 0,4 6 0,2 7 0,236-58 0,-373 112 0,-6 1 0,0 1 0,-1 0 0,1 0 0,0 0 0,0 0 0,0 1 0,0 0 0,6 1 0,-12-1 0,1 0 0,-1 0 0,0 0 0,0 0 0,0 0 0,1 0 0,-1 0 0,0 1 0,0-1 0,0 0 0,1 0 0,-1 0 0,0 0 0,0 0 0,0 0 0,1 1 0,-1-1 0,0 0 0,0 0 0,0 0 0,0 1 0,0-1 0,0 0 0,1 0 0,-1 0 0,0 1 0,0-1 0,0 0 0,0 0 0,0 0 0,0 1 0,0-1 0,0 0 0,0 0 0,0 1 0,0-1 0,0 0 0,0 0 0,0 1 0,0-1 0,0 0 0,0 0 0,0 0 0,-1 1 0,1-1 0,0 0 0,0 0 0,0 0 0,0 1 0,-1-1 0,-5 9 0,-1 0 0,-1 0 0,0-1 0,0 1 0,-1-2 0,0 0 0,-14 10 0,4-3 0,-261 172 0,-16-24 0,127-72 0,120-61 0,-74 57 0,-34 46 0,145-121 0,10-11 0,1 1 0,-1 0 0,1 0 0,0 0 0,0 0 0,0 1 0,-1-1 0,1 0 0,0 0 0,0 1 0,1-1 0,-1 1 0,0-1 0,0 1 0,1-1 0,-1 1 0,0 1 0,1-2 0,1-1 0,-1 0 0,0 1 0,0-1 0,1 0 0,-1 1 0,0-1 0,0 0 0,1 1 0,-1-1 0,0 0 0,1 0 0,-1 0 0,0 1 0,1-1 0,-1 0 0,1 0 0,-1 0 0,0 0 0,1 0 0,-1 1 0,0-1 0,1 0 0,0 0 0,22-1 0,20-7 0,0-2 0,0-1 0,50-22 0,-37 13 0,679-220 0,-633 208 0,-36 10 0,0 3 0,76-12 0,-116 28 0,-1-1 0,-1-1 0,1-1 0,-1-2 0,44-19 0,-56 22 0,-1 0 0,1 1 0,0 0 0,0 1 0,0 1 0,20-3 0,-4 3 0,51 4 0,-74-1 0,-1-1 0,1 1 0,0-1 0,0 1 0,0 1 0,-1-1 0,1 1 0,0 0 0,-1 0 0,0 0 0,1 0 0,-1 1 0,0 0 0,6 5 0,-7-4 0,0-1 0,0 1 0,0 0 0,-1 0 0,0 1 0,0-1 0,0 0 0,0 1 0,-1-1 0,1 1 0,-1-1 0,0 1 0,-1 0 0,1 0 0,-1 5 0,-4 125 0,1-94 0,4 82 0,-1-122 0,0 0 0,0-1 0,0 1 0,0 0 0,0 0 0,0-1 0,0 1 0,1 0 0,-1-1 0,0 1 0,0 0 0,1 0 0,-1-1 0,0 1 0,1-1 0,-1 1 0,1 0 0,-1-1 0,1 1 0,-1-1 0,1 1 0,-1-1 0,1 1 0,-1-1 0,1 1 0,0-1 0,0 1 0,0-1 0,0 0 0,1 0 0,-1 0 0,0-1 0,0 1 0,0 0 0,0 0 0,1-1 0,-1 1 0,0 0 0,0-1 0,0 1 0,0-1 0,0 0 0,1 0 0,7-6 0,0-1 0,14-15 0,-19 18 0,110-127 0,-67 74 0,73-70 0,-115 124 0,0-1 0,0 1 0,1 0 0,11-6 0,-17 10 0,1-1 0,0 1 0,0-1 0,0 1 0,0 0 0,0-1 0,0 1 0,0 0 0,0 0 0,0 0 0,0 0 0,0 0 0,0 0 0,0 0 0,0 0 0,0 0 0,0 0 0,0 1 0,0-1 0,0 0 0,0 1 0,0-1 0,-1 0 0,1 1 0,0 0 0,0-1 0,0 1 0,0-1 0,-1 1 0,1 0 0,0-1 0,-1 1 0,1 0 0,-1 0 0,1 0 0,0 0 0,-1-1 0,0 1 0,1 0 0,-1 0 0,1 1 0,1 5 0,0 0 0,-1-1 0,1 1 0,-2 0 0,1 0 0,0-1 0,-1 1 0,-1 0 0,1 0 0,-1 0 0,0 0 0,-1-1 0,1 1 0,-1-1 0,-1 1 0,1-1 0,-4 7 0,-3 3 0,1-1 0,-2 0 0,0-1 0,-1 0 0,-21 21 0,16-19 0,-485 459 0,477-455 0,-338 299 0,307-268 0,-2-2 0,-2-3 0,-2-3 0,-2-2 0,-1-3 0,-135 57 0,54-34 0,72-28 0,-151 46 0,178-71 0,-1-2 0,1-2 0,-1-2 0,-48-5 0,31 2 0,54 1 0,-1 0 0,1-1 0,0 0 0,-1-1 0,1 0 0,-10-4 0,16 4 0,-1 0 0,0 0 0,1-1 0,0 0 0,0 1 0,-1-2 0,2 1 0,-1 0 0,0-1 0,1 0 0,-1 1 0,1-1 0,0-1 0,-3-4 0,-3-9 0,0-1 0,1 0 0,1 0 0,1-1 0,1 1 0,0-1 0,-2-35 0,2-146 0,6 169 0,-1 10 0,1-1 0,2 1 0,0-1 0,2 1 0,0 0 0,1 0 0,1 1 0,11-23 0,2-4 0,-18 40 0,0 0 0,1 0 0,1 0 0,-1 0 0,1 1 0,1 0 0,-1-1 0,1 2 0,10-12 0,-12 15 0,11-11 0,0 1 0,1 1 0,1 0 0,0 1 0,1 1 0,31-15 0,-16 13 0,2 1 0,45-8 0,-61 15 0,1 2 0,0 0 0,0 1 0,-1 1 0,1 1 0,19 3 0,-32-3 0,-1 0 0,0 1 0,0-1 0,0 1 0,0 0 0,0 1 0,0-1 0,0 1 0,-1 0 0,1 0 0,-1 0 0,0 1 0,0 0 0,0 0 0,0 0 0,-1 0 0,0 0 0,0 1 0,0-1 0,0 1 0,-1 0 0,4 8 0,1 8 0,-2 0 0,0 0 0,-1 0 0,1 31 0,1-3 0,0-6 0,1 89 0,-8-109 0,-1 1 0,-1 0 0,-1-1 0,-2 1 0,-9 29 0,-54 97 0,48-108 0,1 2 0,-18 53 0,18-27 0,-31 112 0,51-181 0,-1 0 0,1 1 0,-1-1 0,1 0 0,0 1 0,0-1 0,0 0 0,0 1 0,0-1 0,0 1 0,0-1 0,0 0 0,0 1 0,1 1 0,0-3 0,-1 0 0,0 0 0,1 1 0,-1-1 0,0 0 0,1 0 0,-1 0 0,0 0 0,1 0 0,-1 0 0,0 0 0,1 0 0,-1 0 0,0 0 0,1 0 0,-1 0 0,0 0 0,1 0 0,-1 0 0,0-1 0,1 1 0,-1 0 0,0 0 0,1 0 0,-1 0 0,0-1 0,0 1 0,1 0 0,-1 0 0,0-1 0,0 1 0,1-1 0,4-3 0,-1 0 0,0-1 0,0 0 0,6-10 0,1-6-1365</inkml:trace>
</inkml:ink>
</file>

<file path=ppt/ink/ink4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54:34.267"/>
    </inkml:context>
    <inkml:brush xml:id="br0">
      <inkml:brushProperty name="width" value="0.35" units="cm"/>
      <inkml:brushProperty name="height" value="0.35" units="cm"/>
      <inkml:brushProperty name="color" value="#FFFFFF"/>
    </inkml:brush>
  </inkml:definitions>
  <inkml:trace contextRef="#ctx0" brushRef="#br0">0 424 24575,'2'0'0,"0"-1"0,0 1 0,0-1 0,0 0 0,0 0 0,0 0 0,0 0 0,0 0 0,0 0 0,0 0 0,-1 0 0,1-1 0,-1 1 0,1-1 0,-1 1 0,2-3 0,21-29 0,-22 30 0,13-20 0,-1 0 0,12-31 0,-21 42 0,-1 0 0,0 0 0,-1-1 0,-1 1 0,0-1 0,1-25 0,-3 35 0,0-20 0,5-34 0,-4 51 0,0-1 0,0 1 0,1 0 0,0 0 0,0 0 0,1 0 0,0 1 0,0-1 0,0 1 0,5-8 0,-7 14 0,-1-1 0,0 0 0,0 0 0,0 0 0,0 0 0,0 0 0,0 0 0,0 0 0,0 1 0,0-1 0,0 0 0,0 0 0,0 0 0,0 0 0,0 0 0,0 0 0,0 0 0,1 0 0,-1 0 0,0 0 0,0 0 0,0 1 0,0-1 0,0 0 0,0 0 0,0 0 0,0 0 0,1 0 0,-1 0 0,0 0 0,0 0 0,0 0 0,0 0 0,0 0 0,0 0 0,0 0 0,1 0 0,-1 0 0,0 0 0,0 0 0,0 0 0,0 0 0,0 0 0,0 0 0,0-1 0,0 1 0,1 0 0,-1 0 0,0 0 0,0 0 0,0 0 0,0 0 0,0 0 0,0 0 0,0 0 0,0 0 0,0 0 0,0-1 0,0 1 0,0 0 0,1 0 0,-1 0 0,0 0 0,0 0 0,0 0 0,0 0 0,0-1 0,0 1 0,0 0 0,-1 14 0,-6 18 0,-1-5 0,-24 50 0,23-58 0,0 0 0,2 1 0,0 0 0,1 0 0,-3 23 0,8-33 0,1-3 0,-1 0 0,0-1 0,0 1 0,0 0 0,-1-1 0,0 1 0,-1-1 0,-4 11 0,14-56-1365</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03.927"/>
    </inkml:context>
    <inkml:brush xml:id="br0">
      <inkml:brushProperty name="width" value="0.35" units="cm"/>
      <inkml:brushProperty name="height" value="0.35" units="cm"/>
      <inkml:brushProperty name="color" value="#FFFFFF"/>
    </inkml:brush>
  </inkml:definitions>
  <inkml:trace contextRef="#ctx0" brushRef="#br0">1 352 24575,'12'-1'0,"0"-1"0,0 0 0,0 0 0,22-8 0,-4 1 0,208-73 0,-28 8 0,-97 45 0,0 4 0,182-14 0,-116 30 0,-94-4 0,-56 8 0,35-3 0,-37 6 0,-12 1 0,1 0 0,-1 0 0,0 2 0,1-1 0,-1 2 0,24 5 0,-37-6 0,1 1 0,0-1 0,0 1 0,-1-1 0,1 1 0,-1 0 0,1 0 0,-1 0 0,0 0 0,0 0 0,0 1 0,0-1 0,2 3 0,18 39 0,-8-13 0,-12-29 0,-1-1 0,1 1 0,0 0 0,0-1 0,0 1 0,0-1 0,0 1 0,0-1 0,0 0 0,0 0 0,0 0 0,1 0 0,-1 0 0,0-1 0,1 1 0,-1-1 0,1 1 0,-1-1 0,0 0 0,3 0 0,9 0 0,0 0 0,16-3 0,-25 2 0,-3 1 0,-1-1 0,1 1 0,-1-1 0,1 1 0,-1-1 0,1 0 0,-1 0 0,1 0 0,-1 1 0,0-2 0,0 1 0,1 0 0,-1 0 0,0 0 0,0 0 0,0-1 0,0 1 0,0 0 0,0-1 0,-1 1 0,1-1 0,0 1 0,-1-1 0,1 1 0,-1-1 0,0 0 0,1 1 0,-1-4 0,1-6 0,0 0 0,-1 0 0,-1-14 0,1 11 0,0 8 0,1-25 0,-1 30 0,0 0 0,0 0 0,0 0 0,0 0 0,1-1 0,-1 1 0,1 0 0,-1 0 0,0 0 0,1 0 0,0 0 0,-1 0 0,1 0 0,0 0 0,-1 0 0,1 1 0,0-1 0,0 0 0,0 0 0,0 1 0,1-2 0,-1 2 0,0 0 0,0 0 0,0 0 0,0 0 0,0 0 0,0 1 0,0-1 0,0 0 0,0 1 0,0-1 0,0 0 0,-1 1 0,1-1 0,0 1 0,0-1 0,0 1 0,-1 0 0,1-1 0,0 1 0,-1 0 0,1-1 0,0 1 0,-1 0 0,1 0 0,-1 0 0,1-1 0,-1 1 0,0 0 0,1 0 0,-1 1 0,12 30 0,-9-16 0,-1 1 0,0-1 0,-1 1 0,-1 0 0,-1-1 0,0 1 0,-1 0 0,-1-1 0,-1 0 0,0 1 0,-7 16 0,10-31 0,0 0 0,0 0 0,0-1 0,0 1 0,0 0 0,0-1 0,-1 1 0,1 0 0,0-1 0,-1 0 0,1 1 0,-1-1 0,0 0 0,1 0 0,-1 0 0,0 0 0,0 0 0,0 0 0,0 0 0,0-1 0,0 1 0,0-1 0,0 1 0,0-1 0,0 0 0,-4 0 0,-6 0 0,0 0 0,0-2 0,-19-3 0,6 1 0,-63-6 0,-96 3 0,173 7 0,-19-1 0,-1 2 0,1 0 0,0 3 0,0 0 0,-40 12 0,31-1 0,-41 21 0,54-23 0,-1 0 0,0-2 0,-1-1 0,-30 6 0,-99 8 0,60-11 0,47-3 0,33-6 0,0-1 0,0-1 0,-21 2 0,-10-3-1365</inkml:trace>
</inkml:ink>
</file>

<file path=ppt/ink/ink4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54:36.149"/>
    </inkml:context>
    <inkml:brush xml:id="br0">
      <inkml:brushProperty name="width" value="0.35" units="cm"/>
      <inkml:brushProperty name="height" value="0.35" units="cm"/>
      <inkml:brushProperty name="color" value="#FFFFFF"/>
    </inkml:brush>
  </inkml:definitions>
  <inkml:trace contextRef="#ctx0" brushRef="#br0">0 1 24575,'5'0'0,"6"4"0</inkml:trace>
</inkml:ink>
</file>

<file path=ppt/ink/ink4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54:39.225"/>
    </inkml:context>
    <inkml:brush xml:id="br0">
      <inkml:brushProperty name="width" value="0.35" units="cm"/>
      <inkml:brushProperty name="height" value="0.35" units="cm"/>
      <inkml:brushProperty name="color" value="#FFFFFF"/>
    </inkml:brush>
  </inkml:definitions>
  <inkml:trace contextRef="#ctx0" brushRef="#br0">458 1 24575,'1'13'0,"0"1"0,1 0 0,7 22 0,-6-24 0,0 1 0,0 0 0,-1 1 0,0 16 0,-3-17 0,-1 0 0,0 0 0,-1 0 0,0 0 0,-1 0 0,0-1 0,-1 0 0,-10 18 0,-7 9 0,-32 40 0,29-44 0,-124 161 0,85-116 0,54-66 0,6-8 0,0 0 0,0 0 0,-1-1 0,0 1 0,-6 4 0,11-10 0,-1 1 0,0 0 0,0-1 0,0 1 0,0 0 0,-1-1 0,1 1 0,0-1 0,0 0 0,0 1 0,0-1 0,0 0 0,-1 0 0,1 0 0,0 1 0,0-1 0,0-1 0,-1 1 0,1 0 0,0 0 0,0 0 0,0 0 0,0-1 0,-1 1 0,1-1 0,0 1 0,0-1 0,0 1 0,0-1 0,0 0 0,0 1 0,0-1 0,0 0 0,0 0 0,0-1 0,-4-3 0,2 0 0,-1 0 0,0-1 0,1 1 0,0-1 0,1 0 0,-1 0 0,1 0 0,0 0 0,-2-12 0,0-9 0,-2-32 0,6 52 0,-4-45 0,7-101 0,-3 152 0,0-1 0,1 0 0,-1 1 0,0-1 0,1 0 0,-1 1 0,1-1 0,-1 0 0,1 1 0,0-1 0,-1 1 0,1-1 0,0 1 0,1-2 0,-1 3 0,0-1 0,0 1 0,0 0 0,-1 0 0,1 0 0,0 0 0,0-1 0,0 1 0,0 0 0,-1 0 0,1 0 0,0 1 0,0-1 0,0 0 0,-1 0 0,1 0 0,0 1 0,0-1 0,-1 0 0,1 1 0,0-1 0,0 1 0,-1-1 0,1 0 0,0 1 0,-1 0 0,1-1 0,-1 1 0,1-1 0,-1 1 0,2 1 0,9 10 0,-1 0 0,0 0 0,-1 1 0,-1 0 0,0 1 0,12 25 0,27 94 0,-28-56 0,-3 1 0,7 105 0,-21-165 0,-2-11 0,1-1 0,1 1 0,-1-1 0,1 0 0,0 0 0,1 0 0,-1 0 0,5 7 0,-6-11 0,0-1 0,0 1 0,0-1 0,0 1 0,0-1 0,1 0 0,-1 0 0,0 1 0,1-1 0,-1 0 0,1 0 0,-1 0 0,1 0 0,-1-1 0,1 1 0,0 0 0,0-1 0,-1 1 0,1-1 0,0 1 0,0-1 0,0 0 0,-1 0 0,1 0 0,0 0 0,0 0 0,0 0 0,-1 0 0,1-1 0,0 1 0,0-1 0,0 1 0,-1-1 0,3-1 0,5-3 0,0 0 0,0 0 0,0-1 0,-1-1 0,0 0 0,12-12 0,43-54 0,-37 40 0,122-131 0,-81 92 0,100-135 0,-144 169 0,-16 26 0,1 0 0,-1 0 0,2 1 0,18-20 0,-21 29 0,-6 9 0,-6 15 0,-8 14 0,-1-1 0,-3 0 0,-31 49 0,-80 94 0,26-38 0,45-54 0,57-85 0,1 0 0,-1 1 0,1-1 0,-1 0 0,0-1 0,0 1 0,1 0 0,-1 0 0,0 0 0,0 0 0,0 0 0,0-1 0,0 1 0,0 0 0,0-1 0,0 1 0,0-1 0,-1 0 0,1 1 0,0-1 0,-2 1 0,-1-9 0,7-9 0,5-1 0,0 0 0,1 1 0,0 1 0,2 0 0,0 0 0,15-17 0,-12 16 0,279-311 0,-246 279 0,-46 48 0,4-4 0,-1 0 0,1 1 0,0-1 0,0 1 0,6-3 0,-10 6 0,0 1 0,0-1 0,1 0 0,-1 1 0,0-1 0,0 1 0,1 0 0,-1 0 0,0-1 0,1 1 0,-1 0 0,0 0 0,1 0 0,-1 0 0,0 0 0,1 0 0,-1 1 0,0-1 0,1 0 0,-1 1 0,0-1 0,1 1 0,-1-1 0,0 1 0,0 0 0,0 0 0,0-1 0,0 1 0,0 0 0,2 2 0,2 3 0,0 0 0,0 0 0,-1 1 0,0 0 0,0 0 0,0 0 0,2 8 0,17 59 0,-13-38 0,100 445 0,-110-476 0,1-1 0,0 1 0,1 0 0,-1-1 0,4 7 0,-5-10 0,1-1 0,-1 1 0,0-1 0,1 1 0,-1-1 0,1 1 0,-1-1 0,1 1 0,-1-1 0,1 1 0,-1-1 0,1 0 0,-1 1 0,1-1 0,0 0 0,-1 1 0,1-1 0,-1 0 0,1 0 0,0 1 0,-1-1 0,1 0 0,0 0 0,-1 0 0,1 0 0,0 0 0,-1 0 0,1 0 0,0 0 0,-1 0 0,1-1 0,0 1 0,-1 0 0,1 0 0,0 0 0,-1-1 0,1 1 0,-1 0 0,1-1 0,-1 1 0,1-1 0,-1 1 0,1-1 0,-1 1 0,1-1 0,-1 1 0,1-1 0,0 0 0,6-7 0,0-1 0,-1 0 0,0 0 0,0 0 0,-1-1 0,8-19 0,1-2 0,213-357 0,-211 363 0,20-40 0,-25 43 0,24-36 0,-34 56 0,0 1 0,0-1 0,1 1 0,-1-1 0,0 1 0,1-1 0,-1 1 0,1 0 0,-1 0 0,1 0 0,0 0 0,0 0 0,-1 0 0,1 0 0,0 0 0,0 1 0,0-1 0,0 1 0,0-1 0,0 1 0,0 0 0,0 0 0,0 0 0,0 0 0,0 0 0,0 0 0,0 1 0,0-1 0,0 1 0,0-1 0,-1 1 0,1 0 0,0-1 0,0 1 0,0 0 0,-1 0 0,1 0 0,-1 1 0,1-1 0,1 2 0,6 5 0,-1 0 0,0 0 0,0 1 0,-1-1 0,9 16 0,-2 2 0,0 1 0,-2 0 0,-1 0 0,-1 1 0,-2 1 0,-1-1 0,0 1 0,-3 1 0,2 37 0,-5-37 0,-1-30 0,0 1 0,0-1 0,0 0 0,1 0 0,-1 0 0,0 1 0,0-1 0,0 0 0,0 0 0,0 0 0,0 1 0,0-1 0,-1 0 0,1 0 0,0 1 0,0-1 0,0 0 0,0 0 0,0 0 0,0 1 0,0-1 0,0 0 0,0 0 0,-1 0 0,1 0 0,0 1 0,0-1 0,0 0 0,0 0 0,0 0 0,-1 0 0,1 0 0,0 1 0,0-1 0,0 0 0,-1 0 0,1 0 0,0 0 0,0 0 0,0 0 0,-1 0 0,1 0 0,0 0 0,0 0 0,-1 0 0,1 0 0,0 0 0,0 0 0,0 0 0,-1 0 0,1 0 0,0 0 0,0 0 0,0 0 0,-1 0 0,1 0 0,0-1 0,0 1 0,0 0 0,-1 0 0,1 0 0,0 0 0,0-1 0,-12-11 0,11 11 0,-14-20 0,2 0 0,-17-34 0,20 34 0,-2 0 0,0 1 0,-25-31 0,8 12 0,0-1 0,3-1 0,-31-62 0,54 95 0,-39-79 0,42 85 0,-1 0 0,0 1 0,1-1 0,-1 1 0,0-1 0,0 1 0,0-1 0,0 1 0,0-1 0,0 1 0,-1 0 0,1 0 0,0 0 0,-1 0 0,1 0 0,-1 0 0,1 0 0,-4-1 0,4 2 0,-1 0 0,0 0 0,1 1 0,-1-1 0,0 1 0,1-1 0,-1 1 0,1-1 0,-1 1 0,1 0 0,-1 0 0,1 0 0,0 0 0,-1 0 0,1 0 0,0 0 0,0 1 0,-1-1 0,0 2 0,-41 48 0,2 1 0,3 3 0,-47 85 0,30-25 0,55-113 0,-1-1 0,0 0 0,0 1 0,0-1 0,0 0 0,0 0 0,0 0 0,0 0 0,0 0 0,0 0 0,0 0 0,0 0 0,-1 0 0,1 0 0,0-1 0,-1 1 0,1 0 0,-1-1 0,1 1 0,-1-1 0,1 0 0,-1 0 0,-2 1 0,2-2 0,-1 1 0,0-1 0,1 1 0,-1-1 0,1 0 0,-1 0 0,1 0 0,-1 0 0,1-1 0,0 1 0,-1-1 0,-2-2 0,-5-5 0,0-1 0,0-1 0,-16-22 0,26 32 0,-16-21 0,-14-26 0,27 43 0,0 0 0,1 0 0,-1-1 0,1 1 0,0-1 0,1 0 0,-1 0 0,1 1 0,0-1 0,1 0 0,-1-10 0,2 16 0,-1 0 0,0 0 0,0 0 0,0 1 0,0-1 0,0 0 0,1 0 0,-1 0 0,0 0 0,0 1 0,0-1 0,1 0 0,-1 0 0,0 0 0,0 0 0,0 0 0,1 0 0,-1 0 0,0 0 0,0 0 0,1 0 0,-1 0 0,0 0 0,0 0 0,0 0 0,1 0 0,-1 0 0,0 0 0,0 0 0,1 0 0,-1 0 0,0 0 0,0 0 0,0 0 0,1 0 0,-1 0 0,0 0 0,0-1 0,0 1 0,1 0 0,-1 0 0,0 0 0,0 0 0,0 0 0,0-1 0,1 1 0,-1 0 0,0 0 0,0 0 0,0-1 0,0 1 0,0 0 0,0 0 0,0-1 0,0 1 0,0 0 0,1 0 0,-1 0 0,0-1 0,0 1 0,0 0 0,0 0 0,-1-1 0,11 18 0,4 26 0,2-2 0,25 50 0,23 43-163,-49-100-1039</inkml:trace>
</inkml:ink>
</file>

<file path=ppt/ink/ink4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56:27.926"/>
    </inkml:context>
    <inkml:brush xml:id="br0">
      <inkml:brushProperty name="width" value="0.35" units="cm"/>
      <inkml:brushProperty name="height" value="0.35" units="cm"/>
      <inkml:brushProperty name="color" value="#FFFFFF"/>
    </inkml:brush>
  </inkml:definitions>
  <inkml:trace contextRef="#ctx0" brushRef="#br0">0 81 24575,'4'0'0,"0"-1"0,0 1 0,0-1 0,0 0 0,-1-1 0,7-2 0,11-3 0,16 0 0,40-2 0,-16 2 0,85-13 0,206-2 0,287 23 0,-619 0 0,1 1 0,29 7 0,22 2 0,4-8 0,-51-3 0,0 0 0,0 2 0,0 1 0,37 9 0,-58-10 13,-1-1 0,0 0 0,0 1 0,0 0 0,0-1 0,0 1-1,0 0 1,0 1 0,-1-1 0,1 0 0,-1 1 0,1 0 0,-1-1 0,0 1-1,0 0 1,0 0 0,-1 0 0,1 0 0,-1 0 0,0 1 0,1-1 0,-2 0-1,1 1 1,1 4 0,0 9-198,-1-1-1,-1 1 0,-3 32 1,1-19-760</inkml:trace>
</inkml:ink>
</file>

<file path=ppt/ink/ink4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56:37.486"/>
    </inkml:context>
    <inkml:brush xml:id="br0">
      <inkml:brushProperty name="width" value="0.35" units="cm"/>
      <inkml:brushProperty name="height" value="0.35" units="cm"/>
      <inkml:brushProperty name="color" value="#FFFFFF"/>
    </inkml:brush>
  </inkml:definitions>
  <inkml:trace contextRef="#ctx0" brushRef="#br0">398 323 24575,'62'1'0,"0"-3"0,105-17 0,-31-11 0,93-17 0,-171 38 0,94-20 0,-123 21 0,0 0 0,0-2 0,30-16 0,-29 11 0,1 1 0,0 1 0,0 2 0,1 1 0,62-11 0,247-23 0,-286 39 0,0 3 0,70 5 0,-122-3 0,1 1 0,0-1 0,-1 1 0,1 0 0,-1 1 0,1-1 0,-1 0 0,1 1 0,-1 0 0,0 0 0,0 0 0,6 5 0,-8-6 0,0 0 0,0 0 0,0 0 0,0 0 0,0 0 0,-1 0 0,1 1 0,0-1 0,-1 0 0,1 1 0,-1-1 0,1 0 0,-1 1 0,1-1 0,-1 1 0,0-1 0,0 1 0,0-1 0,0 1 0,0-1 0,0 0 0,0 1 0,0-1 0,-1 1 0,1-1 0,-1 1 0,1-1 0,-1 0 0,1 1 0,-1-1 0,0 0 0,0 0 0,1 1 0,-1-1 0,-2 2 0,-1 1 0,-1 1 0,1-1 0,-1 0 0,0 0 0,-1-1 0,1 1 0,-10 3 0,-46 18 0,49-20 0,-21 7 0,-198 79 0,160-64 0,-99 23 0,4-1 0,145-38 0,13-4 0,8-7 0,0 0 0,0 0 0,0 0 0,0 0 0,0 0 0,0 1 0,0-1 0,0 0 0,0 0 0,0 0 0,0 0 0,0 0 0,0 0 0,0 1 0,0-1 0,0 0 0,0 0 0,0 0 0,1 0 0,-1 0 0,0 0 0,0 0 0,0 0 0,0 1 0,0-1 0,0 0 0,0 0 0,0 0 0,1 0 0,-1 0 0,0 0 0,0 0 0,0 0 0,0 0 0,0 0 0,0 0 0,1 0 0,-1 0 0,0 0 0,0 0 0,0 0 0,0 0 0,0 0 0,0 0 0,1 0 0,-1 0 0,0 0 0,0 0 0,0 0 0,0 0 0,0 0 0,0 0 0,0 0 0,1-1 0,-1 1 0,0 0 0,16-2 0,1-1 0,-1 0 0,23-9 0,-14 4 0,119-34 0,230-71 0,-219 61 0,237-77 0,-391 129 0,0-1 0,0 1 0,0-1 0,0 1 0,0 0 0,0 0 0,0-1 0,0 1 0,0 0 0,0 0 0,0 0 0,1 0 0,-1 0 0,0 0 0,0 1 0,0-1 0,0 0 0,0 1 0,0-1 0,0 0 0,0 1 0,0-1 0,0 1 0,0-1 0,0 1 0,-1 0 0,1-1 0,0 1 0,0 0 0,-1 0 0,1 0 0,0 0 0,-1-1 0,1 1 0,0 0 0,-1 0 0,0 0 0,1 0 0,-1 0 0,1 0 0,-1 0 0,0 0 0,0 0 0,0 1 0,0-1 0,0 0 0,0 0 0,0 1 0,0 7 0,0 0 0,-1 0 0,0 0 0,-4 16 0,1-13 0,-1 1 0,0-1 0,0 0 0,-1 0 0,-1 0 0,-8 11 0,-53 62 0,31-45 0,-2-1 0,-2-2 0,-1-3 0,-1 0 0,-3-3 0,-72 38 0,-307 115 0,411-178 0,-58 25 0,2 4 0,-106 70 0,143-85 0,-1-2 0,0-1 0,-43 13 0,-112 27 0,107-34 0,-92 38 0,50-7 0,-205 122 0,223-114 0,230-168 0,-82 67 0,70-50 0,-104 84 0,0 0 0,1 0 0,-1 1 0,19-6 0,-26 9 0,0 1 0,0-1 0,1 1 0,-1-1 0,0 1 0,0 0 0,1 0 0,-1 0 0,0 0 0,1 0 0,-1 0 0,0 0 0,1 0 0,-1 0 0,0 0 0,0 1 0,1-1 0,-1 1 0,0-1 0,0 1 0,0-1 0,0 1 0,1 0 0,-1-1 0,0 1 0,0 0 0,0 0 0,-1 0 0,1 0 0,0 0 0,0 0 0,0 0 0,-1 0 0,1 0 0,0 0 0,-1 0 0,1 1 0,-1-1 0,1 0 0,-1 0 0,0 1 0,0-1 0,1 0 0,-1 0 0,0 1 0,0 1 0,0 6 0,-1-1 0,0 0 0,0 1 0,0-1 0,-1 0 0,0 0 0,0 0 0,-5 9 0,-33 62 0,38-75 0,-20 36 0,-90 178 0,110-210 0,8-8 0,49-24 0,67-39 0,512-251-891,20 34 0,-533 237 891,-111 40 0,1 0 0,0 0 0,0 1 0,15-1 0,-25 3 0,0 0 0,0 0 0,0 0 0,0 0 0,0 0 0,0 1 0,0-1 0,0 0 0,0 0 0,0 1 0,0-1 0,0 1 0,0-1 0,0 1 0,0-1 0,1 2 0,-1-2 0,-1 1 0,0-1 0,1 1 0,-1-1 0,0 1 0,0-1 0,1 1 0,-1 0 0,0-1 0,0 1 0,0-1 0,0 1 0,0 0 0,0-1 0,0 1 0,0-1 0,0 1 0,0 0 0,0-1 0,0 1 0,-1 0 0,0 3 0,-1 0 0,0 0 0,0 0 0,0 0 0,0-1 0,-5 6 0,-39 45 38,-65 60 0,91-95 49,-81 71 744,-152 105 0,148-118-874,-104 78 43,194-144 0,15-11 0,8-9 0,19-13 0,33-22 0,-45 34 0,113-79-82,161-83 0,151-39-927,-294 144 876,-134 61 133,229-96 0,-227 97 0,-1 1 0,27-5 0,-38 9 0,-1 0 0,1-1 0,0 1 0,-1 0 0,1 0 0,0 0 0,-1 0 0,1 0 0,-1 1 0,1-1 0,0 1 0,-1-1 0,1 1 0,-1-1 0,1 1 0,-1 0 0,2 0 0,-2 0 0,-1 0 0,1-1 0,-1 1 0,0 0 0,1 0 0,-1-1 0,0 1 0,1 0 0,-1 0 0,0 0 0,0-1 0,0 1 0,0 0 0,0 0 0,0 0 0,0 0 0,0-1 0,0 1 0,0 0 0,0 0 0,0 0 0,0-1 0,-1 2 0,-2 5 0,0-1 0,0 0 0,0 0 0,-1-1 0,0 1 0,-6 6 0,-194 187 906,82-86-506,-153 169-400,232-234 0,26-26 0,17-21 0,0-1 0,0 0 0,0 0 0,0 0 0,0 0 0,0 0 0,0 0 0,0 0 0,0 0 0,0 0 0,0 1 0,0-1 0,0 0 0,0 0 0,0 0 0,0 0 0,0 0 0,0 0 0,0 0 0,0 0 0,0 0 0,0 0 0,0 0 0,1 0 0,-1 0 0,0 0 0,0 1 0,0-1 0,0 0 0,0 0 0,0 0 0,0 0 0,0 0 0,0 0 0,0 0 0,1 0 0,-1 0 0,0 0 0,0 0 0,0 0 0,0 0 0,0 0 0,0 0 0,0 0 0,0 0 0,0 0 0,1 0 0,-1-1 0,0 1 0,0 0 0,0 0 0,0 0 0,0 0 0,0 0 0,0 0 0,0 0 0,0 0 0,0 0 0,0 0 0,0 0 0,0 0 0,0 0 0,1 0 0,-1-1 0,0 1 0,0 0 0,0 0 0,18-12 0,223-174 0,-58 42 0,-129 105 0,-42 33 0,-12 6 0,0 0 0,0 0 0,0 0 0,0 0 0,0 0 0,0 0 0,1 0 0,-1 0 0,0 0 0,0 1 0,0-1 0,0 0 0,0 0 0,0 0 0,0 0 0,0 0 0,0 0 0,0 0 0,0 0 0,0 0 0,0 0 0,0 0 0,0 1 0,0-1 0,0 0 0,0 0 0,0 0 0,0 0 0,1 0 0,-1 0 0,0 0 0,-1 0 0,1 1 0,0-1 0,0 0 0,0 0 0,0 0 0,0 0 0,0 0 0,0 0 0,0 0 0,0 0 0,0 0 0,0 1 0,0-1 0,0 0 0,0 0 0,0 0 0,0 0 0,0 0 0,0 0 0,0 0 0,-1 0 0,1 0 0,0 0 0,0 0 0,0 0 0,0 0 0,0 0 0,0 0 0,0 0 0,0 0 0,0 0 0,-1 0 0,1 0 0,-14 17 0,-1-2 0,-1 0 0,0-1 0,-28 19 0,20-15 0,-529 362-288,-30-26-155,301-185 362,236-141 315,-1-3 0,-62 24-1,86-40-217,-2-1 0,1-2 0,-1 0 0,0-2 0,0-1-1,-46 1 1,49-4-16,7 0 0,0-1 0,0 0 0,-15-3 0,26 3 0,0 0 0,0 0 0,0 0 0,0-1 0,0 1 0,1-1 0,-1 0 0,1 0 0,-1 0 0,1-1 0,0 1 0,0-1 0,0 0 0,0 0 0,0 0 0,-2-4 0,1-1 0,-1 0 0,2-1 0,-1 0 0,1 0 0,0 0 0,1 0 0,0 0 0,1-1 0,0 1 0,0-1 0,1 1 0,1-15 0,0 8 0,2-1 0,-1 1 0,2 0 0,0 0 0,1 0 0,9-18 0,-14 32 0,1 0 0,0 0 0,0 0 0,0 1 0,0-1 0,0 0 0,0 1 0,0-1 0,1 1 0,-1 0 0,0-1 0,1 1 0,-1 0 0,1 0 0,0 0 0,-1 0 0,1 0 0,0 0 0,3-1 0,-3 2 0,-1 0 0,0 0 0,1 0 0,-1 1 0,1-1 0,-1 0 0,0 1 0,1-1 0,-1 1 0,0 0 0,1-1 0,-1 1 0,0 0 0,0 0 0,0 0 0,0 0 0,0 0 0,0 0 0,0 0 0,0 0 0,0 0 0,0 1 0,0-1 0,-1 0 0,1 0 0,-1 1 0,2 1 0,2 10 0,1 1 0,-2-1 0,0 1 0,0 0 0,-1-1 0,-1 1 0,-1 27 0,-2 24 0,-2 1 0,-14 66 0,-35 129 0,48-239 0,-26 108 0,7-36 0,-15 123 0,39-212 0,-1 5 0,0-1 0,1 1 0,0-1 0,1 12 0,-1-19 0,1-1 0,-1 0 0,0 1 0,0-1 0,0 0 0,1 0 0,-1 1 0,1-1 0,-1 0 0,1 0 0,0 1 0,-1-1 0,1 0 0,0 0 0,0 0 0,0 0 0,-1 0 0,1 0 0,0 0 0,0-1 0,1 1 0,-1 0 0,0 0 0,0-1 0,0 1 0,0-1 0,1 1 0,-1-1 0,0 1 0,0-1 0,1 0 0,-1 0 0,0 1 0,1-1 0,-1 0 0,0 0 0,1-1 0,1 1 0,3-2 0,0 0 0,-1 0 0,1-1 0,0 0 0,-1 0 0,1 0 0,-1-1 0,0 1 0,0-1 0,-1-1 0,1 1 0,6-9 0,33-36 0,64-95 0,-43 52 0,357-426 0,-375 466 0,3 3 0,83-64 0,-128 109 0,0 0 0,1 0 0,0 1 0,0 0 0,0 0 0,11-4 0,-16 7 0,1 0 0,-1-1 0,1 1 0,-1 0 0,1 0 0,-1 0 0,1 0 0,0 0 0,-1 0 0,1 0 0,-1 0 0,1 1 0,-1-1 0,1 1 0,-1-1 0,1 1 0,-1 0 0,1-1 0,-1 1 0,0 0 0,0 0 0,1 0 0,-1 0 0,0 0 0,0 0 0,0 1 0,0-1 0,0 0 0,0 0 0,0 1 0,0-1 0,-1 0 0,2 3 0,0 2 0,0 1 0,0-1 0,0 1 0,-1-1 0,0 1 0,0 0 0,0 7 0,-4 53 0,-2-24 0,-3-1 0,0 1 0,-3-2 0,-2 1 0,-1-2 0,-2 0 0,-2-1 0,-1 0 0,-40 57 0,1-16 0,28-40 0,1 0 0,-34 68 0,62-106 0,0 0 0,0 0 0,0 0 0,0 1 0,0-1 0,1 1 0,-1-1 0,1 0 0,-1 1 0,1 2 0,0-5 0,0 0 0,0 0 0,0 1 0,1-1 0,-1 0 0,0 0 0,0 0 0,0 0 0,0 0 0,1 0 0,-1 1 0,0-1 0,0 0 0,0 0 0,0 0 0,1 0 0,-1 0 0,0 0 0,0 0 0,0 0 0,1 0 0,-1 0 0,0 0 0,0 0 0,0 0 0,1 0 0,-1 0 0,0 0 0,0 0 0,0 0 0,1 0 0,-1 0 0,0 0 0,0 0 0,0-1 0,0 1 0,1 0 0,-1 0 0,18-12 0,109-106 0,-79 71 0,937-889-1195,-967 919 1210,-8 6 3,1 1 1,0 1 0,0-1-1,1 2 1,0-1 0,0 2-1,26-12 1,-37 18 8,1 0-1,0 1 1,-1-1 0,1 1 0,-1-1 0,1 1-1,0-1 1,-1 1 0,1 0 0,0 0-1,-1 0 1,1 0 0,0 0 0,-1 0-1,1 1 1,0-1 0,-1 0 0,1 1-1,0-1 1,-1 1 0,1 0 0,-1-1 0,1 1-1,-1 0 1,0 0 0,1 0 0,-1 0-1,0 0 1,1 0 0,-1 1 0,0-1-1,0 0 1,0 1 0,0-1 0,0 1-1,0-1 1,-1 1 0,2 2 0,0 3-29,-1 0 1,0 0 0,0-1-1,0 1 1,-1 0-1,0 0 1,0 0 0,-3 11-1,-3 16 2,-2-1 0,-1 0 0,-24 55 0,-57 89 0,29-79 0,-114 138 0,129-183 0,44-51 0,0 0 0,1-1 0,-1 1 0,0 0 0,0-1 0,0 1 0,-1-1 0,1 0 0,0 0 0,-5 2 0,7-3 0,0 0 0,-1 0 0,1 0 0,0 0 0,0 0 0,-1 0 0,1 0 0,0 0 0,0-1 0,0 1 0,-1 0 0,1 0 0,0 0 0,0 0 0,0 0 0,0 0 0,-1-1 0,1 1 0,0 0 0,0 0 0,0 0 0,0 0 0,0-1 0,-1 1 0,1 0 0,0 0 0,0 0 0,0-1 0,0 1 0,0 0 0,0 0 0,0 0 0,0-1 0,0 1 0,0 0 0,0 0 0,0-1 0,0 1 0,5-21 0,4-1 0,1 0 0,1 1 0,1 1 0,28-38 0,73-71 0,-105 120 0,84-87 0,4 3 0,4 5 0,203-136 0,-291 216 0,50-29 0,-56 34 0,1 0 0,0 0 0,0 0 0,0 1 0,1 0 0,12-1 0,-19 2 0,1 1 0,-1 0 0,1 0 0,-1 0 0,0 0 0,1 0 0,-1 0 0,0 0 0,1 1 0,-1-1 0,0 0 0,1 1 0,-1-1 0,0 1 0,0-1 0,1 1 0,-1 0 0,0-1 0,0 1 0,0 0 0,0 0 0,0 0 0,0 0 0,0 0 0,0 0 0,0 0 0,0 0 0,0 2 0,0 0 0,0 1 0,0 0 0,0-1 0,-1 1 0,1 0 0,-1 0 0,0-1 0,0 1 0,0 0 0,-2 4 0,-6 35 0,-2-1 0,-31 78 0,38-112 0,-43 112 0,-6-3 0,-5-2 0,-111 166 0,74-146 0,82-123 0,12-12 0,0 0 0,0 0 0,0 0 0,0 0 0,0 0 0,0 0 0,-1 0 0,1 0 0,0 0 0,0 0 0,0 0 0,0 0 0,0 0 0,0 0 0,0 0 0,-1 0 0,1 0 0,0 0 0,0 0 0,0 0 0,0-1 0,0 1 0,0 0 0,0 0 0,0 0 0,0 0 0,0 0 0,0 0 0,-1 0 0,1 0 0,0-1 0,0 1 0,0 0 0,0 0 0,0 0 0,0 0 0,0 0 0,0 0 0,0-1 0,0 1 0,0 0 0,0 0 0,0 0 0,0 0 0,0 0 0,1 0 0,-1 0 0,0-1 0,0 1 0,0 0 0,0 0 0,0 0 0,0 0 0,0 0 0,10-32 0,25-47 0,3 2 0,3 1 0,99-136 0,-118 183 0,1 0 0,1 2 0,45-39 0,-68 65 0,0 0 0,0 0 0,-1 1 0,1-1 0,0 0 0,0 0 0,0 1 0,0-1 0,0 1 0,0-1 0,0 1 0,0-1 0,0 1 0,0 0 0,0-1 0,0 1 0,1 0 0,-1 0 0,0 0 0,0 0 0,0 0 0,2 0 0,-2 1 0,0 0 0,-1 1 0,1-1 0,0 1 0,-1-1 0,1 0 0,-1 1 0,1-1 0,-1 1 0,0-1 0,1 1 0,-1-1 0,0 1 0,0-1 0,0 1 0,0 0 0,-1-1 0,1 1 0,-1 1 0,-4 34 0,-3-1 0,-1 1 0,-17 42 0,-14 35-78,-5-3 0,-5-1-1,-5-3 1,-80 120 0,75-143-29,-3-1 1,-4-4 0,-3-2 0,-3-4 0,-103 79-1,69-72-581,-4-6-1,-191 97 0,141-96-42,-243 78 0,334-130 756,-2-3-1,0-3 1,-80 9 0,146-26 42,-5 2 33,-1-1-1,0-1 1,-21-2-1,30 2-44,0-1 0,0 1 0,0-1 1,0 0-1,0 0 0,0 0 0,1 0 0,-1-1 0,0 1 0,1-1 0,-1 0 0,1 0 1,0 0-1,-1 0 0,1 0 0,0 0 0,0 0 0,0-1 0,-2-4 0,-1-3 133,1-1 0,0 1 0,1-1 0,0 1 0,1-1 0,0 0 0,1 0 0,0-20 0,2-9 411,7-47 1,3 18-600,3 0 0,3 1 0,3 1 0,2 0 0,4 2 0,3 1 0,2 1 0,3 2 0,3 1 0,86-107 0,-102 142 0,1 2 0,0 1 0,2 0 0,27-18 0,-45 36 0,0 0 0,1 0 0,0 1 0,11-5 0,-3 6 0,-15 2 0,0 1 0,1-1 0,-1 0 0,0 0 0,0 0 0,0 0 0,1 0 0,-1 0 0,0 1 0,0-1 0,0 0 0,0 0 0,1 0 0,-1 0 0,0 1 0,0-1 0,0 0 0,0 0 0,0 0 0,0 1 0,0-1 0,1 0 0,-1 0 0,0 0 0,0 1 0,0-1 0,0 0 0,0 0 0,0 1 0,0-1 0,0 0 0,0 1 0,-1 1 0,0 0 0,0 0 0,0 0 0,0 0 0,0 0 0,0 0 0,0 0 0,-1 0 0,-2 3 0,-16 17 0,-2-1 0,-1 0 0,-45 31 0,-87 42 0,71-51 0,-3-4 0,-1-4 0,-1-4 0,-139 29 0,217-57 0,-30 5 0,40-8 0,-1 1 0,0-1 0,0 0 0,1 0 0,-1 0 0,0 0 0,0 0 0,1-1 0,-1 1 0,0 0 0,1-1 0,-1 1 0,0-1 0,1 0 0,-1 0 0,1 1 0,-2-2 0,2 1 0,1 0 0,-1 0 0,1 0 0,-1 0 0,1 0 0,0 1 0,0-1 0,0 0 0,-1 0 0,1 0 0,0 0 0,0 0 0,0 0 0,0 0 0,0 0 0,1 0 0,-1 0 0,0 0 0,0 0 0,1 0 0,-1 0 0,0 1 0,1-1 0,-1 0 0,1 0 0,-1 0 0,1 0 0,0 0 0,4-6 0,0 0 0,0 1 0,1 0 0,0 0 0,0 0 0,0 0 0,10-5 0,57-34 0,-70 44 0,70-38 0,1 3 0,111-36 0,-127 54 0,0 2 0,1 3 0,1 3 0,65-3 0,-108 12 0,0 0 0,0 2 0,0 0 0,1 1 0,-2 1 0,32 9 0,-39-9 0,-1 0 0,0 1 0,-1 0 0,1 0 0,-1 1 0,0 0 0,0 0 0,0 1 0,-1 0 0,0 0 0,0 0 0,0 1 0,-1 0 0,0 0 0,5 9 0,-4-6 0,-1 1 0,0 0 0,-1 0 0,-1 0 0,1 0 0,-2 1 0,1-1 0,-2 1 0,1 0 0,-2 0 0,0 0 0,0-1 0,-1 1 0,0 0 0,-1-1 0,0 1 0,-1-1 0,-1 1 0,1-1 0,-2 0 0,-5 11 0,-7 7 0,6-10 0,1 1 0,0-1 0,1 2 0,-6 20 0,15-40 0,0 0 0,-1-1 0,1 1 0,0-1 0,0 1 0,-1 0 0,1-1 0,0 1 0,0 0 0,0-1 0,0 1 0,0 0 0,0-1 0,0 1 0,0 0 0,0-1 0,0 1 0,0 0 0,0-1 0,1 1 0,-1-1 0,0 1 0,0 0 0,1-1 0,-1 1 0,0-1 0,1 1 0,-1-1 0,1 1 0,-1-1 0,0 1 0,1-1 0,-1 1 0,1-1 0,0 1 0,2-1 0,0 0 0,-1 0 0,1 0 0,-1 0 0,1-1 0,-1 1 0,1-1 0,-1 1 0,1-1 0,2-2 0,46-18 0,-2-3 0,85-55 0,-98 56 0,47-30 0,-32 19 0,83-41 0,-111 67 0,-23 7 0,1 1 0,-1 0 0,1 0 0,-1 0 0,1 0 0,-1 0 0,0 0 0,1 0 0,-1 0 0,1 0 0,-1 0 0,1 0 0,-1 0 0,1 0 0,-1 0 0,1 0 0,-1 0 0,1 1 0,-1-1 0,0 0 0,1 0 0,0 1 0,-1 0 0,0-1 0,0 1 0,0-1 0,1 1 0,-1-1 0,0 1 0,0-1 0,0 1 0,0 0 0,0-1 0,0 1 0,0-1 0,-1 1 0,1-1 0,0 1 0,0-1 0,0 1 0,-1-1 0,1 1 0,-1 0 0,-13 23 0,-41 45-140,-109 108 0,-85 52-426,-120 78 265,326-278 301,40-27 0,4-5 0,19-17 0,61-49-120,93-62 0,105-50-325,-15 27 237,-196 119 662,139-51 1,-206 86-447,52-14 213,-50 13-219,0 1 0,0-1 0,0 1 1,0 0-1,0 0 0,1 1 0,-1-1 1,0 1-1,0-1 0,0 1 0,0 0 1,0 0-1,3 2 0,-4-2-2,-1 0 0,1-1-1,-1 1 1,0 0 0,0 0 0,1 1-1,-1-1 1,0 0 0,0 0 0,0 1-1,0-1 1,-1 0 0,1 1 0,0-1-1,0 1 1,-1-1 0,1 1 0,-1-1-1,1 1 1,-1 0 0,0-1-1,0 1 1,0-1 0,0 1 0,0 0-1,0-1 1,0 1 0,0-1 0,0 1-1,-1 1 1,-1 4 26,-1-1-1,1 1 1,-1-1-1,0 0 1,-8 11-1,-12 17 235,-3-1 0,-43 43 0,-70 53-314,108-102 54,-1-2 0,-56 35 0,71-51 0,1-1 0,-1 0 0,0-1 0,0-1 0,-1 0 0,0-1 0,0-1 0,-21 1 0,33-4 0,-1-1 0,0 0 0,0-1 0,0 1 0,1-1 0,-1-1 0,0 1 0,1-1 0,-1 0 0,1-1 0,0 0 0,-1 0 0,1 0 0,1 0 0,-1-1 0,0 0 0,1 0 0,0-1 0,0 1 0,0-1 0,1 0 0,-1-1 0,-3-6 0,-21-32 0,-27-53 0,32 53 0,-40-58 0,59 96 0,0 0 0,0 0 0,0 1 0,-1 0 0,1 0 0,-1 0 0,-1 0 0,-6-3 0,10 6 0,0 1 0,0 0 0,0 0 0,0 0 0,1 0 0,-1 0 0,0 0 0,-1 1 0,1 0 0,0 0 0,0-1 0,0 2 0,0-1 0,0 0 0,0 1 0,0-1 0,0 1 0,0 0 0,0 0 0,0 0 0,1 0 0,-5 3 0,-4 4 0,1 0 0,0 1 0,0 0 0,1 0 0,-10 14 0,20-23 0,-1 0 0,0 0 0,1 0 0,-1 0 0,0-1 0,1 1 0,-1 0 0,0 0 0,1 0 0,-1 0 0,0 0 0,1 0 0,-1 0 0,1 0 0,-1 0 0,0 0 0,1 0 0,-1 0 0,0 0 0,1 1 0,-1-1 0,1 0 0,-1 0 0,0 0 0,1 0 0,-1 1 0,0-1 0,0 0 0,1 0 0,-1 1 0,0-1 0,0 0 0,1 1 0,13 13 0,-9-10 0,13 15 0,-13-14 0,0 1 0,0-1 0,0 0 0,1 0 0,0-1 0,0 0 0,0 0 0,0 0 0,1-1 0,0 0 0,-1 0 0,1 0 0,10 2 0,7-3 78,0 0-1,1-2 0,30-2 1,41 0-260,-86 3-5,0 0 0,0 1 1,0-1-1,0 2 1,0 0-1,0 0 1,9 5-1</inkml:trace>
</inkml:ink>
</file>

<file path=ppt/ink/ink4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56:39.815"/>
    </inkml:context>
    <inkml:brush xml:id="br0">
      <inkml:brushProperty name="width" value="0.35" units="cm"/>
      <inkml:brushProperty name="height" value="0.35" units="cm"/>
      <inkml:brushProperty name="color" value="#FFFFFF"/>
    </inkml:brush>
  </inkml:definitions>
  <inkml:trace contextRef="#ctx0" brushRef="#br0">0 134 24575,'0'-1'0,"1"0"0,-1 0 0,0 0 0,1 0 0,-1 1 0,0-1 0,1 0 0,-1 0 0,1 0 0,0 0 0,-1 1 0,1-1 0,0 0 0,-1 1 0,1-1 0,0 0 0,0 1 0,0-1 0,-1 1 0,1-1 0,0 1 0,0 0 0,0-1 0,0 1 0,0 0 0,0 0 0,2-1 0,31-4 0,-31 5 0,177-5 0,-122 5 0,0-1 0,-1-4 0,68-13 0,-122 18 0,182-39 0,-139 32 0,0 2 0,50 1 0,12 6 0,188-4 0,-155-11 0,40-1 0,53 15 0,-226-1 139,-11 1 49,-16 2-1028</inkml:trace>
</inkml:ink>
</file>

<file path=ppt/ink/ink4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56:45.814"/>
    </inkml:context>
    <inkml:brush xml:id="br0">
      <inkml:brushProperty name="width" value="0.35" units="cm"/>
      <inkml:brushProperty name="height" value="0.35" units="cm"/>
      <inkml:brushProperty name="color" value="#FFFFFF"/>
    </inkml:brush>
  </inkml:definitions>
  <inkml:trace contextRef="#ctx0" brushRef="#br0">55 1343 24575,'-4'1'0,"1"-1"0,-1 1 0,1 0 0,-1 0 0,1 0 0,0 0 0,-6 3 0,8-3 0,-1 0 0,0-1 0,1 1 0,-1 0 0,1 0 0,0 0 0,-1 1 0,1-1 0,0 0 0,-1 0 0,1 1 0,0-1 0,0 1 0,0-1 0,-1 3 0,2-4 0,0 1 0,0-1 0,0 1 0,0-1 0,0 1 0,0-1 0,1 1 0,-1-1 0,0 1 0,0-1 0,0 0 0,1 1 0,-1-1 0,0 1 0,0-1 0,1 0 0,-1 1 0,0-1 0,1 0 0,-1 1 0,0-1 0,1 0 0,-1 0 0,0 1 0,1-1 0,-1 0 0,1 0 0,-1 0 0,1 1 0,-1-1 0,0 0 0,2 0 0,18 4 0,-17-3 0,81 6 0,133-6 0,-183-2 0,73-4 0,-1-4 0,191-44 0,193-98 0,-289 78 0,-301 131 0,-33 7 0,-80 45 0,208-106 0,-1-1 0,1 1 0,0 0 0,0 1 0,0-1 0,-6 9 0,10-12 0,0 0 0,1 0 0,-1 0 0,0 1 0,1-1 0,-1 0 0,1 0 0,-1 1 0,1-1 0,-1 0 0,1 0 0,0 1 0,0-1 0,0 0 0,0 1 0,0-1 0,0 1 0,0-1 0,0 0 0,0 1 0,1-1 0,-1 0 0,0 0 0,1 1 0,-1-1 0,1 0 0,0 0 0,-1 0 0,1 1 0,0-1 0,0 0 0,0 0 0,0 0 0,0 0 0,0 0 0,0-1 0,1 2 0,4 2 0,0 0 0,0-1 0,0 0 0,1 0 0,-1 0 0,1-1 0,0 0 0,-1 0 0,1-1 0,14 2 0,10-1 0,36-2 0,-45-1 0,65 1 0,86-5 0,-165 4 0,-1 0 0,1 0 0,-1-1 0,0 0 0,0-1 0,0 0 0,0 0 0,8-5 0,6-5 0,21-18 0,-17 12 0,-18 15 0,-1-1 0,1 1 0,-1-2 0,-1 1 0,1 0 0,-1-1 0,0 0 0,0-1 0,-1 1 0,0-1 0,0 0 0,0 0 0,-1 0 0,0 0 0,4-15 0,6-37 0,3 1 0,38-91 0,2 37 0,126-186 0,-147 245 0,-12 17 0,22-35 0,3 3 0,73-82 0,-118 148 0,-1-1 0,1 0 0,0 0 0,-1-1 0,0 1 0,0 0 0,0-1 0,0 0 0,0 1 0,-1-1 0,1 0 0,-1 0 0,0 0 0,-1 1 0,1-1 0,0-6 0,-2 6 0,1 1 0,-1-1 0,0 0 0,0 1 0,0-1 0,-1 0 0,1 1 0,-1 0 0,0-1 0,0 1 0,0 0 0,0 0 0,0 0 0,-1 0 0,1 0 0,-1 1 0,-5-5 0,-4-1 0,1 0 0,-1 1 0,-1 0 0,1 1 0,-1 0 0,0 1 0,0 0 0,-1 1 0,0 1 0,1 0 0,-1 1 0,0 0 0,-15 1 0,5 1 0,0 1 0,0 1 0,0 1 0,0 1 0,1 1 0,-43 15 0,35-10 0,-1-1 0,-45 5 0,6 0 0,-111 21 0,-20 5 0,71-5 0,101-29 0,0 1 0,0 2 0,1 1 0,0 1 0,1 1 0,1 2 0,0 1 0,-40 29 0,30-18 0,-1-1 0,-1-2 0,-1-1 0,-1-3 0,-45 16 0,62-27 0,-24 10 0,44-16 0,1 0 0,-1 0 0,1 0 0,-1 0 0,1 1 0,0-1 0,0 1 0,0 0 0,-4 4 0,7-6 0,-1 0 0,1 0 0,-1 0 0,1 0 0,0 0 0,-1-1 0,1 1 0,0 0 0,0 0 0,0 0 0,0 0 0,0 0 0,0 0 0,0 0 0,0 0 0,0 0 0,0 0 0,1 0 0,-1-1 0,0 1 0,0 0 0,1 0 0,-1 0 0,1 0 0,-1 0 0,1-1 0,-1 1 0,1 0 0,0 0 0,-1-1 0,1 1 0,0 0 0,-1-1 0,1 1 0,0-1 0,0 1 0,-1-1 0,1 1 0,0-1 0,0 0 0,1 1 0,5 2 0,0 1 0,0-2 0,13 4 0,28 3 0,0-2 0,0-2 0,83-2 0,-88-3 0,489-3 0,-520 3 0,1-1 0,-1 0 0,1-1 0,-1 0 0,0-1 0,0 0 0,0-1 0,0-1 0,11-5 0,-17 7 0,0 1 0,1 0 0,-1 1 0,1-1 0,-1 1 0,1 0 0,-1 1 0,1 0 0,7 0 0,-2 1 0,0 0 0,-1 1 0,0 0 0,15 6 0,-8 1 0,-18-9 0,0 0 0,0 1 0,0-1 0,1 0 0,-1 0 0,0 0 0,0 1 0,0-1 0,0 0 0,0 0 0,0 0 0,0 1 0,1-1 0,-1 0 0,0 0 0,0 1 0,0-1 0,0 0 0,0 0 0,0 1 0,0-1 0,0 0 0,0 0 0,0 1 0,0-1 0,0 0 0,0 0 0,-1 1 0,1-1 0,0 0 0,0 0 0,0 1 0,0-1 0,0 0 0,0 0 0,-1 1 0,-1 0 0,0 0 0,0 0 0,0 0 0,0 0 0,0-1 0,0 1 0,0-1 0,0 1 0,0-1 0,0 0 0,-1 1 0,1-1 0,0 0 0,-3-1 0,-15 0 0,0-2 0,-1 0 0,-34-11 0,-60-27 0,99 35 0,-109-48 0,-169-101 0,167 85 0,91 50 0,-1 3 0,-1 0 0,-1 3 0,0 1 0,-66-12 0,63 17-1365</inkml:trace>
</inkml:ink>
</file>

<file path=ppt/ink/ink4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56:46.753"/>
    </inkml:context>
    <inkml:brush xml:id="br0">
      <inkml:brushProperty name="width" value="0.35" units="cm"/>
      <inkml:brushProperty name="height" value="0.35" units="cm"/>
      <inkml:brushProperty name="color" value="#FFFFFF"/>
    </inkml:brush>
  </inkml:definitions>
  <inkml:trace contextRef="#ctx0" brushRef="#br0">1 1 24575,'4'0'0</inkml:trace>
</inkml:ink>
</file>

<file path=ppt/ink/ink4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56:47.454"/>
    </inkml:context>
    <inkml:brush xml:id="br0">
      <inkml:brushProperty name="width" value="0.35" units="cm"/>
      <inkml:brushProperty name="height" value="0.35" units="cm"/>
      <inkml:brushProperty name="color" value="#FFFFFF"/>
    </inkml:brush>
  </inkml:definitions>
  <inkml:trace contextRef="#ctx0" brushRef="#br0">0 1 24575,'0'5'0,"5"1"0</inkml:trace>
</inkml:ink>
</file>

<file path=ppt/ink/ink4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56:47.961"/>
    </inkml:context>
    <inkml:brush xml:id="br0">
      <inkml:brushProperty name="width" value="0.35" units="cm"/>
      <inkml:brushProperty name="height" value="0.35" units="cm"/>
      <inkml:brushProperty name="color" value="#FFFFFF"/>
    </inkml:brush>
  </inkml:definitions>
  <inkml:trace contextRef="#ctx0" brushRef="#br0">0 0 24575,'5'0'0</inkml:trace>
</inkml:ink>
</file>

<file path=ppt/ink/ink4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38:36.573"/>
    </inkml:context>
    <inkml:brush xml:id="br0">
      <inkml:brushProperty name="width" value="0.1" units="cm"/>
      <inkml:brushProperty name="height" value="0.1" units="cm"/>
      <inkml:brushProperty name="color" value="#E71224"/>
    </inkml:brush>
  </inkml:definitions>
  <inkml:trace contextRef="#ctx0" brushRef="#br0">0 6222 24575,'7'-5'0,"0"1"0,0 0 0,0 0 0,0 1 0,1-1 0,-1 2 0,1-1 0,0 1 0,0 0 0,0 1 0,8-1 0,4-2 0,729-131 0,-374 69 0,-25 4 0,-34 30 0,79-14 0,-356 39 0,614-95 0,-580 93 0,115-29 0,68-36 0,45-12 0,491-75 0,-462 94 0,88-15 0,-291 62 0,37-6 0,163-46 0,-145 22 0,288-39 0,-385 73 0,-1-3 0,93-35 0,-54 16 0,99-23 0,59-18 0,-267 74 0,709-210 0,-502 169 0,-132 31 0,103-33 0,105-62 0,-182 65 0,65-33 0,218-131 0,-254 130 0,-1 8 0,17-9 0,196-152 0,-18-27 0,-247 188 0,-59 48 0,67-34 0,3-2 0,-48 19 0,73-70 0,-27 20 0,223-137 0,-96 73 0,-129 85 0,146-79 0,-122 76 0,219-173 0,-315 225 0,502-371 0,-331 256 0,122-95 0,-237 160 0,3 4 0,137-82 0,36-20 0,-39 23 0,-66 41 0,-92 60 0,84-46 0,69-32 0,-192 108-273,0-1 0,-1 0 0,0-2 0,22-23 0</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15.991"/>
    </inkml:context>
    <inkml:brush xml:id="br0">
      <inkml:brushProperty name="width" value="0.35" units="cm"/>
      <inkml:brushProperty name="height" value="0.35" units="cm"/>
      <inkml:brushProperty name="color" value="#FFFFFF"/>
    </inkml:brush>
  </inkml:definitions>
  <inkml:trace contextRef="#ctx0" brushRef="#br0">0 255 24575,'61'-1'0,"0"-3"0,-1-3 0,100-24 0,-59 11 0,133-10 0,-204 27 0,74-3 0,-70 6 0,0-2 0,0-2 0,55-12 0,-56 9 0,1 1 0,64-3 0,31-4 0,-2-3 0,-70 10 0,357-28 0,-293 14 0,-84 12 0,60-4 0,-133 14 0,0 1 0,-54 12 0,-69 26 0,54-13 0,-9-5 0,-26 7 0,106-23 0,0-2 0,0-1 0,-1-2 0,1-1 0,-37-4 0,-7 1 0,75 2 0,-21-1 0,22 0 0,16-2 0,47-4 0,1 3 0,86 5 0,-53 0 0,7 1 0,117-4 0,-156-4 0,45-3 0,-96 9 0,1-1 0,18-5 0,24-1 0,-53 7-39,-1 1 0,0-1 0,1 0 0,-1 0 0,1 0 0,-1 0 0,1-1 0,-1 1 0,1 0 0,-1 0 0,0-1 0,1 1 0,-1-1 0,0 1 0,1-1 0,-1 0 0,0 0 0,0 1 0,0-1 0,1 0 0,-1 0 0,0 0 0,0 0 0,0 0 0,0 0 0,-1-1 0,1 1 0,0 0 0,0 0 0,-1-1 0,1 1 0,-1 0 0,1-1 0,0-2 0</inkml:trace>
</inkml:ink>
</file>

<file path=ppt/ink/ink4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38:38.242"/>
    </inkml:context>
    <inkml:brush xml:id="br0">
      <inkml:brushProperty name="width" value="0.1" units="cm"/>
      <inkml:brushProperty name="height" value="0.1" units="cm"/>
      <inkml:brushProperty name="color" value="#E71224"/>
    </inkml:brush>
  </inkml:definitions>
  <inkml:trace contextRef="#ctx0" brushRef="#br0">5 206 24575,'0'0'0,"0"-1"0,-1 1 0,1-1 0,-1 1 0,1-1 0,0 1 0,-1-1 0,1 1 0,0-1 0,-1 1 0,1-1 0,0 1 0,0-1 0,0 0 0,-1 1 0,1-1 0,0 0 0,0 1 0,0-1 0,0 1 0,0-1 0,0 0 0,0 1 0,1-1 0,-1 0 0,0 1 0,0-1 0,1 0 0,15-16 0,25-3 0,165-35 0,-30 29 0,-83 15 0,1-8 0,-65 11 0,1 2 0,58-4 0,-72 9 0,1 0 0,-1-1 0,30-7 0,-44 8 0,-1 1 0,1-1 0,0 1 0,-1-1 0,1 1 0,0 0 0,0 0 0,-1-1 0,1 1 0,0 0 0,0 1 0,-1-1 0,1 0 0,0 0 0,-1 1 0,1-1 0,0 1 0,-1-1 0,1 1 0,-1 0 0,1 0 0,-1 0 0,1 0 0,-1 0 0,1 0 0,-1 0 0,2 3 0,-1-2 0,-1 1 0,1 0 0,-1 0 0,0 0 0,0 0 0,-1 0 0,1 0 0,-1 0 0,1 0 0,-1 1 0,0-1 0,0 0 0,0 0 0,-1 0 0,0 4 0,-5 20 0,-2-1 0,-1 1 0,0-1 0,-20 36 0,-10 26 0,17-29 0,-60 142 0,7-39-1365,63-139-5461</inkml:trace>
</inkml:ink>
</file>

<file path=ppt/ink/ink4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39:35.888"/>
    </inkml:context>
    <inkml:brush xml:id="br0">
      <inkml:brushProperty name="width" value="0.1" units="cm"/>
      <inkml:brushProperty name="height" value="0.1" units="cm"/>
      <inkml:brushProperty name="color" value="#E71224"/>
    </inkml:brush>
  </inkml:definitions>
  <inkml:trace contextRef="#ctx0" brushRef="#br0">1 2266 24575,'12'1'0,"1"-1"0,-1 0 0,0-1 0,1 0 0,-1-1 0,0 0 0,0-1 0,0-1 0,0 0 0,-1 0 0,0-1 0,20-12 0,248-157 0,-229 143 0,-1-1 0,-2-3 0,-1-2 0,55-58 0,-59 54 0,1 1 0,2 2 0,2 2 0,79-46 0,461-190 0,-74 39 0,110-62 0,-487 240 0,2 6 0,226-50 0,-286 84 0,169-35 0,-184 33 0,114-45 0,-78 19 0,373-146 0,-395 159 45,115-62 0,-53 23-1500,-113 56-5371</inkml:trace>
</inkml:ink>
</file>

<file path=ppt/ink/ink4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39:37.188"/>
    </inkml:context>
    <inkml:brush xml:id="br0">
      <inkml:brushProperty name="width" value="0.1" units="cm"/>
      <inkml:brushProperty name="height" value="0.1" units="cm"/>
      <inkml:brushProperty name="color" value="#E71224"/>
    </inkml:brush>
  </inkml:definitions>
  <inkml:trace contextRef="#ctx0" brushRef="#br0">1 1 24575,'394'21'0,"-369"-16"0,-2 0 0,26 9 0,-31-8 0,1 0 0,-1-2 0,1 0 0,27 1 0,45-5 0,33 1 0,-122-1 0,0 0 0,1 1 0,-1-1 0,0 1 0,0-1 0,1 1 0,-1 0 0,0 0 0,0 0 0,0 0 0,0 1 0,0-1 0,-1 0 0,1 1 0,0-1 0,-1 1 0,1 0 0,-1-1 0,1 1 0,-1 0 0,0 0 0,0 0 0,1 0 0,-1 0 0,-1 0 0,1 0 0,0 1 0,-1-1 0,1 0 0,-1 0 0,1 1 0,-1-1 0,0 0 0,0 0 0,0 3 0,-1 9 0,0-1 0,0 0 0,-1 0 0,-7 23 0,-44 127 0,33-106 0,1 1 0,3 1 0,-10 74 0,22-89-455,-3-1 0,-21 80 0,17-94-6371</inkml:trace>
</inkml:ink>
</file>

<file path=ppt/ink/ink4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0:11.356"/>
    </inkml:context>
    <inkml:brush xml:id="br0">
      <inkml:brushProperty name="width" value="0.2" units="cm"/>
      <inkml:brushProperty name="height" value="0.2" units="cm"/>
      <inkml:brushProperty name="color" value="#FFFFFF"/>
    </inkml:brush>
  </inkml:definitions>
  <inkml:trace contextRef="#ctx0" brushRef="#br0">0 1 24575,'0'0'-8191</inkml:trace>
</inkml:ink>
</file>

<file path=ppt/ink/ink4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0:26.388"/>
    </inkml:context>
    <inkml:brush xml:id="br0">
      <inkml:brushProperty name="width" value="0.2" units="cm"/>
      <inkml:brushProperty name="height" value="0.2" units="cm"/>
      <inkml:brushProperty name="color" value="#FFFFFF"/>
    </inkml:brush>
  </inkml:definitions>
  <inkml:trace contextRef="#ctx0" brushRef="#br0">348 979 24575,'0'-1'0,"1"1"0,-1-1 0,1 0 0,-1 1 0,0-1 0,1 0 0,-1 1 0,1-1 0,0 1 0,-1-1 0,1 1 0,-1-1 0,1 1 0,0 0 0,-1-1 0,1 1 0,0 0 0,0-1 0,-1 1 0,1 0 0,0 0 0,-1 0 0,1 0 0,0 0 0,0-1 0,1 2 0,25-3 0,-13 3 0,1 1 0,0 0 0,-1 1 0,0 1 0,23 9 0,69 36 0,-67-29 0,136 71 0,151 67 0,-317-155 0,0 1 0,0-2 0,0 1 0,19 1 0,-27-4 0,0 1 0,-1-1 0,1 0 0,0 0 0,0 0 0,0 0 0,-1 0 0,1 0 0,0 0 0,0 0 0,0 0 0,0 0 0,-1 0 0,1-1 0,0 1 0,0 0 0,-1-1 0,1 1 0,0 0 0,0-1 0,-1 1 0,1-1 0,0 1 0,-1-1 0,1 1 0,-1-1 0,1 0 0,-1 1 0,1-1 0,-1 0 0,1 1 0,-1-1 0,1 0 0,-1 1 0,0-1 0,0 0 0,1 0 0,-1-1 0,0 0 0,-1-1 0,1 0 0,-1 0 0,0 0 0,1 1 0,-1-1 0,-1 0 0,1 1 0,-3-5 0,-6-9 0,-1 0 0,0 1 0,-2 0 0,-26-24 0,-67-50 0,66 57 0,-244-210 0,280 239 0,-20-16 0,23 19 0,1 0 0,-1-1 0,0 1 0,1 0 0,-1 0 0,0 0 0,1-1 0,-1 1 0,0 0 0,1 0 0,-1 0 0,0 0 0,1 0 0,-1 0 0,0 1 0,0-1 0,1 0 0,-1 0 0,0 0 0,1 1 0,-1-1 0,1 0 0,-1 1 0,0-1 0,1 0 0,-1 1 0,1-1 0,-1 1 0,1-1 0,-1 1 0,1-1 0,-1 1 0,1-1 0,-1 1 0,1 0 0,0-1 0,0 1 0,-1 0 0,-3 12 0,1-1 0,0 0 0,0 1 0,2 0 0,-1-1 0,2 24 0,0-24 0,1 106 0,1-72 0,-2 0 0,-2 1 0,-12 69 0,14-113 0,-1 0 0,0 1 0,0-1 0,0 0 0,0 0 0,-1 0 0,1 0 0,-1-1 0,1 1 0,-1 0 0,0 0 0,-4 4 0,4-7 0,1 1 0,-1 0 0,1 0 0,-1 0 0,1-1 0,-1 1 0,0-1 0,1 1 0,-1-1 0,0 0 0,1 0 0,-1 0 0,0 0 0,0 0 0,1 0 0,-1 0 0,0 0 0,1-1 0,-1 1 0,0-1 0,1 1 0,-1-1 0,1 0 0,-1 1 0,-2-3 0,-9-4 0,0-2 0,1 1 0,0-2 0,0 1 0,1-2 0,0 0 0,-12-15 0,-62-92 0,-206-379 0,278 472 0,1 3 0,0 0 0,2-1 0,0 0 0,2 0 0,-8-37 0,15 59 0,1 0 0,0 0 0,0 0 0,0 0 0,0 0 0,0 0 0,0 0 0,0 0 0,0 0 0,0 0 0,1 0 0,-1 0 0,0 0 0,1 0 0,-1 0 0,1-1 0,-1 2 0,0 0 0,1 0 0,-1-1 0,1 1 0,-1 0 0,0 0 0,1-1 0,-1 1 0,1 0 0,-1 0 0,0 0 0,1 0 0,-1 0 0,1 0 0,-1 0 0,0 0 0,1 0 0,-1 0 0,1 0 0,-1 0 0,1 0 0,-1 0 0,0 0 0,1 0 0,0 1 0,4 1 0,-1 0 0,1 1 0,-1 0 0,0 0 0,6 6 0,44 43 0,-2 2 0,54 74 0,-60-71 0,46 59 0,68 80 0,-115-151 0,-31-37 0,-12-14 0,-12-21 0,-113-192 0,41 79 0,4-6 0,6-4 0,-52-160 0,121 301 0,-1 0 0,1 0 0,1-1 0,-1 1 0,0-13 0,3 21 0,-1 0 0,1 0 0,0 0 0,0 0 0,0 0 0,0 0 0,0 0 0,0 0 0,0 0 0,1 0 0,-1 0 0,0 0 0,1 0 0,-1 0 0,0 0 0,1 0 0,-1 0 0,1 0 0,-1 0 0,1 0 0,0 1 0,-1-1 0,1 0 0,0 0 0,0 1 0,0-1 0,-1 0 0,1 1 0,0-1 0,0 1 0,0-1 0,0 1 0,0-1 0,0 1 0,0 0 0,0 0 0,0-1 0,0 1 0,0 0 0,0 0 0,0 0 0,0 0 0,0 0 0,0 0 0,0 0 0,0 1 0,0-1 0,2 1 0,12 3 0,0 1 0,-1 1 0,1 0 0,-1 1 0,-1 1 0,1 0 0,22 19 0,-16-13 0,330 254-40,-7 25-441,-199-167 215,729 676-914,-831-760 1157,-13-12 20,60 48 0,-71-68 20,-18-10-13,1 0-1,-1 0 0,0 0 0,0 0 0,1 0 0,-1 0 0,0 0 0,0 0 0,1 0 0,-1 0 0,0 0 0,0 0 0,1 0 1,-1 0-1,0 0 0,0 0 0,0 0 0,1 0 0,-1-1 0,0 1 0,0 0 0,0 0 0,1 0 0,-1 0 0,0 0 0,0-1 1,0 1-1,1 0 0,-1 0 0,0 0 0,0 0 0,0-1 0,0 1 0,0 0 0,0 0 0,0-1 0,1 1 0,-1-3 32,0 0 0,-1 0 0,1-1 0,-1 1 0,1 0 0,-1 0 0,0 0 0,-2-4-1,-20-57 581,-48-88 0,-47-62-306,65 121-300,-175-269-9,223 355 0,-4-6 0,0 1 0,1-1 0,1-1 0,0 1 0,-8-24 0,41 89 0,-11-17 0,-2 0 0,-1 0 0,-2 2 0,5 36 0,-14-70 0,-1 1 0,0-1 0,0 0 0,0 1 0,0-1 0,0 0 0,-1 1 0,1-1 0,-1 0 0,0 1 0,0-1 0,0 0 0,-3 5 0,3-6 0,-1-1 0,1 1 0,-1 0 0,0-1 0,1 1 0,-1-1 0,0 1 0,0-1 0,0 0 0,0 0 0,0 0 0,0 0 0,0 0 0,-1-1 0,1 1 0,0 0 0,0-1 0,-1 0 0,1 0 0,-4 0 0,-18-1 0,1-1 0,1-2 0,-1 0 0,0-2 0,1 0 0,0-1 0,-21-11 0,-60-17 0,74 31 0,29 4 0,0 0 0,0 0 0,0-1 0,0 1 0,-1 0 0,1 0 0,0 0 0,0 0 0,0 0 0,0 0 0,0 0 0,0 0 0,-1 0 0,1 0 0,0 0 0,0 0 0,0 0 0,0 0 0,0 0 0,-1 0 0,1 1 0,0-1 0,0 0 0,0 0 0,0 0 0,0 0 0,0 0 0,0 0 0,-1 0 0,1 0 0,0 0 0,0 0 0,0 1 0,0-1 0,0 0 0,0 0 0,0 0 0,0 0 0,0 0 0,0 0 0,0 1 0,0-1 0,0 0 0,0 0 0,0 0 0,0 0 0,0 0 0,0 0 0,0 1 0,0-1 0,0 0 0,0 0 0,7 8 0,17 7 0,-22-13 0,12 10 0,-14-11 0,0-1 0,0 0 0,0 1 0,0-1 0,0 0 0,1 1 0,-1-1 0,0 0 0,0 1 0,0-1 0,0 0 0,0 1 0,0-1 0,0 0 0,0 1 0,0-1 0,-1 0 0,1 1 0,0-1 0,0 0 0,0 1 0,0-1 0,0 0 0,0 1 0,-1-1 0,1 0 0,0 0 0,-1 1 0,-1 1 0,0-1 0,0 0 0,-1 0 0,1 0 0,-1 0 0,1 0 0,0 0 0,-1-1 0,0 1 0,1-1 0,-4 1 0,-20 0 0,1 0 0,-1-2 0,-40-6 0,-79-20 0,89 15 0,-17-5 0,62 12 0,51 12 0,489 53 0,-100-16 0,-419-43 0,-3 0 0,0 0 0,1 0 0,-1 0 0,1 1 0,-1 0 0,0 1 0,0-1 0,11 7 0,-18-9 0,1 1 0,-1-1 0,0 0 0,0 0 0,1 0 0,-1 0 0,0 1 0,0-1 0,0 0 0,1 0 0,-1 0 0,0 1 0,0-1 0,0 0 0,0 0 0,1 1 0,-1-1 0,0 0 0,0 0 0,0 1 0,0-1 0,0 0 0,0 0 0,0 1 0,0-1 0,0 0 0,0 1 0,0-1 0,0 0 0,0 0 0,0 1 0,0-1 0,0 0 0,0 1 0,0-1 0,0 0 0,0 0 0,-1 1 0,1-1 0,0 0 0,0 0 0,0 0 0,0 1 0,-1-1 0,1 0 0,0 0 0,0 0 0,0 1 0,-1-1 0,1 0 0,0 0 0,-1 0 0,-5 3 0,-1-1 0,1 0 0,-1 0 0,0-1 0,1 0 0,-1 0 0,0-1 0,0 0 0,0 0 0,0 0 0,-9-3 0,-2 2 0,-405-55 0,343 43 0,50 7 0,30 6 0,0 0 0,0 0 0,0 0 0,1 0 0,-1 0 0,0 0 0,0 0 0,0 0 0,0 0 0,0 0 0,0-1 0,0 1 0,0 0 0,0 0 0,1 0 0,-1 0 0,0 0 0,0 0 0,0 0 0,0 0 0,0 0 0,0 0 0,0 0 0,0 0 0,0-1 0,0 1 0,0 0 0,0 0 0,0 0 0,0 0 0,0 0 0,0 0 0,0 0 0,0 0 0,0-1 0,0 1 0,0 0 0,0 0 0,0 0 0,0 0 0,0 0 0,0 0 0,0 0 0,0 0 0,0-1 0,0 1 0,0 0 0,0 0 0,0 0 0,0 0 0,55-3 0,440 4 0,31 0 0,-490-1 0,-25 1 0,0-1 0,0-1 0,0 1 0,0-2 0,-1 1 0,13-5 0,-20 4 0,-9-1 0,-27-2 0,0 1 0,-44 2 0,10 0 0,-440-40 0,436 32 0,61 5 0,16 2 0,33-3 0,0 3 0,0 1 0,46 3 0,-10 0 0,87-1 0,-1 7 0,220 37 0,-370-42 0,36 8 0,-45-10 0,0 0 0,0 0 0,0 1 0,0 0 0,-1-1 0,1 1 0,0 0 0,0 0 0,0-1 0,-1 2 0,1-1 0,-1 0 0,1 0 0,2 3 0,-10 1 0,-14-2 0,-46-2 0,0-3 0,-95-16 0,73 8 0,-536-59 0,547 57 0,45 1 0,32 11 0,0 0 0,0 0 0,-1 0 0,1 0 0,0-1 0,0 1 0,0 0 0,0 0 0,-1 0 0,1-1 0,0 1 0,0 0 0,0 0 0,0 0 0,0-1 0,0 1 0,0 0 0,0 0 0,-1-1 0,1 1 0,0 0 0,0 0 0,0-1 0,0 1 0,0 0 0,0 0 0,0-1 0,0 1 0,1 0 0,-1 0 0,0 0 0,0-1 0,0 1 0,0-1 0,15-8 0,10 1 0,1 1 0,1 2 0,-1 0 0,1 2 0,46-1 0,-36 2 0,76-4 0,0 5 0,-1 5 0,1 5 0,118 24 0,-22 21 0,-201-52 0,27 9 0,-35-11 0,0 0 0,0 1 0,0-1 0,0 0 0,0 0 0,0 0 0,0 0 0,0 0 0,0 0 0,0 0 0,0 0 0,0 0 0,0 0 0,0 0 0,0 0 0,0 0 0,0 1 0,0-1 0,0 0 0,0 0 0,0 0 0,0 0 0,0 0 0,0 0 0,0 0 0,0 0 0,0 0 0,0 0 0,0 1 0,0-1 0,0 0 0,0 0 0,0 0 0,0 0 0,0 0 0,0 0 0,0 0 0,0 0 0,0 0 0,0 0 0,0 0 0,0 0 0,0 0 0,0 0 0,0 0 0,1 1 0,-1-1 0,0 0 0,0 0 0,0 0 0,0 0 0,0 0 0,0 0 0,-23-1 0,-288-40 0,136 14 0,-192-21-622,-229-33 206,9-31 426,578 109-10,-41-8 0,-88-33 0,119 33 0,19 11 0,0 0 0,-1 0 0,1-1 0,0 1 0,0 0 0,0 0 0,0 0 0,0 0 0,0-1 0,-1 1 0,1 0 0,0 0 0,0 0 0,0-1 0,0 1 0,0 0 0,0 0 0,0 0 0,0-1 0,0 1 0,0 0 0,0 0 0,0-1 0,0 1 0,0 0 0,0 0 0,0 0 0,0-1 0,0 1 0,0 0 0,0 0 0,1 0 0,-1-1 0,0 1 0,0 0 0,0 0 0,0 0 0,0 0 0,0-1 0,1 1 0,-1 0 0,0 0 0,4-2 0,0 1 0,0-1 0,-1 1 0,1 0 0,0 0 0,1 1 0,5-1 0,66-5-1,135 7 1,89 25 10,-199-16 8,-88-9-9,489 56 122,-350-34-133,190 56 0,-292-64 2,57 25 0,-95-35 0,0 1 0,0 0 0,-1 1 0,0 0 0,0 1 0,0 0 0,-1 1 0,-1 0 0,1 0 0,7 12 0,-12-13 51,-1 0 0,0 0 0,0 1 0,-1-1 0,0 1 0,0 0 0,-1 0-1,0 0 1,-1 0 0,0 0 0,0 1 0,-1-1 0,-1 0 0,1 0 0,-1 0-1,-4 17 1,3-23-51,1 0 0,-1 0 0,0-1 0,0 1 0,0-1 0,0 1 0,0-1 0,0 0 0,-1 1 0,1-1 0,-1 0 0,1-1 0,-1 1 0,0 0 0,0-1 0,-5 2 0,-57 16 0,32-10 0,-154 57 0,96-31 0,-126 30 0,104-43 0,-53 12 0,159-32 0,1 0 0,0 0 0,0 0 0,0 1 0,0 0 0,0 0 0,0 1 0,1-1 0,0 1 0,-8 7 0,8-4 0,-1-1 0,2 1 0,-1 0 0,1 1 0,0-1 0,0 1 0,-3 11 0,6-15 0,-1 0 0,0-1 0,0 0 0,0 1 0,0-1 0,0 0 0,-1 0 0,1 0 0,-1 0 0,0-1 0,0 1 0,0-1 0,0 0 0,0 0 0,0 0 0,-1 0 0,1 0 0,-6 1 0,-5 2 0,0-2 0,0 0 0,-25 2 0,-12 2 0,38-4 0,1 0 0,-1 1 0,1 1 0,0-1 0,0 2 0,-17 10 0,23-12 0,0 1 0,1-1 0,-1 1 0,1 1 0,0-1 0,0 1 0,1 0 0,-1 0 0,2 0 0,-1 1 0,0-1 0,-3 13 0,-42 156 0,47-169 0,1 1 0,-1 0 0,1 0 0,1 0 0,-1-1 0,1 1 0,0 0 0,1 0 0,0 0 0,0 0 0,0 0 0,1-1 0,0 1 0,0-1 0,1 1 0,0-1 0,0 0 0,0 0 0,1 0 0,0 0 0,0-1 0,0 1 0,1-1 0,0 0 0,0-1 0,0 1 0,1-1 0,-1 0 0,11 6 0,6 2 0,0-1 0,1 0 0,0-2 0,0 0 0,47 9 0,129 13 0,-160-26 0,437 26 0,-188-18 0,-274-12 0,-5-1 0,-13 0 0,-42-6 0,-423-90 0,303 59 0,85 16 0,-127-52 0,183 64 0,20 7 0,0 0 0,0 1 0,0-1 0,0 1 0,-1 1 0,1-1 0,0 1 0,-1 0 0,1 0 0,0 1 0,-1-1 0,1 1 0,0 0 0,0 1 0,-6 1 0,-4 4 0,0 0 0,0 1 0,-20 15 0,-22 12 0,42-27 0,-44 24 0,-2-4 0,-125 42 0,174-67 0,1-1 0,-1 0 0,0-1 0,0 0 0,0 0 0,0-2 0,1 1 0,-1-1 0,0-1 0,0 0 0,-11-4 0,18 4 0,0 0 0,0 0 0,0-1 0,0 1 0,0-1 0,1 0 0,-1 0 0,1-1 0,0 1 0,0-1 0,0 0 0,0 0 0,1-1 0,-1 1 0,1-1 0,1 1 0,-1-1 0,0 0 0,1 0 0,0 0 0,0 0 0,1-1 0,0 1 0,-1 0 0,1-9 0,-1 0 0,1 0 0,1 0 0,0 0 0,0 0 0,2 0 0,0 0 0,5-20 0,-5 29 0,0 0 0,-1 1 0,2-1 0,-1 1 0,0 0 0,1 0 0,0 0 0,0 0 0,0 0 0,0 0 0,1 1 0,-1-1 0,1 1 0,0 0 0,0 0 0,0 1 0,0-1 0,1 1 0,-1 0 0,1 0 0,-1 0 0,1 1 0,0-1 0,6 0 0,25-1 0,1 0 0,-1 3 0,46 4 0,-44-1 0,289 42 0,-325-45 0,19 4 0,0 1 0,24 8 0,-34-7 0,-11 0 0,-24-1 0,-19-4 0,0-3 0,-72-11 0,29 2 0,-320-24 0,399 34 0,0 0 0,0 0 0,0-1 0,0 0 0,-9-4 0,15 5 0,1 1 0,-1 0 0,0 0 0,1-1 0,-1 1 0,0-1 0,1 1 0,-1 0 0,1-1 0,-1 1 0,1-1 0,-1 0 0,1 1 0,-1-1 0,1 1 0,0-1 0,-1 0 0,1 1 0,0-1 0,-1 0 0,1 1 0,0-2 0,0 1 0,0-1 0,1 1 0,-1 0 0,1 0 0,-1 0 0,1 1 0,0-1 0,-1 0 0,1 0 0,0 0 0,0 0 0,-1 1 0,1-1 0,0 0 0,0 1 0,0-1 0,0 0 0,0 1 0,0-1 0,2 0 0,10-4 0,-1 1 0,1 0 0,1 1 0,-1 0 0,0 1 0,1 1 0,27 0 0,-15 0 0,822 8 0,-238 8 0,-577-14 0,45 7 0,-78-8 0,21 4 0,-21-2 0,-16 0 0,-304 8 0,42-4 0,231-4 0,20-1 0,-55 8 0,80-9 0,1 0 0,-1 1 0,1-1 0,0 0 0,0 1 0,-1-1 0,1 1 0,0-1 0,0 1 0,-1-1 0,1 1 0,0 0 0,0 0 0,0 0 0,0-1 0,0 1 0,0 0 0,0 0 0,0 0 0,1 1 0,-1-1 0,0 0 0,1 0 0,-1 0 0,0 0 0,1 1 0,-1-1 0,1 0 0,0 1 0,0-1 0,-1 0 0,1 1 0,0 1 0,1 0 0,-1 1 0,1-1 0,0 0 0,0 0 0,0 1 0,0-1 0,1 0 0,-1 0 0,1 0 0,0-1 0,0 1 0,0 0 0,3 2 0,10 9 0,-1-1 0,2 0 0,0-1 0,1-1 0,0-1 0,0 0 0,32 12 0,143 43 0,-170-58 0,365 81 0,-230-56 0,-136-27 0,-22-2 0,-12-2 0,-318-2 0,164-3 0,142 5 0,17 0 0,1-1 0,-1 0 0,1 0 0,-1-1 0,0 0 0,1 0 0,-10-3 0,15 0 0,11-1 0,11-1 0,0 2 0,38-5 0,-25 4 0,205-24 0,188-34 0,-418 62 0,-4 0 0,0 1 0,1-1 0,-1 0 0,0 0 0,1 0 0,-1-1 0,0 1 0,0-1 0,0 0 0,0-1 0,-1 1 0,1-1 0,3-2 0,-6 4 0,-1 0 0,0 0 0,1 1 0,-1-1 0,0 0 0,0 1 0,0-1 0,0 0 0,1 0 0,-1 1 0,0-1 0,0 0 0,-1 0 0,1 1 0,0-1 0,0 0 0,0 0 0,0 1 0,-1-1 0,1 0 0,0 0 0,-1 1 0,1-1 0,0 1 0,-1-1 0,1 0 0,-1 1 0,1-1 0,-1 1 0,1-1 0,-1 1 0,0-1 0,1 1 0,-1-1 0,0 1 0,1 0 0,-1-1 0,0 1 0,1 0 0,-2-1 0,-36-13 0,-6 3 0,0 2 0,-71-4 0,-99 4 0,108 7 0,102 2 0,0-1 0,0 1 0,0-1 0,0 0 0,0 0 0,0 0 0,0 0 0,0-1 0,1 0 0,-5-2 0,8 4 0,-1 0 0,1 0 0,0-1 0,-1 1 0,1 0 0,-1-1 0,1 1 0,0 0 0,-1-1 0,1 1 0,0-1 0,0 1 0,-1-1 0,1 1 0,0-1 0,0 1 0,0-1 0,-1 1 0,1-1 0,0 1 0,0-1 0,0 1 0,0-1 0,0 1 0,0-1 0,0 1 0,0-1 0,0 1 0,0-1 0,1-1 0,0 1 0,0 0 0,0 0 0,0-1 0,1 1 0,-1 0 0,0 0 0,0 0 0,1 0 0,-1 0 0,0 1 0,1-1 0,-1 0 0,3 0 0,16-7 0,0 1 0,1 1 0,-1 1 0,32-4 0,89-2 0,-120 10 0,17 1 0,-33 2 0,-12 3 0,-19 4 0,0-2 0,-36 6 0,13-3 0,-789 147 0,729-144 0,62-13 0,46 0 0,1 0 0,0 0 0,0 0 0,0 0 0,-1 0 0,1 0 0,0 0 0,0 0 0,0 0 0,-1 0 0,1 0 0,0 0 0,0 0 0,0 0 0,-1 0 0,1 0 0,0-1 0,0 1 0,0 0 0,-1 0 0,1 0 0,0 0 0,0 0 0,0 0 0,0-1 0,0 1 0,-1 0 0,1 0 0,0 0 0,0 0 0,0-1 0,0 1 0,0 0 0,0 0 0,0 0 0,0 0 0,0-1 0,-1 1 0,1 0 0,0 0 0,0 0 0,0-1 0,0 1 0,0 0 0,0 0 0,0-1 0,1 1 0,-1 0 0,0 0 0,22-13 0,38-9 0,72-15 0,-88 26 0,1177-227-554,-1202 235 554,-4 1 0,0 0 0,0 1 0,0 1 0,20 1 0,-34-1 7,1 0 1,-1 1-1,1-1 0,-1 0 1,1 1-1,-1-1 1,0 1-1,1 0 1,-1-1-1,0 1 0,0 0 1,1 0-1,-1 0 1,0 0-1,0 0 0,0 0 1,0 0-1,0 0 1,0 0-1,0 1 1,-1-1-1,1 0 0,0 0 1,-1 1-1,1-1 1,-1 1-1,1-1 1,-1 0-1,0 1 0,1-1 1,-1 1-1,0-1 1,0 4-1,-1 3 52,1 0 1,-2 1-1,1-1 0,-5 14 0,4-16-53,-9 28-6,-1-1 0,-1-1 0,-2 0 0,-2-1 0,0 0 0,-2-2 0,-2 0 0,-44 48 0,57-68 0,-1 0 0,0-1 0,-1 0 0,-13 8 0,21-15 0,1 0 0,0 0 0,-1 0 0,1 0 0,-1 0 0,1-1 0,-1 1 0,0-1 0,1 1 0,-1-1 0,1 1 0,-1-1 0,0 0 0,1 0 0,-1 0 0,0 0 0,1 0 0,-1 0 0,0 0 0,1-1 0,-1 1 0,1 0 0,-1-1 0,0 0 0,1 1 0,-1-1 0,1 0 0,-1 0 0,1 0 0,0 0 0,-1 0 0,1 0 0,0 0 0,0 0 0,0 0 0,0-1 0,0 1 0,0 0 0,0-1 0,0 1 0,0-2 0,-2-3 0,0-1 0,0 0 0,1 1 0,0-1 0,1 0 0,-1 0 0,1 0 0,1 0 0,-1 0 0,1 0 0,0 0 0,2-11 0,1 8 0,-1-1 0,1 1 0,1-1 0,0 1 0,0 0 0,1 1 0,9-15 0,-1 6 0,0 1 0,2 1 0,-1 0 0,2 1 0,0 0 0,1 1 0,30-18 0,-18 15 0,1 2 0,1 1 0,0 1 0,1 2 0,0 1 0,0 1 0,1 2 0,63-5 0,-85 11 0,0 1 0,1 0 0,-1 1 0,20 3 0,-27-3 0,0 0 0,0 0 0,0 1 0,-1-1 0,1 1 0,-1 0 0,1 0 0,-1 0 0,0 0 0,0 0 0,0 1 0,0 0 0,0-1 0,0 1 0,-1 0 0,1 1 0,2 3 0,-1 2 0,0 0 0,-1 0 0,0 1 0,0-1 0,-1 1 0,0 0 0,0 0 0,-1 0 0,-1 0 0,0 0 0,0 0 0,-1 0 0,-2 13 0,-3 8 0,-2 1 0,-20 54 0,12-44 0,-3 0 0,-1-2 0,-1 0 0,-3-1 0,-1-1 0,-2-2 0,-45 49 0,67-79 0,0-1 0,-1-1 0,0 1 0,0-1 0,0 0 0,-10 5 0,15-8 0,-1 0 0,0-1 0,0 1 0,1-1 0,-1 1 0,0-1 0,0 0 0,0 0 0,0 0 0,0 0 0,1 0 0,-1 0 0,0 0 0,0 0 0,0-1 0,0 1 0,1-1 0,-1 1 0,0-1 0,0 0 0,1 0 0,-1 0 0,1 0 0,-1 0 0,1 0 0,-1 0 0,1-1 0,-1 1 0,0-2 0,-2-2 0,0-1 0,0 0 0,1 1 0,-1-1 0,1 0 0,1-1 0,-1 1 0,1-1 0,-2-12 0,-5-65 0,8 69 0,-6-169 0,7 153 0,2 1 0,1 0 0,1 0 0,9-31 0,-11 55 0,0 0 0,1 0 0,0 0 0,0 0 0,0 1 0,1-1 0,0 1 0,0 0 0,0 0 0,0 1 0,1-1 0,0 1 0,0 0 0,0 0 0,0 0 0,1 1 0,-1 0 0,1 0 0,0 1 0,0-1 0,0 1 0,0 0 0,1 1 0,-1-1 0,12 0 0,-7 1 0,0 1 0,-1 0 0,1 0 0,0 1 0,-1 0 0,1 1 0,-1 0 0,0 1 0,1 0 0,-1 0 0,0 1 0,-1 1 0,1-1 0,16 13 0,-14-7 0,0 2 0,-1-1 0,-1 1 0,0 1 0,0 0 0,-1 0 0,-1 1 0,0 0 0,-1 0 0,-1 1 0,0 0 0,-1 0 0,4 18 0,-3-2 0,0 0 0,-2 0 0,-1 1 0,-2-1 0,-4 57 0,1-77 0,1 0 0,-2 0 0,1 0 0,-2 0 0,1 0 0,-1 0 0,-9 15 0,12-23 0,-1 0 0,0 0 0,1-1 0,-1 1 0,0 0 0,0-1 0,-1 0 0,1 1 0,0-1 0,-1 0 0,1 0 0,-1 0 0,0-1 0,0 1 0,0-1 0,0 1 0,0-1 0,0 0 0,0 0 0,0 0 0,0-1 0,0 1 0,0-1 0,-1 0 0,1 0 0,0 0 0,0 0 0,-1 0 0,1-1 0,-5 0 0,1-2 0,-1-1 0,0 1 0,1-1 0,0-1 0,0 1 0,0-1 0,1-1 0,0 1 0,0-1 0,0 0 0,1 0 0,-1-1 0,1 1 0,1-1 0,0-1 0,-6-10 0,3 2 0,0 0 0,1 0 0,0 0 0,2-1 0,0 0 0,0 0 0,0-17 0,4 27 0,0 1 0,0-1 0,0 1 0,1-1 0,0 1 0,0-1 0,3-6 0,-3 11 0,-1 1 0,1-1 0,-1 1 0,1-1 0,0 1 0,0-1 0,-1 1 0,1 0 0,0-1 0,1 1 0,-1 0 0,0 0 0,0-1 0,0 1 0,1 0 0,-1 0 0,0 0 0,1 1 0,-1-1 0,1 0 0,-1 1 0,1-1 0,0 0 0,-1 1 0,1 0 0,-1-1 0,1 1 0,0 0 0,-1 0 0,1 0 0,0 0 0,2 0 0,1 2 0,0 0 0,1 0 0,-1 0 0,0 0 0,0 1 0,0 0 0,0 0 0,-1 0 0,1 1 0,-1 0 0,0-1 0,0 2 0,0-1 0,6 9 0,2 3 0,-1 2 0,16 32 0,-19-33 0,-1-1 0,-1 1 0,0 1 0,-1-1 0,-1 1 0,-1 0 0,-1 0 0,1 21 0,-7-18 0,4-21 0,0 0 0,0 0 0,0 1 0,0-1 0,-1 0 0,1 0 0,0 0 0,0 0 0,0 1 0,0-1 0,-1 0 0,1 0 0,0 0 0,0 0 0,0 0 0,-1 0 0,1 0 0,0 0 0,0 0 0,0 0 0,-1 1 0,1-1 0,0 0 0,0 0 0,-1 0 0,1 0 0,0-1 0,0 1 0,-1 0 0,1 0 0,0 0 0,0 0 0,0 0 0,-1 0 0,1 0 0,0 0 0,0 0 0,0 0 0,0-1 0,-1 1 0,1 0 0,-3-4 0,-1 1 0,1-1 0,0 0 0,1 0 0,-1 0 0,-3-9 0,-126-287 0,108 232 0,3 0 0,-21-115 0,41 176 0,0-1 0,0 1 0,1 0 0,0-1 0,1 1 0,-1 0 0,4-12 0,-4 18 0,0 0 0,1 0 0,-1 0 0,0 0 0,1 0 0,-1 0 0,1 0 0,-1 0 0,1 1 0,0-1 0,-1 0 0,1 0 0,0 1 0,-1-1 0,1 0 0,0 1 0,0-1 0,0 1 0,0-1 0,0 1 0,0-1 0,1 0 0,0 1 0,0 0 0,0 1 0,0-1 0,0 0 0,0 1 0,0-1 0,0 1 0,0-1 0,0 1 0,-1 0 0,1 0 0,0 0 0,0 0 0,-1 0 0,1 0 0,2 2 0,7 7 0,1 1 0,-1 0 0,-1 1 0,17 22 0,32 61 0,-43-70 0,100 197 0,-129-279 0,5 17 0,-104-623 0,111 653 0,0 2 0,0-1 0,1 1 0,-1 0 0,2-1 0,2-16 0,-3 25 0,0 0 0,0-1 0,0 1 0,0 0 0,0-1 0,0 1 0,0 0 0,0-1 0,0 1 0,0 0 0,0 0 0,0-1 0,1 1 0,-1 0 0,0 0 0,0-1 0,0 1 0,0 0 0,1 0 0,-1-1 0,0 1 0,0 0 0,1 0 0,-1 0 0,0-1 0,0 1 0,1 0 0,-1 0 0,0 0 0,0 0 0,1 0 0,-1 0 0,0 0 0,1 0 0,-1 0 0,0-1 0,1 1 0,-1 0 0,0 0 0,0 1 0,1-1 0,-1 0 0,0 0 0,1 0 0,-1 0 0,0 0 0,1 0 0,-1 0 0,0 0 0,1 1 0,5 5 0,0 0 0,0 0 0,0 1 0,-1 0 0,0 0 0,0 1 0,-1 0 0,6 13 0,-2-7 0,55 115 0,59 167 0,-122-294 0,9 26 0,-9-28 0,0 0 0,0 0 0,0 0 0,0 0 0,0 0 0,0 0 0,0 0 0,0 0 0,0 0 0,0 0 0,0 0 0,0 0 0,0 0 0,0 0 0,0 0 0,0 0 0,-1 0 0,1 0 0,0 0 0,0 0 0,0 0 0,0 0 0,0 0 0,0 0 0,0 0 0,0 0 0,0 0 0,0 0 0,0 0 0,0 0 0,0 0 0,0 0 0,0 0 0,0 0 0,0 0 0,0 0 0,0 0 0,0 0 0,-1 0 0,1 0 0,0 0 0,-10-16 0,-273-558 0,220 408 0,13 28 0,49 137 0,1 0 0,-1-1 0,0 1 0,1-1 0,-1 1 0,0 0 0,0-1 0,1 1 0,-1 0 0,0 0 0,0 0 0,0 0 0,-1 0 0,1 0 0,0 0 0,0 0 0,0 0 0,-1 1 0,1-1 0,-1 0 0,1 1 0,0-1 0,-1 1 0,1-1 0,-1 1 0,1 0 0,-1 0 0,1 0 0,-1-1 0,1 2 0,-1-1 0,1 0 0,-4 1 0,-2 1 0,-1 1 0,0 0 0,1 0 0,-1 1 0,-9 7 0,-20 8 0,29-17 0,-16 7 0,24-9 0,0 0 0,0 0 0,0 0 0,0 0 0,0 0 0,0 0 0,0 0 0,0 0 0,0 0 0,1 0 0,-1 0 0,0 0 0,0 0 0,0 0 0,0 1 0,0-1 0,0 0 0,0 0 0,0 0 0,0 0 0,0 0 0,0 0 0,0 0 0,0 0 0,0 0 0,0 0 0,0 0 0,0 0 0,0 0 0,0 0 0,0 0 0,0 0 0,0 0 0,0 0 0,0 1 0,1-1 0,-1 0 0,0 0 0,0 0 0,0 0 0,0 0 0,0 0 0,-1 0 0,1 0 0,0 0 0,0 0 0,0 0 0,0 0 0,0 0 0,0 0 0,0 1 0,0-1 0,0 0 0,0 0 0,0 0 0,0 0 0,0 0 0,0 0 0,0 0 0,18 0 0,133-18 0,-136 18 0,-33 7 0,-127 19 0,105-20 0,-1064 144 0,1075-146 0,11-1 0,1-1 0,-1 0 0,0-2 0,0 0 0,-30-4 0,46 4 0,0-1 0,0 1 0,0 0 0,0-1 0,0 0 0,0 0 0,0 1 0,0-1 0,0 0 0,0-1 0,0 1 0,1 0 0,-1 0 0,0-1 0,1 1 0,-1-1 0,1 1 0,0-1 0,-1 0 0,1 0 0,0 1 0,0-1 0,0 0 0,0 0 0,0 0 0,1 0 0,-1 0 0,1 0 0,-1-3 0,1 0 0,0 0 0,0 0 0,1 1 0,0-1 0,0 0 0,0 1 0,1-1 0,-1 1 0,1-1 0,0 1 0,0 0 0,5-7 0,5-5 0,0 0 0,0 1 0,2 1 0,0 0 0,0 1 0,23-16 0,107-61 0,-70 51 0,2 3 0,1 4 0,109-30 0,249-33 0,-428 94 0,30-6 0,1 1 0,0 2 0,73 3 0,-106 1 0,1 1 0,-1-1 0,0 1 0,0 0 0,0 1 0,0-1 0,0 1 0,0 0 0,0 1 0,0-1 0,-1 1 0,1 0 0,-1 0 0,0 0 0,0 0 0,0 1 0,0 0 0,-1 0 0,0 0 0,1 0 0,-1 0 0,-1 1 0,1-1 0,-1 1 0,1 0 0,-1 0 0,-1 0 0,1 0 0,-1 0 0,0 0 0,0 0 0,0 0 0,-1 1 0,1-1 0,-1 0 0,-1 0 0,1 1 0,-1-1 0,0 0 0,0 0 0,0 0 0,-1 0 0,-3 7 0,-1 2 0,-1 0 0,-1 0 0,-1 0 0,1-1 0,-2 0 0,0-1 0,-1 0 0,-12 11 0,-15 10 0,-51 35 0,10-14 0,-2-3 0,-136 62 0,211-111 0,-1 2 0,0 0 0,0-1 0,-1 0 0,1-1 0,-1 1 0,0-1 0,0-1 0,0 1 0,0-2 0,0 1 0,-9-1 0,16 0 0,0-1 0,-1 1 0,1 0 0,0-1 0,-1 1 0,1-1 0,0 0 0,0 1 0,0-1 0,0 0 0,0 0 0,0 0 0,0 1 0,0-1 0,0 0 0,0 0 0,0-1 0,0 1 0,1 0 0,-1 0 0,0 0 0,1 0 0,-1-1 0,1 1 0,0 0 0,-1-2 0,0-1 0,1 0 0,0 0 0,0 0 0,0 0 0,1 0 0,-1 0 0,1 0 0,1-5 0,5-8 0,1 0 0,0 1 0,1 0 0,0 0 0,2 1 0,-1 1 0,2 0 0,18-18 0,23-22 0,2 3 0,3 2 0,1 3 0,107-62 0,-45 40 0,209-83 0,-317 146 0,14-6 0,0 1 0,54-12 0,-79 21 0,1 0 0,-1 1 0,1 0 0,-1 0 0,1 0 0,-1 0 0,1 0 0,-1 0 0,1 1 0,-1-1 0,1 1 0,-1-1 0,1 1 0,-1 0 0,0 0 0,1 0 0,-1 1 0,0-1 0,0 0 0,0 1 0,0-1 0,0 1 0,0 0 0,-1 0 0,1 0 0,0 0 0,-1 0 0,0 0 0,1 0 0,-1 0 0,0 0 0,0 1 0,0-1 0,0 0 0,0 3 0,2 10 0,0 0 0,-1 0 0,-1 0 0,0 28 0,-1-24 0,0 36 0,-2 1 0,-2-1 0,-3 0 0,-2 0 0,-3-1 0,-31 89 0,32-116 0,-2 0 0,0-1 0,-2 0 0,-1-1 0,0-1 0,-22 23 0,22-30 0,0 0 0,-2-2 0,0 0 0,-1 0 0,0-2 0,-1-1 0,0 0 0,-31 12 0,24-13 0,-1-1 0,0-2 0,0 0 0,-1-2 0,1-1 0,-2-2 0,1-1 0,0 0 0,-53-6 0,78 3 0,0 0 0,0 0 0,0 0 0,-1 0 0,1-1 0,1 0 0,-1 1 0,0-1 0,0-1 0,1 1 0,-1 0 0,1-1 0,-1 0 0,1 0 0,0 0 0,0 0 0,1 0 0,-1-1 0,1 1 0,-1-1 0,1 0 0,0 0 0,-1-5 0,-3-7 0,1-1 0,1 0 0,1 0 0,-3-28 0,3 12 0,1 0 0,2 0 0,1 0 0,2 0 0,0 1 0,3-1 0,1 1 0,1 0 0,1 0 0,2 1 0,2 1 0,0 0 0,2 0 0,1 1 0,2 1 0,0 1 0,2 1 0,1 0 0,26-24 0,-20 26 0,1 1 0,1 1 0,1 2 0,53-27 0,-58 34 0,1 2 0,1 1 0,-1 1 0,1 2 0,1 0 0,43-4 0,-65 10 0,-1 1 0,1 0 0,0 0 0,-1 0 0,1 1 0,0 0 0,-1 0 0,1 0 0,-1 0 0,10 5 0,-12-4 0,1 0 0,-1 0 0,0 1 0,0-1 0,0 1 0,0 0 0,-1 0 0,1 0 0,-1 0 0,0 0 0,0 0 0,0 1 0,0-1 0,0 1 0,-1-1 0,3 9 0,1 8 0,-1 0 0,-1 1 0,-1 0 0,-1 0 0,0 0 0,-2-1 0,0 1 0,-1 0 0,-6 22 0,-2 1 0,-2-1 0,-2-1 0,-25 54 0,21-56 0,-2-1 0,-2-1 0,-2-1 0,-1-1 0,-1-1 0,-3-2 0,0 0 0,-2-2 0,-1-1 0,-2-2 0,-1-1 0,0-2 0,-2-1 0,-1-2 0,-1-2 0,-81 30 0,38-25 0,-1-3 0,-162 21 0,-174-22 0,395-21 0,-4 0 0,1-1 0,-37-6 0,60 6 0,0 0 0,1 0 0,-1-1 0,0 1 0,0-1 0,1 0 0,-1 0 0,1 0 0,-1 0 0,1-1 0,0 1 0,0-1 0,0 0 0,0 0 0,1 0 0,-1 0 0,1-1 0,0 1 0,0-1 0,0 1 0,0-1 0,1 0 0,-1 0 0,0-4 0,-2-9 0,0-1 0,2 1 0,0-1 0,1-21 0,0 32 0,1-21 0,2 0 0,0-1 0,2 1 0,1 0 0,1 1 0,1-1 0,2 1 0,1 1 0,0-1 0,2 2 0,2 0 0,0 0 0,1 1 0,25-30 0,-2 7 0,3 1 0,1 2 0,2 1 0,74-54 0,-110 92 0,0-1 0,0 1 0,1 0 0,-1 1 0,1 0 0,14-5 0,-20 9 0,-1-1 0,1 1 0,0-1 0,0 1 0,0 0 0,0 0 0,0 0 0,0 0 0,0 1 0,0-1 0,-1 1 0,1 0 0,0 0 0,0 0 0,0 0 0,-1 0 0,1 1 0,-1-1 0,1 1 0,-1-1 0,0 1 0,1 0 0,-1 0 0,0 0 0,3 4 0,0 2 0,1 0 0,-2 0 0,1 0 0,-1 0 0,0 1 0,-1-1 0,3 12 0,13 71 0,-7-3 0,-4 0 0,-3 0 0,-5 1 0,-11 96 0,7-157 0,-1 0 0,-1-1 0,-1 0 0,-2 0 0,0-1 0,-2 0 0,-1-1 0,-1 0 0,-1-1 0,-1 0 0,-1-1 0,-1-1 0,-1-1 0,-1 0 0,-1-2 0,-1 0 0,0-1 0,-36 23 0,52-38 0,0 0 0,0-1 0,-1 1 0,1-1 0,-1 0 0,1-1 0,-1 1 0,1-1 0,-1 0 0,0 0 0,0-1 0,-9 0 0,12 0 0,0-1 0,0 0 0,0 0 0,-1 0 0,1 0 0,0 0 0,0 0 0,0-1 0,1 0 0,-1 1 0,0-1 0,1 0 0,-1 0 0,1-1 0,-1 1 0,1 0 0,0-1 0,0 0 0,0 1 0,0-1 0,1 0 0,-1 0 0,-1-5 0,-3-8 0,1 0 0,1-1 0,1 1 0,0-1 0,1 0 0,1 0 0,1 0 0,0 0 0,1 0 0,1 0 0,0 0 0,7-20 0,0 1 0,2 0 0,2 1 0,1 1 0,30-53 0,-14 37 0,1 2 0,75-87 0,-104 132 0,0 0 0,1 1 0,-1-1 0,1 1 0,0-1 0,-1 1 0,1 0 0,0 0 0,0 0 0,0 0 0,1 1 0,-1-1 0,0 1 0,1 0 0,-1 0 0,6-1 0,-8 2 0,-1 0 0,1 1 0,0-1 0,0 0 0,0 0 0,0 1 0,-1-1 0,1 1 0,0-1 0,0 0 0,-1 1 0,1 0 0,0-1 0,-1 1 0,1-1 0,-1 1 0,1 0 0,0-1 0,-1 1 0,0 0 0,1 0 0,-1-1 0,1 1 0,-1 1 0,2 2 0,-1 1 0,-1-1 0,1 0 0,-1 0 0,1 0 0,-1 1 0,-1 7 0,-3 24 0,-2-1 0,-1 0 0,-2 0 0,-23 56 0,1-18 0,-42 72 0,-21 12 0,80-138 0,0 0 0,-2-1 0,0-1 0,0 0 0,-30 22 0,40-34 0,0-1 0,0-1 0,-1 1 0,1-1 0,-1 0 0,0 0 0,1-1 0,-1 0 0,-1 0 0,1-1 0,-9 2 0,12-3 0,0 0 0,1-1 0,-1 1 0,0-1 0,0 1 0,0-1 0,1 0 0,-1 0 0,0-1 0,1 1 0,-1-1 0,1 0 0,0 0 0,0 0 0,-1 0 0,1-1 0,0 1 0,1-1 0,-1 1 0,0-1 0,1 0 0,-3-4 0,-2-5 0,0-1 0,1 0 0,1 0 0,0-1 0,0 1 0,2-1 0,-1 0 0,2-1 0,0 1 0,0-17 0,1-1 0,1 0 0,2-1 0,7-43 0,-1 43 0,0 1 0,2-1 0,1 2 0,2-1 0,1 2 0,1 0 0,2 1 0,31-42 0,-39 59 0,-6 9 0,0 0 0,-1-1 0,1 1 0,-1-1 0,1 0 0,-1 0 0,-1 1 0,4-9 0,-5 11 0,0 1 0,0-1 0,0 1 0,0 0 0,0-1 0,0 1 0,0-1 0,0 1 0,0 0 0,0-1 0,-1 1 0,1 0 0,0-1 0,0 1 0,0 0 0,0-1 0,-1 1 0,1 0 0,0-1 0,0 1 0,-1 0 0,1 0 0,0-1 0,0 1 0,-1 0 0,1 0 0,0-1 0,-1 1 0,1 0 0,0 0 0,-1 0 0,1 0 0,0 0 0,-1-1 0,1 1 0,-1 0 0,1 0 0,0 0 0,-1 0 0,1 0 0,-1 0 0,0 0 0,-18 3 0,17-2 0,-95 25 0,-53 11 0,67-25 0,0-4 0,-117-3 0,198-5-23,-10 0 71,0-1 1,-23-5 0,33 6-127,-1-1-1,1 0 1,-1 1 0,1-1-1,-1-1 1,1 1 0,-1 0-1,1 0 1,0-1 0,0 0-1,0 1 1,0-1 0,0 0 0,0 0-1,0 0 1,1 0 0,-1 0-1,-2-4 1</inkml:trace>
</inkml:ink>
</file>

<file path=ppt/ink/ink4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0:28.681"/>
    </inkml:context>
    <inkml:brush xml:id="br0">
      <inkml:brushProperty name="width" value="0.2" units="cm"/>
      <inkml:brushProperty name="height" value="0.2" units="cm"/>
      <inkml:brushProperty name="color" value="#FFFFFF"/>
    </inkml:brush>
  </inkml:definitions>
  <inkml:trace contextRef="#ctx0" brushRef="#br0">1346 614 24575,'9'-41'0,"0"5"0,-6-117 0,-4 114 0,1 0 0,2 0 0,9-50 0,-7 74 0,0 0 0,1 0 0,0 0 0,2 1 0,-1 0 0,2 0 0,0 1 0,0 0 0,2 0 0,15-17 0,-25 30 0,1-1 0,-1 1 0,1-1 0,-1 1 0,0-1 0,1 1 0,-1 0 0,1-1 0,-1 1 0,1 0 0,0-1 0,-1 1 0,1 0 0,-1 0 0,1-1 0,0 1 0,-1 0 0,1 0 0,-1 0 0,1 0 0,0 0 0,-1 0 0,1 0 0,-1 0 0,1 0 0,0 0 0,-1 0 0,1 0 0,0 1 0,-1-1 0,1 0 0,-1 0 0,1 1 0,-1-1 0,1 0 0,-1 1 0,1-1 0,-1 0 0,1 1 0,-1-1 0,1 1 0,-1-1 0,0 1 0,1-1 0,-1 1 0,0-1 0,1 1 0,-1-1 0,0 1 0,0 0 0,1-1 0,-1 1 0,0-1 0,0 1 0,0 0 0,0-1 0,0 1 0,0 0 0,0-1 0,0 1 0,0 0 0,1 6 0,-1 0 0,0-1 0,0 1 0,0 0 0,-2 7 0,-5 17 0,-1 0 0,-2-1 0,-1 0 0,-2-1 0,-25 45 0,-98 135 0,135-208 0,-292 394 0,181-248 0,103-135 0,7-8 0,-1 0 0,1 0 0,-1 0 0,0 0 0,-1-1 0,1 1 0,-1-1 0,1 0 0,-1 0 0,0 0 0,0 0 0,-9 4 0,13-7 0,-1 0 0,0 0 0,1 0 0,-1 0 0,0 0 0,0 0 0,1 0 0,-1 0 0,0 0 0,1-1 0,-1 1 0,0 0 0,1 0 0,-1-1 0,0 1 0,1 0 0,-1-1 0,0 1 0,1 0 0,-1-1 0,1 1 0,-1-1 0,1 1 0,-1-1 0,1 1 0,-1-1 0,1 1 0,0-1 0,-1 0 0,1 1 0,0-1 0,-1 0 0,-6-26 0,2-32 0,2 0 0,7-82 0,-1 49 0,4-106 0,-6 194 0,-1-1 0,1 0 0,-1 0 0,0 0 0,0 0 0,-1 0 0,0 0 0,-1-5 0,2 9 0,-1-1 0,0 1 0,0 0 0,1-1 0,-1 1 0,0 0 0,0-1 0,-1 1 0,1 0 0,0 0 0,0 0 0,0 0 0,-1 0 0,1 0 0,0 1 0,-1-1 0,1 0 0,-1 1 0,1-1 0,-1 1 0,1-1 0,-1 1 0,0 0 0,1 0 0,-1 0 0,-1 0 0,-37-1 0,1 3 0,-1 1 0,-73 16 0,45-7 0,4-2 0,8 1 0,-112 4 0,164-14 0,1-1 0,-1 0 0,1-1 0,-1 1 0,1 0 0,-1-1 0,1 0 0,0 0 0,-1 0 0,1 0 0,0-1 0,0 1 0,-1-1 0,1 0 0,0 0 0,1 0 0,-1 0 0,0 0 0,1-1 0,-1 1 0,-1-4 0,2 3 0,1 0 0,-1 0 0,1-1 0,0 1 0,0-1 0,0 1 0,1 0 0,-1-1 0,1 0 0,0 1 0,0-1 0,0 1 0,0-1 0,1 1 0,0-1 0,-1 1 0,1-1 0,0 1 0,1 0 0,2-6 0,-2 3 0,1 0 0,0 1 0,0-1 0,0 1 0,1-1 0,0 1 0,0 0 0,0 1 0,1-1 0,-1 1 0,1 0 0,0 0 0,0 0 0,1 1 0,-1-1 0,1 2 0,0-1 0,0 0 0,7-1 0,-4 2 0,1 0 0,0 1 0,-1 0 0,1 1 0,0 0 0,0 0 0,0 1 0,-1 0 0,1 1 0,0 0 0,15 6 0,-9-2 0,0 1 0,-1 1 0,0 0 0,-1 1 0,1 0 0,-2 1 0,1 1 0,17 18 0,-22-20 0,0 1 0,-1 0 0,0 0 0,-1 1 0,0 0 0,-1 0 0,0 1 0,-1-1 0,0 1 0,0 1 0,4 22 0,-8-31 0,-1 1 0,0-1 0,0 1 0,0-1 0,0 1 0,0-1 0,-1 1 0,0-1 0,0 0 0,0 1 0,-1-1 0,1 0 0,-1 0 0,0 0 0,0 0 0,0 0 0,-1 0 0,1 0 0,-1-1 0,0 0 0,0 1 0,0-1 0,-1 0 0,1 0 0,-1-1 0,-5 4 0,-9 4 0,1-2 0,-1 0 0,0-1 0,-33 9 0,39-13 0,-28 9 0,-1-3 0,0-1 0,0-2 0,-49 2 0,84-8-105,1-1 0,0 1 0,-1-1 0,1 0 0,0 0 0,0-1 0,0 1 0,0-1 0,0 0 0,0 0 0,0-1 0,-6-4 0,-27-19-6721</inkml:trace>
</inkml:ink>
</file>

<file path=ppt/ink/ink4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0:34.273"/>
    </inkml:context>
    <inkml:brush xml:id="br0">
      <inkml:brushProperty name="width" value="0.35" units="cm"/>
      <inkml:brushProperty name="height" value="0.35" units="cm"/>
      <inkml:brushProperty name="color" value="#FFFFFF"/>
    </inkml:brush>
  </inkml:definitions>
  <inkml:trace contextRef="#ctx0" brushRef="#br0">0 403 24575,'7'-5'0,"0"0"0,0 1 0,0 0 0,1 0 0,-1 1 0,1 0 0,0 0 0,0 1 0,9-2 0,14-5 0,159-69 0,-121 47 0,131-41 0,182-17 0,-273 53 0,-84 25 0,1 2 0,1 1 0,0 1 0,0 1 0,0 2 0,29-2 0,-41 6 0,0 1 0,1 1 0,-1 0 0,18 5 0,-25-5 0,-1 0 0,1 1 0,-1 0 0,0 0 0,0 1 0,0-1 0,0 2 0,-1-1 0,13 11 0,-18-12 0,1-1 0,0 0 0,-1 1 0,1 0 0,-1-1 0,0 1 0,0 0 0,0-1 0,0 1 0,0 0 0,-1 0 0,1 0 0,-1 0 0,0 0 0,0 0 0,0 0 0,0 0 0,0-1 0,-1 1 0,1 0 0,-1 0 0,0 0 0,0 0 0,0 0 0,0-1 0,0 1 0,0-1 0,-3 4 0,-5 9 0,-1 1 0,0-2 0,-18 20 0,20-25 0,-39 40 0,-2-3 0,-2-1 0,-70 46 0,110-83 0,69-45 0,109-51 0,-105 58 0,9-6-1365,-12 7-5461</inkml:trace>
</inkml:ink>
</file>

<file path=ppt/ink/ink4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0:37.534"/>
    </inkml:context>
    <inkml:brush xml:id="br0">
      <inkml:brushProperty name="width" value="0.35" units="cm"/>
      <inkml:brushProperty name="height" value="0.35" units="cm"/>
      <inkml:brushProperty name="color" value="#FFFFFF"/>
    </inkml:brush>
  </inkml:definitions>
  <inkml:trace contextRef="#ctx0" brushRef="#br0">1028 429 24575,'2446'0'-959,"-2414"0"959,-20-1 0,1 1 0,-1 0 0,1 0 0,-1 1 0,1 1 0,-1 0 0,22 8 0,-33-10 0,0 0 0,-1 0 0,1 0 0,-1 0 0,1 0 0,-1 0 0,1 1 0,0-1 0,-1 0 0,1 0 0,-1 1 0,1-1 0,-1 0 0,1 1 0,-1-1 0,0 0 0,1 1 0,-1-1 0,1 1 0,-1-1 0,0 1 0,1-1 0,-1 1 0,0-1 0,0 1 0,1-1 0,-1 1 0,0-1 0,0 1 0,0-1 0,0 1 0,0 0 0,1-1 0,-1 1 0,0-1 0,0 1 0,-1 0 0,1-1 0,0 1 0,0-1 0,0 1 0,0-1 0,0 1 0,-1 0 0,1-1 0,0 1 0,0-1 0,-1 1 0,1-1 0,0 1 0,-1-1 0,0 1 0,-3 2 0,1 0 0,-1 0 0,0-1 0,0 0 0,0 0 0,-7 3 0,-34 9 200,0-1 0,-1-2 0,-48 4-1,-580 51-363,-9-51-460,128-4 348,38 13 205,514-24 71,-39 1 0,42-1 0,0 0 0,0 0 0,0 0 0,0 0 0,-1 0 0,1 0 0,0 0 0,0 0 0,0 0 0,0 0 0,0 0 0,0 1 0,0-1 0,-1 0 0,1 0 0,0 0 0,0 0 0,0 0 0,0 0 0,0 0 0,0 0 0,0 0 0,-1 0 0,1 0 0,0-1 0,0 1 0,0 0 0,0 0 0,0 0 0,0 0 0,0 0 0,0 0 0,-1 0 0,1 0 0,0 0 0,0 0 0,0 0 0,0 0 0,0 0 0,0 0 0,0-1 0,0 1 0,0 0 0,0 0 0,0 0 0,0 0 0,0 0 0,0 0 0,0 0 0,0-1 0,-1 1 0,1 0 0,0 0 0,0 0 0,0 0 0,0 0 0,0 0 0,1 0 0,-1-1 0,0 1 0,0 0 0,0 0 0,0 0 0,0 0 0,0 0 0,0 0 0,0-1 0,21-6 0,95-22 0,138-14 0,-181 32 0,860-117 526,-872 120-520,564-55-6,-508 61 12,-114 2-9,0-1 0,0 1 0,0 0 0,0 1-1,0-1 1,0 1 0,0-1 0,0 1 0,0 0 0,0 0 0,-1 0-1,1 1 1,3 1 0,-5-3-2,-1 1-1,0-1 1,0 0-1,0 1 1,0-1-1,0 1 1,0-1-1,0 0 0,0 1 1,0-1-1,0 0 1,0 1-1,0-1 1,0 1-1,0-1 1,0 0-1,0 1 1,-1-1-1,1 0 1,0 1-1,0-1 1,0 0-1,-1 1 1,1-1-1,0 0 1,0 1-1,-1-1 1,1 0-1,0 0 1,0 1-1,-1-1 1,-24 16 5,-22 4-6,0-3 0,-1-2 0,-72 13 0,-519 69-478,-11-53-265,324-25 594,173-9 256,111-9 137,32-3-57,72-11-83,112-14-104,103-16 0,88-13-164,-243 37-106,1149-168-2058,5 55 2612,-1132 124-172,-89 10-112,-55-2 0,0-1 0,0 1 0,1 0 0,-1 0 0,0 0 0,0 0 0,0 0 0,0 0 0,1 0 0,-1 0 0,0 0 0,0 0 0,0 0 0,0 0 0,0 1 0,1-1 0,-1 0 0,0 0 0,0 0 0,0 0 0,0 0 0,1 0 0,-1 0 0,0 0 0,0 0 0,0 0 0,0 1 0,0-1 0,0 0 0,0 0 0,0 0 0,1 0 0,-1 0 0,0 1 0,0-1 0,0 0 0,0 0 0,0 0 0,0 0 0,0 0 0,0 1 0,0-1 0,0 0 0,0 0 0,0 0 0,0 0 0,0 1 0,0-1 0,0 0 0,0 0 0,0 0 0,0 0 0,0 1 0,0-1 0,0 0 0,-1 0 0,1 0 0,0 0 0,0 0 0,0 1 0,0-1 0,-26 13 0,-67 17 22,-2-4 1,-124 18-1,150-31 74,-444 72 221,-525 19-1,-92-83-316,1089-21 0,1-1 0,-1-3 0,1-1 0,-52-14 0,86 17 34,1 0 0,-1 1 1,1-2-1,0 1 0,0-1 1,0 0-1,0 0 0,0 0 1,0 0-1,1-1 0,0 0 1,-5-5-1,7 6-2,1 1-1,-1-1 1,1 0-1,0 0 0,0 0 1,0 0-1,0 0 1,0 0-1,1 0 1,-1 0-1,1 0 1,0 0-1,0 0 1,0-1-1,0 1 1,0 0-1,1 0 0,-1 0 1,1 0-1,0 0 1,2-5-1,7-14 259,-7 16-149,-1 0 0,1 1 0,-1-1-1,0-1 1,0 1 0,1-12 0,-3 17-119,0 0-1,0 0 1,0 0-1,0-1 0,0 1 1,-1 0-1,1 0 1,0 0-1,-1 0 0,1 0 1,-1 0-1,1 0 1,-1 0-1,1 0 1,-1 0-1,0 0 0,1 0 1,-2 0-1,0-1-8,0 1 0,0 0-1,1 0 1,-1 0 0,0 0 0,0 1 0,0-1-1,0 0 1,-1 1 0,1-1 0,0 1-1,-4 0 1,-33 0-13,0 3 0,1 1 0,-68 15 0,34-5 0,-68 5 0,-1-6 0,-181-7 0,250-7 0,-1 4 0,-96 16 0,161-18 0,-22 3 0,24-9 0,13-9 0,11-5 0,0 1 0,2 0 0,0 1 0,0 1 0,2 2 0,0 0 0,1 1 0,0 1 0,0 1 0,31-10 0,29-5 0,144-25 0,-217 49 0,319-55 342,6 24-2049</inkml:trace>
</inkml:ink>
</file>

<file path=ppt/ink/ink4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0:41.909"/>
    </inkml:context>
    <inkml:brush xml:id="br0">
      <inkml:brushProperty name="width" value="0.35" units="cm"/>
      <inkml:brushProperty name="height" value="0.35" units="cm"/>
      <inkml:brushProperty name="color" value="#FFFFFF"/>
    </inkml:brush>
  </inkml:definitions>
  <inkml:trace contextRef="#ctx0" brushRef="#br0">2847 121 24575,'0'-2'0,"0"0"0,1 1 0,-1-1 0,1 0 0,0 1 0,-1-1 0,1 0 0,0 1 0,0-1 0,0 1 0,0-1 0,0 1 0,0-1 0,1 1 0,1-2 0,25-19 0,-24 20 0,9-7 0,1 1 0,1 1 0,-1 0 0,1 1 0,0 0 0,1 1 0,27-5 0,-5 5 0,1 1 0,38 2 0,-69 2 0,-11 3 0,-24 5 0,-46 7 0,-113 20 0,167-30 0,25-4 0,34-6 0,219-27 0,452 4 0,-8 29 0,-671 2 0,1 0 0,0 2 0,-1 2 0,36 12 0,32 6 0,-95-25 0,0 1 0,0 0 0,0 1 0,0-1 0,0 1 0,0 0 0,-1 0 0,1 1 0,-1-1 0,0 1 0,7 5 0,-9-6 0,-1 0 0,1 1 0,-1-1 0,0 1 0,1-1 0,-1 1 0,0-1 0,-1 1 0,1 0 0,0-1 0,-1 1 0,1 0 0,-1 0 0,0 0 0,0-1 0,0 1 0,0 0 0,-1 0 0,1-1 0,-1 1 0,1 0 0,-3 3 0,-1 5 0,0 0 0,-1-1 0,-1 0 0,1 0 0,-2 0 0,1-1 0,-1 0 0,-1 0 0,0-1 0,0 0 0,0 0 0,-1-1 0,0 0 0,-11 6 0,12-9 0,-1-1 0,0 0 0,0 0 0,0-1 0,0 0 0,0-1 0,-14 1 0,-70-5 0,41 0 0,-1 2 0,-445 2 0,382 10 0,-34 1 0,120-10 0,-49 8 0,46-5 0,-35 1 0,-131-5 0,-91 3 0,225 0 0,0 3 0,-91 23 0,105-20 0,0-3 0,-1-1 0,0-3 0,-54-4 0,62 1 0,-62-2 0,-144 4 0,206 3 0,-58 14 0,64-11 0,0-1 0,-57 2 0,22-10 0,47-1 0,0 1 0,0 2 0,-1 0 0,1 2 0,1 1 0,-28 8 0,17-3 0,-1-1 0,0-2 0,-72 4 0,-38 5 0,124-11 0,-56 11 0,-83 25 0,123-29 0,-2-1 0,0-3 0,0-1 0,0-2 0,-69-3 0,-472-1-1365</inkml:trace>
</inkml:ink>
</file>

<file path=ppt/ink/ink4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0:44.603"/>
    </inkml:context>
    <inkml:brush xml:id="br0">
      <inkml:brushProperty name="width" value="0.35" units="cm"/>
      <inkml:brushProperty name="height" value="0.35" units="cm"/>
      <inkml:brushProperty name="color" value="#FFFFFF"/>
    </inkml:brush>
  </inkml:definitions>
  <inkml:trace contextRef="#ctx0" brushRef="#br0">0 141 24575,'4'-4'0,"10"-1"0,2-4 0,2-5 0,2 1 0,-2-2 0,0-3 0,1-1 0,5-2 0,2-2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8:43.971"/>
    </inkml:context>
    <inkml:brush xml:id="br0">
      <inkml:brushProperty name="width" value="0.2" units="cm"/>
      <inkml:brushProperty name="height" value="0.2" units="cm"/>
      <inkml:brushProperty name="color" value="#E71224"/>
    </inkml:brush>
  </inkml:definitions>
  <inkml:trace contextRef="#ctx0" brushRef="#br0">1399 0 24575,'-1'5'0,"0"0"0,0 0 0,0-1 0,-1 1 0,0-1 0,1 1 0,-2-1 0,1 0 0,0 1 0,-1-1 0,0-1 0,0 1 0,0 0 0,0-1 0,-8 7 0,6-5 0,0-1 0,-1 0 0,1 1 0,-1-2 0,0 1 0,0-1 0,-1 0 0,1 0 0,-1 0 0,-8 1 0,10-4 0,0 0 0,0-1 0,0 1 0,0-1 0,1-1 0,-1 1 0,0 0 0,1-1 0,-1 0 0,1 0 0,-1-1 0,1 1 0,0-1 0,-6-5 0,3 3 0,0 1 0,-1-1 0,1 2 0,-14-6 0,11 7 0,0-1 0,0 2 0,0 0 0,-1 0 0,1 1 0,0 0 0,-1 0 0,1 2 0,0-1 0,0 1 0,0 0 0,0 1 0,-14 6 0,5 0 0,1 0 0,1 1 0,0 0 0,0 2 0,1 0 0,-16 15 0,28-24 0,1 1 0,-1 0 0,1-1 0,-1 1 0,1 1 0,0-1 0,1 0 0,-1 1 0,1-1 0,-2 6 0,3-8 0,1-1 0,0 1 0,-1 0 0,1 0 0,0-1 0,0 1 0,0 0 0,1 0 0,-1 0 0,0-1 0,1 1 0,-1 0 0,1 0 0,-1-1 0,1 1 0,0 0 0,0-1 0,0 1 0,0-1 0,0 1 0,0-1 0,0 0 0,0 1 0,1-1 0,-1 0 0,0 0 0,1 0 0,-1 0 0,1 0 0,-1 0 0,1 0 0,2 0 0,7 6 0,0-2 0,-1 0 0,-1 1 0,1 0 0,-1 1 0,10 9 0,-17-14 0,-1-1 0,0 0 0,0 1 0,0-1 0,0 1 0,0-1 0,0 1 0,0-1 0,-1 1 0,1 0 0,-1-1 0,1 1 0,-1 0 0,1 0 0,-1-1 0,0 4 0,0-2 0,-1-1 0,1 0 0,-1 0 0,0-1 0,0 1 0,0 0 0,0 0 0,0 0 0,0 0 0,0-1 0,-1 1 0,1-1 0,0 1 0,-1-1 0,1 1 0,-1-1 0,-3 2 0,-2 2 0,0-2 0,0 1 0,0-1 0,-10 3 0,3 1 0,52-5 0,145 0 0,239 35 0,-402-35 0,-15-2 0,0 1 0,0-1 0,0 1 0,0 0 0,0 0 0,0 1 0,-1-1 0,1 1 0,7 4 0,-12-6 0,0 0 0,0 0 0,0 1 0,0-1 0,1 0 0,-1 0 0,0 0 0,0 0 0,0 0 0,0 1 0,0-1 0,0 0 0,0 0 0,0 0 0,0 0 0,0 0 0,0 1 0,0-1 0,0 0 0,0 0 0,0 0 0,0 0 0,0 1 0,0-1 0,-1 0 0,1 0 0,0 0 0,0 0 0,0 0 0,0 0 0,0 1 0,0-1 0,0 0 0,0 0 0,0 0 0,-1 0 0,1 0 0,0 0 0,0 0 0,0 0 0,0 1 0,0-1 0,-1 0 0,1 0 0,0 0 0,0 0 0,0 0 0,0 0 0,-1 0 0,1 0 0,0 0 0,0 0 0,0 0 0,0 0 0,0 0 0,-1 0 0,1 0 0,0 0 0,0 0 0,0 0 0,-1-1 0,-20 5 0,-1-1 0,0-1 0,1-1 0,-43-4 0,34 1 0,-46 4 0,74-2 0,1 0 0,-1 0 0,0 0 0,1 0 0,-1 1 0,1-1 0,-1 0 0,1 1 0,0-1 0,-1 1 0,1 0 0,-1 0 0,1-1 0,0 1 0,0 0 0,-1 0 0,-1 2 0,3-2 0,-1 0 0,1 0 0,0-1 0,0 1 0,0 0 0,0 0 0,-1 0 0,1-1 0,0 1 0,0 0 0,1 0 0,-1 0 0,0 0 0,0-1 0,0 1 0,0 0 0,1 0 0,-1 0 0,0-1 0,1 1 0,-1 0 0,1-1 0,0 2 0,4 4 0,0 0 0,0-1 0,0 1 0,1-1 0,11 8 0,274 166 0,-180-115 0,-96-55 0,-10-7 0,-1 0 0,0 0 0,1 1 0,-1 0 0,0 0 0,0 0 0,0 0 0,-1 1 0,1-1 0,2 5 0,-5-7 0,-1-1 0,0 1 0,0-1 0,0 1 0,0-1 0,0 0 0,0 1 0,0-1 0,0 1 0,0-1 0,0 1 0,0-1 0,0 1 0,0-1 0,0 0 0,0 1 0,-1-1 0,1 1 0,0-1 0,0 0 0,0 1 0,-1-1 0,1 1 0,0-1 0,0 0 0,-1 1 0,1-1 0,0 0 0,-1 0 0,1 1 0,0-1 0,-1 0 0,1 0 0,-1 1 0,1-1 0,0 0 0,-1 0 0,1 0 0,-1 0 0,1 0 0,-1 0 0,1 1 0,-1-1 0,1 0 0,-1-1 0,-25 5 0,26-4 0,-78-2 0,0-3 0,-91-17 0,90 10 0,77 12 0,-276-33 0,208 28 0,1 3 0,-71 8 0,135-5 0,0 0 0,-1 0 0,1 0 0,0 1 0,0-1 0,0 1 0,0 1 0,0-1 0,1 1 0,-1-1 0,1 2 0,-1-1 0,1 0 0,0 1 0,0 0 0,1-1 0,-1 2 0,1-1 0,0 0 0,0 1 0,0-1 0,1 1 0,-1 0 0,1 0 0,-2 7 0,2-7 0,1 0 0,0 0 0,0 0 0,1 0 0,-1 0 0,1 0 0,0 0 0,1 0 0,-1 0 0,1 0 0,0-1 0,0 1 0,0 0 0,1 0 0,0 0 0,0-1 0,0 1 0,0-1 0,1 1 0,0-1 0,-1 0 0,2 0 0,-1 0 0,0-1 0,1 1 0,0-1 0,5 4 0,17 8 0,1-1 0,1-1 0,1-1 0,-1-1 0,41 8 0,-46-12 0,6 1 0,0 0 0,1-2 0,35 3 0,-65-9 0,0 0 0,0-1 0,0 1 0,-1 0 0,1 0 0,0 0 0,0 0 0,0 0 0,0 0 0,0 0 0,0-1 0,0 1 0,0 0 0,0 0 0,0 0 0,0 0 0,0 0 0,0 0 0,0-1 0,0 1 0,0 0 0,0 0 0,0 0 0,0 0 0,0 0 0,0 0 0,0 0 0,0-1 0,0 1 0,0 0 0,1 0 0,-1 0 0,0 0 0,0 0 0,0 0 0,0 0 0,0 0 0,0-1 0,0 1 0,0 0 0,0 0 0,1 0 0,-1 0 0,0 0 0,0 0 0,0 0 0,0 0 0,0 0 0,0 0 0,1 0 0,-1 0 0,0 0 0,0 0 0,0 0 0,0 0 0,-19-13 0,-32-13 0,-26-2 0,-1 4 0,-2 3 0,-96-13 0,134 27 0,31 5 0,-27-6 0,36 7 0,0 1 0,0-1 0,0 0 0,0 0 0,1 0 0,-1 0 0,0 0 0,1 0 0,-1 0 0,0 0 0,1 0 0,0-1 0,-1 1 0,1-1 0,-2-1 0,3 3 0,0-1 0,0 1 0,0-1 0,0 1 0,0-1 0,0 1 0,0-1 0,0 1 0,0-1 0,0 1 0,0-1 0,0 1 0,0-1 0,0 1 0,0-1 0,0 1 0,1 0 0,-1-1 0,0 1 0,0-1 0,1 1 0,-1 0 0,0-1 0,0 1 0,1-1 0,-1 1 0,0 0 0,1-1 0,-1 1 0,1 0 0,-1 0 0,0-1 0,1 1 0,-1 0 0,1 0 0,-1 0 0,1 0 0,0-1 0,22-6 0,-18 6 0,176-31 0,-131 26 0,0-2 0,90-27 0,-121 28 0,0 0 0,0-1 0,-1-2 0,-1 1 0,0-2 0,29-24 0,-39 30 0,-1-2 0,0 1 0,0-1 0,0 0 0,-1 0 0,0 0 0,-1-1 0,1 0 0,-1 0 0,-1 0 0,0 0 0,0 0 0,0-1 0,-1 0 0,-1 1 0,1-1 0,-1-17 0,-1 20 0,0 0 0,0 0 0,-1 0 0,1 0 0,-1 0 0,-1 1 0,1-1 0,-1 0 0,0 0 0,-1 1 0,-4-10 0,4 12 0,0 0 0,0 0 0,0 0 0,0 0 0,0 0 0,-1 1 0,1-1 0,-1 1 0,0 0 0,1 0 0,-1 1 0,0-1 0,0 1 0,0 0 0,-1 0 0,1 0 0,0 0 0,-4 0 0,-21-1 0,1 1 0,-1 1 0,1 1 0,-1 2 0,-47 10 0,36-3 0,0 2 0,2 1 0,-52 26 0,61-25 0,1 2 0,0 0 0,2 2 0,-1 1 0,2 1 0,1 2 0,-27 28 0,49-47 0,-1 0 0,1 0 0,0 0 0,0 1 0,0-1 0,0 0 0,1 1 0,-1-1 0,1 1 0,0 0 0,0-1 0,0 1 0,0 0 0,1 0 0,-1 0 0,1-1 0,0 1 0,1 5 0,0-6 0,0 0 0,0 0 0,1 0 0,-1 0 0,1 0 0,0-1 0,-1 1 0,1 0 0,0-1 0,1 0 0,-1 1 0,0-1 0,1 0 0,-1 0 0,1 0 0,0-1 0,-1 1 0,1 0 0,0-1 0,0 0 0,0 0 0,5 1 0,10 4 0,1-1 0,1-1 0,31 2 0,-42-5 0,0 0 0,1-1 0,-1-1 0,0 0 0,1 0 0,-1 0 0,0-1 0,0-1 0,15-5 0,-22 7 0,1 0 0,-1-1 0,0 1 0,0-1 0,1 1 0,-1-1 0,0 0 0,-1 0 0,1 0 0,0 0 0,-1 0 0,1 0 0,-1 0 0,1 0 0,-1-1 0,0 1 0,0-1 0,0 1 0,0-1 0,-1 1 0,1-1 0,-1 1 0,1-1 0,-1 0 0,0-2 0,0 2 0,-1 1 0,1 0 0,-1-1 0,0 1 0,1 0 0,-1 0 0,0 0 0,0 0 0,0 0 0,-1 0 0,1 0 0,-1 0 0,1 0 0,-1 0 0,1 1 0,-1-1 0,0 1 0,0-1 0,0 1 0,0 0 0,0-1 0,0 1 0,0 0 0,0 1 0,0-1 0,0 0 0,-1 0 0,-2 0 0,-22-3 0,1 1 0,-1 1 0,1 1 0,-1 2 0,1 0 0,-1 2 0,1 1 0,0 1 0,-37 12 0,38-8 0,1 1 0,-1 1 0,2 1 0,0 1 0,0 1 0,2 1 0,0 1 0,0 1 0,2 0 0,0 2 0,1 0 0,1 1 0,0 1 0,2 1 0,-19 34 0,30-47 0,0 0 0,0-1 0,1 2 0,1-1 0,-1 0 0,1 1 0,1-1 0,0 1 0,0-1 0,1 1 0,0-1 0,2 11 0,0-13 0,-1 0 0,1 0 0,1 0 0,-1 0 0,1-1 0,0 1 0,1-1 0,-1 0 0,1 0 0,1 0 0,-1 0 0,1-1 0,0 1 0,0-1 0,1-1 0,7 7 0,5 0 0,0-1 0,0 0 0,1-1 0,1-1 0,-1-1 0,1-1 0,0 0 0,1-2 0,25 3 0,31 0 0,90-3 0,-116-4 0,460-6 0,-4-32 0,-476 33 0,-31 5 0,0 0 0,0 0 0,0 0 0,0 0 0,0-1 0,0 1 0,-1 0 0,1 0 0,0 0 0,0 0 0,0 0 0,0 0 0,0 0 0,0 0 0,0 0 0,0 0 0,0 0 0,0 0 0,0 0 0,0 0 0,0-1 0,0 1 0,0 0 0,0 0 0,0 0 0,0 0 0,0 0 0,0 0 0,0 0 0,1 0 0,-1 0 0,0 0 0,0 0 0,0 0 0,0 0 0,0 0 0,0 0 0,0-1 0,0 1 0,0 0 0,0 0 0,0 0 0,0 0 0,0 0 0,0 0 0,0 0 0,0 0 0,0 0 0,0 0 0,1 0 0,-1 0 0,0 0 0,0 0 0,0 0 0,0 0 0,0 0 0,0 0 0,0 0 0,-16-2 0,-351-4 0,124 6 0,107-3 0,-18 2 0,-222-32 0,315 19 0,47 5 0,14 8 0,0 1 0,0 0 0,0-1 0,0 1 0,0 0 0,0-1 0,0 1 0,0 0 0,0-1 0,0 1 0,0 0 0,0-1 0,1 1 0,-1 0 0,0 0 0,0-1 0,0 1 0,1 0 0,-1 0 0,0-1 0,0 1 0,1 0 0,-1 0 0,0 0 0,0-1 0,1 1 0,-1 0 0,0 0 0,1 0 0,33-12 0,509-95 0,49 40 0,-518 67 0,-49 5 0,-49 0 0,-335 10 0,289-14 0,240-17 0,-60 3 0,-75 10 0,259-16 0,-1120 19 0,401 2 0,630-4 0,244 5 0,-447-3 0,36 5 0,-37-5 0,-1 0 0,1 0 0,-1 0 0,1 0 0,-1 0 0,1 0 0,-1 1 0,1-1 0,-1 0 0,1 0 0,-1 1 0,1-1 0,-1 0 0,1 0 0,-1 1 0,1-1 0,-1 0 0,1 1 0,-1-1 0,0 1 0,1-1 0,-1 1 0,0-1 0,1 1 0,-1-1 0,0 1 0,0-1 0,1 1 0,-1-1 0,0 1 0,0-1 0,0 1 0,0-1 0,0 1 0,0-1 0,0 1 0,0 0 0,0-1 0,0 1 0,0-1 0,0 1 0,0-1 0,0 1 0,-1-1 0,1 1 0,0-1 0,0 1 0,-1-1 0,1 1 0,0-1 0,0 1 0,-1-1 0,1 1 0,-1-1 0,1 0 0,0 1 0,-1-1 0,1 0 0,-2 1 0,-8 9 0,-1-1 0,-1-1 0,1 1 0,-1-2 0,-1 0 0,-22 9 0,-91 29 0,90-33 0,-293 86 0,-128 45 0,445-138 0,3-3 0,0 1 0,0 0 0,1 1 0,-1 0 0,1 0 0,0 1 0,0 0 0,0 1 0,1-1 0,0 1 0,-7 8 0,14-14 0,0 1 0,-1-1 0,1 1 0,-1 0 0,1-1 0,0 1 0,-1 0 0,1-1 0,0 1 0,0 0 0,0-1 0,0 1 0,-1 0 0,1-1 0,0 1 0,0 0 0,0 0 0,0-1 0,1 1 0,-1 0 0,0-1 0,0 1 0,0 0 0,0-1 0,1 1 0,-1 0 0,0-1 0,1 1 0,-1 0 0,1-1 0,-1 1 0,0-1 0,1 1 0,-1-1 0,1 1 0,0-1 0,-1 1 0,1-1 0,-1 1 0,1-1 0,0 0 0,-1 1 0,1-1 0,-1 0 0,1 0 0,0 0 0,0 1 0,-1-1 0,1 0 0,0 0 0,-1 0 0,2 0 0,47 7 0,-45-7 0,500 5 0,-186-8 0,-312 3 0,18-1 0,-1 2 0,1 0 0,0 2 0,-1 0 0,0 2 0,32 10 0,-52-14 0,0 0 0,0 0 0,0 0 0,0 1 0,-1 0 0,1-1 0,-1 1 0,1 0 0,-1 0 0,1 0 0,-1 1 0,3 2 0,-5-4 0,0 0 0,1-1 0,-1 1 0,0 0 0,0-1 0,0 1 0,1 0 0,-1-1 0,0 1 0,0 0 0,0 0 0,0-1 0,0 1 0,0 0 0,0-1 0,0 1 0,-1 0 0,1 0 0,0-1 0,0 1 0,-1 1 0,0-1 0,0 1 0,-1-1 0,1 1 0,0-1 0,-1 0 0,1 1 0,-1-1 0,1 0 0,-1 0 0,1 0 0,-4 1 0,-34 14 0,-1-1 0,-1-2 0,-79 14 0,47-12 0,68-14 0,-166 42 0,134-32 0,0 2 0,-50 24 0,83-35 0,-1 1 0,1-1 0,0 1 0,0 0 0,1 0 0,-7 6 0,10-9 0,0 0 0,-1 1 0,1-1 0,0 1 0,-1-1 0,1 1 0,0-1 0,0 1 0,-1-1 0,1 1 0,0 0 0,0-1 0,0 1 0,0-1 0,0 1 0,0-1 0,0 1 0,0 0 0,0-1 0,0 1 0,0-1 0,0 2 0,1-2 0,-1 1 0,1 0 0,0 0 0,-1 0 0,1-1 0,0 1 0,-1 0 0,1-1 0,0 1 0,0-1 0,0 1 0,0-1 0,0 1 0,0-1 0,0 0 0,0 1 0,1-1 0,11 3 0,0-1 0,1 0 0,-1-1 0,19-1 0,-21 0 0,1 0 0,0 1 0,0 0 0,0 0 0,-1 2 0,17 4 0,-26-7 0,-1 1 0,1-1 0,-1 1 0,1-1 0,-1 1 0,1 0 0,-1-1 0,1 1 0,-1 0 0,0 0 0,1 0 0,-1 0 0,0 0 0,0 0 0,0 0 0,0 1 0,0-1 0,0 0 0,0 1 0,0-1 0,-1 0 0,1 1 0,0-1 0,-1 1 0,1-1 0,-1 1 0,0 0 0,1-1 0,-1 1 0,0-1 0,0 1 0,0 0 0,0-1 0,0 1 0,-1-1 0,1 1 0,-1 1 0,-1 2 0,0-1 0,0 0 0,0 0 0,-1 0 0,0-1 0,0 1 0,0-1 0,0 1 0,-1-1 0,1 0 0,-1 0 0,-4 3 0,-10 4 0,-1-1 0,1 0 0,-1-1 0,-1-1 0,1-1 0,-39 7 0,13-6 0,-88 2 0,104-11 0,29 2 0,-1 0 0,1 0 0,0 0 0,0 0 0,0 0 0,0 0 0,0 0 0,-1 0 0,1 0 0,0 0 0,0 0 0,0 0 0,0 0 0,-1 0 0,1 0 0,0 0 0,0 0 0,0 0 0,0 0 0,0 0 0,0 0 0,-1-1 0,1 1 0,0 0 0,0 0 0,0 0 0,0 0 0,0 0 0,0 0 0,0 0 0,0-1 0,0 1 0,-1 0 0,1 0 0,0 0 0,0 0 0,0 0 0,0-1 0,0 1 0,0 0 0,0 0 0,0 0 0,0 0 0,0-1 0,0 1 0,0 0 0,0 0 0,0 0 0,0 0 0,1 0 0,-1-1 0,0 1 0,0 0 0,0 0 0,0 0 0,0 0 0,0 0 0,0-1 0,0 1 0,5-2 0,-1-1 0,1 1 0,0 0 0,0 0 0,0 1 0,0-1 0,5 0 0,570-114 0,-532 105 0,-48 11 0,1 0 0,-1 0 0,1 0 0,-1 0 0,1 0 0,0 0 0,-1-1 0,1 1 0,-1 0 0,1 0 0,-1 0 0,1-1 0,-1 1 0,1 0 0,-1 0 0,1-1 0,-1 1 0,1-1 0,-1 1 0,0 0 0,1-1 0,-1 1 0,0-1 0,1 1 0,-1-1 0,0 1 0,1-1 0,-1 1 0,0-1 0,0 1 0,0-1 0,0 1 0,1-1 0,-1 1 0,0-1 0,0 0 0,0 1 0,0-1 0,0 1 0,0-1 0,0 1 0,-1-1 0,1 1 0,0-1 0,0 0 0,0 1 0,0-1 0,-1 1 0,1-1 0,0 1 0,-1-1 0,1 1 0,0 0 0,-1-1 0,1 1 0,0-1 0,-1 1 0,1 0 0,-1-1 0,1 1 0,-2-1 0,-35-21 0,31 19 0,-9-5 0,-6-1 0,1-2 0,1 0 0,-1-2 0,-26-22 0,41 31 0,1-1 0,-1 1 0,1-1 0,0 0 0,1 0 0,-1-1 0,1 1 0,0-1 0,0 0 0,1 1 0,0-1 0,0 0 0,0-1 0,1 1 0,0 0 0,0 0 0,0-1 0,1 1 0,0 0 0,0-1 0,2-9 0,0 6 0,1 0 0,0 0 0,1 0 0,0 0 0,1 1 0,0 0 0,0 0 0,1 0 0,0 0 0,0 1 0,1 0 0,1 1 0,-1-1 0,1 1 0,0 1 0,0-1 0,1 1 0,10-4 0,3-3 0,2 1 0,0 1 0,0 1 0,1 2 0,0 0 0,29-4 0,-40 9 0,60-8 0,-69 11 0,-1-1 0,1 1 0,0 0 0,0 0 0,-1 1 0,1 0 0,0-1 0,0 2 0,-1-1 0,1 0 0,7 5 0,-11-6 0,-1 0 0,1 1 0,-1-1 0,1 0 0,-1 1 0,0-1 0,1 0 0,-1 1 0,1-1 0,-1 1 0,0-1 0,1 1 0,-1-1 0,0 1 0,1-1 0,-1 1 0,0 0 0,0-1 0,0 1 0,1-1 0,-1 1 0,0-1 0,0 1 0,0 0 0,0-1 0,0 1 0,0 0 0,0-1 0,0 1 0,0-1 0,-1 1 0,1-1 0,0 1 0,0 0 0,0-1 0,-1 1 0,1-1 0,0 1 0,-1-1 0,1 1 0,-1 0 0,-21 18 0,8-10 0,-1-1 0,-1-1 0,1-1 0,-1 0 0,-1-1 0,-29 5 0,-106 9 0,143-18 0,-114 7 0,-143-8 0,245-1 0,0-1 0,1-1 0,-1-1 0,0 0 0,1-2 0,0 0 0,-34-16 0,50 18 0,0 1 0,-1-1 0,1 0 0,1 0 0,-1-1 0,0 1 0,1-1 0,0 1 0,0-1 0,1 0 0,-1 0 0,1-1 0,0 1 0,0 0 0,1-1 0,-1 1 0,1-1 0,1 1 0,-1-1 0,1-7 0,-1 3 0,1-1 0,1 0 0,-1 1 0,2-1 0,-1 1 0,2-1 0,-1 1 0,1 0 0,1 0 0,4-9 0,4 1 0,0 0 0,2 2 0,-1 0 0,2 0 0,26-22 0,25-25 0,39-57 0,-103 117 0,0 0 0,0 0 0,0 0 0,-1 0 0,1 0 0,-1 0 0,0-1 0,0 1 0,0 0 0,1-5 0,-2 7 0,0 1 0,0-1 0,0 1 0,0-1 0,0 1 0,0 0 0,0-1 0,0 1 0,-1-1 0,1 1 0,0-1 0,0 1 0,0-1 0,0 1 0,-1 0 0,1-1 0,0 1 0,0-1 0,-1 1 0,1 0 0,0-1 0,-1 1 0,1 0 0,0-1 0,-1 1 0,1 0 0,-1-1 0,-1 1 0,1 0 0,0 0 0,0 0 0,-1 0 0,1 0 0,0 0 0,-1 0 0,1 0 0,0 1 0,0-1 0,-1 0 0,1 1 0,0-1 0,0 1 0,-2 1 0,-1 0 0,-1 1 0,1 0 0,0 0 0,1 0 0,-1 0 0,0 1 0,1 0 0,0-1 0,0 1 0,0 0 0,0 1 0,1-1 0,-1 0 0,1 1 0,-2 6 0,-3 10 0,2-1 0,-5 31 0,3-13 0,-5 23-455,2 0 0,-2 118 0</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21.037"/>
    </inkml:context>
    <inkml:brush xml:id="br0">
      <inkml:brushProperty name="width" value="0.35" units="cm"/>
      <inkml:brushProperty name="height" value="0.35" units="cm"/>
      <inkml:brushProperty name="color" value="#FFFFFF"/>
    </inkml:brush>
  </inkml:definitions>
  <inkml:trace contextRef="#ctx0" brushRef="#br0">0 668 24575,'1'-23'0,"5"-29"0,-2 29 0,0-30 0,-4 22 0,-2 1 0,-8-46 0,9 73 0,1-1 0,-1 0 0,1 0 0,-1 0 0,1 0 0,0 0 0,1 0 0,-1 1 0,1-1 0,0 0 0,-1 0 0,2 0 0,-1 1 0,0-1 0,4-5 0,-2 5 0,0 1 0,0-1 0,0 1 0,1 0 0,-1 0 0,1 0 0,0 0 0,0 0 0,0 1 0,0 0 0,1 0 0,6-2 0,31-10 0,74-15 0,-43 13 0,105-22 0,-65 16 0,-68 15 0,1 3 0,-1 1 0,67 5 0,-26-1 0,-33-2 0,0-2 0,57-11 0,65-7 0,37-7 0,-155 18 0,64-3 0,14-1 0,46-10 0,-129 17 0,29-2 0,-72 9 0,1 0 0,0 0 0,-1 1 0,0 0 0,1 1 0,11 3 0,-18-4 0,1 0 0,0 1 0,-1-1 0,1 1 0,-1 0 0,0 0 0,1 0 0,-1 1 0,0-1 0,0 1 0,-1-1 0,4 4 0,-3-1 0,0 1 0,0-1 0,0 1 0,0 0 0,-1 0 0,2 8 0,-1-6-1,0-1-1,1 0 1,0 0-1,0 0 1,1 0-1,0-1 1,10 12-1,2 2-1351</inkml:trace>
</inkml:ink>
</file>

<file path=ppt/ink/ink5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0:46.302"/>
    </inkml:context>
    <inkml:brush xml:id="br0">
      <inkml:brushProperty name="width" value="0.35" units="cm"/>
      <inkml:brushProperty name="height" value="0.35" units="cm"/>
      <inkml:brushProperty name="color" value="#FFFFFF"/>
    </inkml:brush>
  </inkml:definitions>
  <inkml:trace contextRef="#ctx0" brushRef="#br0">99 278 24575,'0'-4'0,"0"-9"0,-8-6 0,-7-9 0,-4-11 0,0-2 0,4 1 0,0 3 0,7 8 0,9 9 0,12 13 0,8 6 0,0 8 0</inkml:trace>
</inkml:ink>
</file>

<file path=ppt/ink/ink5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0:48.015"/>
    </inkml:context>
    <inkml:brush xml:id="br0">
      <inkml:brushProperty name="width" value="0.35" units="cm"/>
      <inkml:brushProperty name="height" value="0.35" units="cm"/>
      <inkml:brushProperty name="color" value="#FFFFFF"/>
    </inkml:brush>
  </inkml:definitions>
  <inkml:trace contextRef="#ctx0" brushRef="#br0">52 0 24575,'18'7'0,"0"0"0,1-1 0,0-2 0,29 5 0,-30-7 0,0 2 0,-1 0 0,1 0 0,-1 2 0,19 8 0,-34-13 0,0 0 0,-1 0 0,1 0 0,0 0 0,0 0 0,-1 1 0,1-1 0,-1 1 0,1-1 0,-1 1 0,0-1 0,1 1 0,-1 0 0,0-1 0,0 1 0,1 2 0,-2-3 0,0 1 0,0-1 0,1 1 0,-1-1 0,0 0 0,0 1 0,0-1 0,-1 1 0,1-1 0,0 0 0,-1 1 0,1-1 0,0 0 0,-1 1 0,0-1 0,1 0 0,-2 3 0,-2 1 0,0-1 0,0 1 0,0-1 0,-1 0 0,1 0 0,-1 0 0,0-1 0,0 0 0,-7 4 0,-2 0-80,1 0 0,-1-1-1,-1-1 1,1 0 0,-1-1-1,0 0 1,0-1 0,0-1-1,0-1 1,0 0 0,0 0 0,-1-2-1,1 0 1,0-1 0,0 0-1,-16-5 1</inkml:trace>
</inkml:ink>
</file>

<file path=ppt/ink/ink5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0:50.524"/>
    </inkml:context>
    <inkml:brush xml:id="br0">
      <inkml:brushProperty name="width" value="0.35" units="cm"/>
      <inkml:brushProperty name="height" value="0.35" units="cm"/>
      <inkml:brushProperty name="color" value="#FFFFFF"/>
    </inkml:brush>
  </inkml:definitions>
  <inkml:trace contextRef="#ctx0" brushRef="#br0">319 408 24575,'0'-355'0,"0"350"0,0 0 0,0 0 0,1 0 0,-1 0 0,1 0 0,0 1 0,1-1 0,2-8 0,-54 41 0,37-19 0,0 0 0,0 1 0,1 0 0,0 1 0,0 1 0,2 0 0,-1 0 0,2 1 0,-1 0 0,-9 21 0,-8 29 0,4 1 0,2 1 0,3 1 0,-17 129 0,28-115 0,5 154 0,5-108 0,-3 391 0,0-511-124,0 0 0,0-1 0,-1 1 0,0-1 0,0 1 0,0-1-1,0 1 1,-1-1 0,0 0 0,-3 6 0</inkml:trace>
</inkml:ink>
</file>

<file path=ppt/ink/ink5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0:52.572"/>
    </inkml:context>
    <inkml:brush xml:id="br0">
      <inkml:brushProperty name="width" value="0.35" units="cm"/>
      <inkml:brushProperty name="height" value="0.35" units="cm"/>
      <inkml:brushProperty name="color" value="#FFFFFF"/>
    </inkml:brush>
  </inkml:definitions>
  <inkml:trace contextRef="#ctx0" brushRef="#br0">29 1 24575,'16'0'0,"-5"-1"0,-1 1 0,1 1 0,19 3 0,-26-3 0,0 0 0,0 1 0,0-1 0,-1 1 0,1 0 0,0 0 0,-1 0 0,0 1 0,1-1 0,-1 1 0,0 0 0,0 0 0,3 4 0,2 4 0,-1 0 0,0 0 0,-1 1 0,0 0 0,0 0 0,-2 0 0,1 1 0,-2-1 0,0 1 0,0 0 0,1 16 0,-1 19 0,-6 86 0,0-49 0,3-69 0,-1 0 0,-1-1 0,-5 25 0,6-35 0,0 0 0,-1 0 0,0 0 0,0 0 0,0 0 0,0-1 0,-1 1 0,0-1 0,0 0 0,0 0 0,0 0 0,-1 0 0,1 0 0,-8 5 0,10-8 0,0-1 0,0 1 0,0 0 0,-1-1 0,1 1 0,0-1 0,-1 1 0,1-1 0,0 1 0,-1-1 0,1 0 0,0 0 0,-1 0 0,1 0 0,-1 0 0,1 0 0,-1 0 0,1 0 0,0 0 0,-1-1 0,1 1 0,0-1 0,-3 0 0,1-1 0,0 0 0,1 0 0,-1 0 0,0 0 0,1-1 0,-1 1 0,1-1 0,0 0 0,-3-3 0,-4-8 0,2-1 0,-1 1 0,-5-19 0,12 31 0,-10-33 0,1 0 0,-8-61 0,1 4 0,10 46 0,7 45 0,0 1 0,0-1 0,0 0 0,0 0 0,0 1 0,0-1 0,1 0 0,-1 0 0,0 1 0,0-1 0,0 0 0,1 1 0,-1-1 0,0 0 0,1 1 0,-1-1 0,0 1 0,1-1 0,-1 0 0,1 1 0,0-1 0,0 1 0,0 0 0,0 0 0,0 0 0,0 0 0,0 0 0,0 0 0,-1 1 0,1-1 0,0 0 0,0 1 0,0-1 0,0 0 0,0 1 0,-1-1 0,1 1 0,0 0 0,0-1 0,-1 1 0,1-1 0,0 1 0,-1 0 0,2 1 0,20 24 0,-1 2 0,-1 0 0,-1 1 0,26 55 0,-26-45-1365</inkml:trace>
</inkml:ink>
</file>

<file path=ppt/ink/ink5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1:03.166"/>
    </inkml:context>
    <inkml:brush xml:id="br0">
      <inkml:brushProperty name="width" value="0.35" units="cm"/>
      <inkml:brushProperty name="height" value="0.35" units="cm"/>
      <inkml:brushProperty name="color" value="#FFFFFF"/>
    </inkml:brush>
  </inkml:definitions>
  <inkml:trace contextRef="#ctx0" brushRef="#br0">555 284 24575,'0'-6'0,"1"0"0,0 1 0,0-1 0,1 0 0,-1 1 0,1-1 0,1 1 0,-1 0 0,1 0 0,0 0 0,0 0 0,0 0 0,1 0 0,-1 1 0,1 0 0,0-1 0,0 2 0,1-1 0,7-5 0,7-4 0,1 1 0,0 1 0,36-14 0,-16 12 0,0 1 0,0 2 0,79-8 0,-48 8 0,2 3 0,1 3 0,84 5 0,-42 1 0,-87-2 0,49 1 0,124-16 0,-100 7 0,-79 8 0,1-2 0,-1 0 0,1-1 0,42-13 0,-48 13 0,-27 14 0,-27 14 0,20-16 0,0-1 0,-1 0 0,0-1 0,0-1 0,-1-1 0,-27 4 0,8-4 0,-1-2 0,-43-1 0,36-1 0,-53 9 0,-24 1 0,7 1 0,77-7 0,-46 2 0,23-4 0,-93 17 0,92-10 0,-85 3 0,63-13 0,43-2 0,-1 2 0,-73 11 0,14 5 0,-52 11 0,130-20 0,1 0 0,-1 2 0,2 0 0,-1 1 0,1 2 0,1 0 0,0 1 0,0 1 0,-23 22 0,43-36 0,-1 1 0,1-1 0,0 0 0,-1 1 0,1-1 0,-1 0 0,1 1 0,0-1 0,-1 0 0,1 1 0,0-1 0,-1 1 0,1-1 0,0 1 0,0-1 0,0 1 0,-1-1 0,1 1 0,0-1 0,0 1 0,0-1 0,0 1 0,0-1 0,0 1 0,0-1 0,0 1 0,0 0 0,0-1 0,0 1 0,0-1 0,1 1 0,-1-1 0,0 1 0,0-1 0,0 0 0,1 2 0,1-1 0,-1 0 0,1 0 0,-1 0 0,1 0 0,0 0 0,-1-1 0,1 1 0,0 0 0,-1-1 0,5 1 0,49 5 0,-54-6 0,4 0 0,182 0 0,-159-2 0,1-1 0,-1-2 0,0 0 0,42-15 0,-33 7 0,-10 4 0,0-1 0,25-14 0,-36 17 0,0 1 0,0 0 0,0 1 0,21-4 0,36-11 0,-41 10 0,0 2 0,1 1 0,46-4 0,46-10 0,63-12 0,48 4 0,-97 6 0,-5 0 0,-111 19 0,1-1 0,-1-1 0,39-16 0,3-1 0,-38 18 0,0 0 0,0 2 0,0 1 0,1 1 0,39 4 0,-6-1 0,24-3 0,88 4 0,-171-4 0,-1 1 0,1 0 0,0 1 0,-1-1 0,1 0 0,-1 0 0,1 1 0,0-1 0,-1 1 0,1-1 0,-1 1 0,1 0 0,-1-1 0,0 1 0,1 0 0,-1 0 0,0 0 0,0 0 0,1 0 0,-1 0 0,0 1 0,0-1 0,0 0 0,0 0 0,0 1 0,-1-1 0,1 1 0,0-1 0,-1 1 0,1-1 0,-1 1 0,1-1 0,-1 1 0,1 2 0,-2-1 0,1 0 0,0 0 0,-1 0 0,0 0 0,0 0 0,0-1 0,0 1 0,0 0 0,0 0 0,-1-1 0,1 1 0,-1-1 0,1 1 0,-1-1 0,0 0 0,0 0 0,-1 0 0,-2 3 0,-11 6 0,0-1 0,0-1 0,-1 0 0,0-1 0,0-1 0,-31 8 0,8-5 0,-81 10 0,-179-15 0,166-7 0,-712 2 0,818 1 0,-51 10 0,49-6 0,-40 2 0,-20-9 0,-45 4 0,72 9 0,46-7 0,-1-1 0,-24 2 0,-246-6 0,633-28 0,-247 16 0,101-18 0,-83 11 0,-67 11 0,-15 3 0,0 1 0,40-1 0,-40 4 0,0-2 0,0-2 0,54-15 0,-47 10 0,10 1 0,69-7 0,-44 8 0,-27 2 0,59 0 0,-92 6 56,0-1 0,0 0 0,-1-1 0,1-1 0,17-7 0,-15 5-481,-1 1 0,1 0-1,27-2 1</inkml:trace>
</inkml:ink>
</file>

<file path=ppt/ink/ink5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9:19.736"/>
    </inkml:context>
    <inkml:brush xml:id="br0">
      <inkml:brushProperty name="width" value="0.35" units="cm"/>
      <inkml:brushProperty name="height" value="0.35" units="cm"/>
      <inkml:brushProperty name="color" value="#FFFFFF"/>
    </inkml:brush>
  </inkml:definitions>
  <inkml:trace contextRef="#ctx0" brushRef="#br0">1756 824 24575,'1'35'0,"1"-1"0,3 1 0,0-1 0,2 0 0,2-1 0,1 0 0,2 0 0,15 31 0,-19-55 0,-3-17 0,-2-25 0,-3 32 0,36-330 0,-31 294 0,8-38 0,-4-1 0,-3 0 0,-5-90 0,-6 124 0,-17-70 0,16 94 0,0 1 0,-1 0 0,-13-21 0,-12-30 0,32 66 0,-1 1 0,0-1 0,1 1 0,0-1 0,-1 1 0,1-1 0,0 1 0,0-1 0,-1 1 0,1-1 0,0 1 0,1-1 0,-1 1 0,0-1 0,0 1 0,1-1 0,-1 1 0,1 0 0,-1-1 0,1 1 0,-1-1 0,1 1 0,0 0 0,0 0 0,0-1 0,0 1 0,0 0 0,0 0 0,0 0 0,0 0 0,0 0 0,0 0 0,1 0 0,-1 0 0,0 1 0,1-1 0,-1 0 0,0 1 0,1-1 0,-1 1 0,1 0 0,-1-1 0,1 1 0,-1 0 0,1 0 0,1 0 0,5-1 0,-1 1 0,0 0 0,0 0 0,0 1 0,1 0 0,-1 0 0,0 0 0,13 6 0,-3 1 0,0 1 0,0 1 0,0 1 0,-2 0 0,1 1 0,-1 1 0,14 16 0,2 5 0,51 73 0,-71-91 0,-1 1 0,-1 0 0,14 37 0,-20-45 0,0 0 0,-1 0 0,0 0 0,0 0 0,-1 1 0,0-1 0,-1 0 0,0 1 0,0-1 0,-3 13 0,3-21 0,0 0 0,0 0 0,0 0 0,0-1 0,0 1 0,-1 0 0,1 0 0,0 0 0,-1 0 0,1-1 0,0 1 0,-1 0 0,1 0 0,-1-1 0,1 1 0,-1 0 0,1-1 0,-1 1 0,0 0 0,1-1 0,-1 1 0,0-1 0,0 1 0,1-1 0,-1 1 0,0-1 0,0 0 0,0 1 0,1-1 0,-3 0 0,2 0 0,-1 0 0,0-1 0,0 1 0,1-1 0,-1 1 0,0-1 0,1 0 0,-1 0 0,0 0 0,1 0 0,-1 0 0,1 0 0,-3-3 0,-5-5 0,0 0 0,-14-22 0,3 2 0,2 0 0,-29-62 0,42 78 0,0 0 0,0-1 0,2 1 0,-1-1 0,2 0 0,0 0 0,0 0 0,2 0 0,0 0 0,1-17 0,0 29 0,-1 0 0,1 0 0,-1 0 0,1 0 0,0 0 0,0 0 0,0 0 0,0 0 0,0 0 0,0 0 0,0 1 0,1-1 0,-1 0 0,1 1 0,-1-1 0,1 1 0,0 0 0,-1-1 0,1 1 0,0 0 0,0 0 0,0 0 0,0 0 0,0 0 0,0 1 0,4-2 0,4 0 0,1 1 0,0-1 0,0 2 0,12 0 0,-6 0 0,16-1 0,38-1 0,130 12 0,-191-8 0,1 0 0,-1 1 0,1 0 0,-1 0 0,0 1 0,-1 0 0,13 8 0,-17-9 0,0 1 0,0-1 0,-1 1 0,1 0 0,-1 0 0,0 0 0,0 1 0,-1-1 0,1 1 0,-1 0 0,0 0 0,0 0 0,-1 0 0,4 10 0,-2-4 0,-1-2 0,0 0 0,-1 0 0,0 1 0,0-1 0,1 19 0,-3-27 0,-1 1 0,1-1 0,0 0 0,0 1 0,0-1 0,-1 0 0,1 1 0,-1-1 0,1 0 0,-1 0 0,0 1 0,1-1 0,-1 0 0,0 0 0,0 0 0,0 0 0,0 0 0,0 0 0,-1 1 0,0-1 0,0 0 0,0 0 0,-1 0 0,1-1 0,0 1 0,0-1 0,-1 1 0,1-1 0,0 0 0,0 0 0,-1 0 0,1 0 0,0 0 0,-1-1 0,-3 0 0,-12-4 0,-1 0 0,1-1 0,0-1 0,1-1 0,-18-10 0,0-2 0,-45-36 0,76 53 0,1 0 0,-1 0 0,0 0 0,1-1 0,-1 0 0,1 0 0,0 0 0,1 0 0,-5-9 0,6 12 0,1 1 0,0-1 0,-1 0 0,1 0 0,0 0 0,0 0 0,0 0 0,0 0 0,0 0 0,0 0 0,0 0 0,0 1 0,0-1 0,0 0 0,1 0 0,-1 0 0,0 0 0,1 0 0,-1 0 0,0 1 0,1-1 0,0-1 0,0 1 0,1 0 0,0-1 0,-1 1 0,1 0 0,0 0 0,-1 0 0,1 0 0,0 1 0,0-1 0,0 0 0,0 1 0,0-1 0,0 1 0,3 0 0,22-3 0,44 2 0,-46 2 0,0-1 0,32-5 0,37-6 0,0 5 0,126 7 0,-78 1 0,-113-2 0,1 1 0,-1 1 0,0 2 0,0 1 0,43 13 0,-55-13 0,-1 0 0,0 0 0,-1 1 0,0 0 0,28 17 0,-11-3 0,2-3 0,0-1 0,73 24 0,-86-33 0,-11-3 0,12 4 0,1-1 0,42 7 0,-59-13 0,0 0 0,0 0 0,0 0 0,-1 1 0,1 0 0,0 0 0,-1 1 0,1-1 0,4 4 0,-7-4 0,0 1 0,-1-1 0,1 1 0,-1-1 0,0 1 0,0 0 0,0-1 0,0 1 0,-1 0 0,1 0 0,-1 1 0,1-1 0,-1 0 0,0 0 0,-1 1 0,1-1 0,0 5 0,3 35 0,-3 0 0,-4 59 0,0-4 0,4 8 0,-3 107 0,2-209 0,0 0 0,-1 0 0,0-1 0,0 1 0,0 0 0,0 0 0,0-1 0,0 1 0,-1-1 0,0 1 0,0-1 0,0 0 0,0 1 0,0-1 0,-1 0 0,0-1 0,-2 4 0,0-3 0,0 0 0,0 0 0,0 0 0,-1 0 0,1-1 0,0 0 0,-1 0 0,0-1 0,1 1 0,-12 0 0,-52 4 0,-113-6 0,126-3 0,0 3 0,0 2 0,-92 16 0,90-8 0,-1-1 0,-67 0 0,-121-10 0,89-2 0,87 0 0,-96-17 0,101 10 0,-27-6 0,49 8 0,-89-6 0,59 10 0,-75-15 0,-36-2 0,81 11 0,-104-24 0,97 14 0,40 12 0,0 4 0,-123 7 0,184-2 0,-39 3 0,0 3 0,0 2 0,1 2 0,-61 22 0,47-16 0,-68 10 0,-54 14 0,135-29 0,36-10 0,0 1 0,0 1 0,0 0 0,-22 10 0,35-13 0,-1-1 0,0 0 0,0 1 0,1-1 0,-1 1 0,0-1 0,1 1 0,-1-1 0,0 1 0,1 0 0,-1-1 0,1 1 0,-1 0 0,1-1 0,-1 1 0,1 0 0,-1 0 0,1-1 0,0 1 0,0 0 0,-1 0 0,1 0 0,0 0 0,0 1 0,1-1 0,-1 0 0,1 0 0,-1 0 0,1 0 0,0 0 0,-1 0 0,1 0 0,0-1 0,0 1 0,0 0 0,0 0 0,0 0 0,0-1 0,0 1 0,0-1 0,0 1 0,0-1 0,0 1 0,0-1 0,2 1 0,24 8 0,1-2 0,0-1 0,0-2 0,42 3 0,-52-5 0,584 27 0,9-30 0,-464-1 0,-35 1 0,-647 2 0,-84-3 0,608 2 0,-23-2 0,33 2 0,0 0 0,-1 0 0,1 0 0,0 0 0,-1 0 0,1 0 0,0-1 0,0 1 0,0-1 0,-1 1 0,1-1 0,0 1 0,0-1 0,0 0 0,0 1 0,-1-2 0,2 1 0,0 1 0,0-1 0,1 1 0,-1-1 0,0 1 0,1-1 0,-1 1 0,0-1 0,1 1 0,-1-1 0,1 1 0,-1-1 0,1 1 0,-1 0 0,1-1 0,-1 1 0,1 0 0,-1 0 0,1-1 0,0 1 0,-1 0 0,1 0 0,-1 0 0,2 0 0,88-33 0,98-22 0,-75 24 0,287-57 0,-363 83 0,57 0 0,-32 3 0,-48 0 0,0 0 0,0-1 0,0-1 0,20-8 0,30-7 0,13 1 0,-38 8 0,0 2 0,0 2 0,41-2 0,442 7 0,-230 3 0,-248-5 0,1-1 0,46-11 0,-5 0 0,-7 2 0,-35 5 0,76-4 0,-113 12 0,-1 0 0,1 1 0,-1 0 0,1 1 0,-1-1 0,0 1 0,0 0 0,1 1 0,-1 0 0,-1-1 0,1 2 0,0-1 0,8 8 0,5 5 0,-2 0 0,24 29 0,9 10 0,-21-30 0,0-2 0,1-1 0,1-2 0,54 27 0,143 50 0,-205-88 0,69 21 0,1-3 0,1-5 0,0-3 0,108 6 0,230-16 0,-262-11 0,6539 2 0,-6685-2 0,1 0 0,-1-2 0,0-1 0,0 0 0,0-2 0,-1-1 0,30-14 0,-41 18 0,0 0 0,0 1 0,0 0 0,0 1 0,25-2 0,67 6 0,-44 0 0,514-1 0,-559-2 0,0 1 0,1-2 0,-1 0 0,0-1 0,-1-1 0,1 0 0,16-7 0,-31 11 0,1 0 0,-1 0 0,0 0 0,1 0 0,-1-1 0,1 1 0,-1 0 0,0 0 0,1 0 0,-1 0 0,1-1 0,-1 1 0,0 0 0,1 0 0,-1-1 0,0 1 0,1 0 0,-1-1 0,0 1 0,0 0 0,1-1 0,-1 1 0,0 0 0,0-1 0,1 1 0,-1-1 0,0 1 0,0 0 0,0-1 0,0 1 0,0-1 0,0 1 0,0-1 0,0 1 0,0 0 0,0-1 0,0 1 0,0-1 0,0 1 0,0-1 0,0 1 0,0 0 0,0-1 0,0 1 0,-1-1 0,1 1 0,0 0 0,0-1 0,-1 1 0,1-1 0,0 1 0,0 0 0,-1 0 0,1-1 0,0 1 0,-1 0 0,1-1 0,0 1 0,-1 0 0,1 0 0,-1-1 0,-29-10 0,-32 0 0,-103-5 0,39 5 0,-287-14 0,0 26 0,148 1 0,120 0 0,-157-5 0,191-6 0,-82-5 0,-270 15-1365</inkml:trace>
</inkml:ink>
</file>

<file path=ppt/ink/ink5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9:27.855"/>
    </inkml:context>
    <inkml:brush xml:id="br0">
      <inkml:brushProperty name="width" value="0.35" units="cm"/>
      <inkml:brushProperty name="height" value="0.35" units="cm"/>
      <inkml:brushProperty name="color" value="#FFFFFF"/>
    </inkml:brush>
  </inkml:definitions>
  <inkml:trace contextRef="#ctx0" brushRef="#br0">168 0 24575,'5'5'0,"0"-1"0,1 0 0,0 0 0,0 0 0,0-1 0,0 0 0,0 0 0,12 3 0,60 12 0,-31-8 0,57 19 0,-68-17 0,1-1 0,0-2 0,1-2 0,65 4 0,-63-10 0,130-4 0,-91-8 0,-48 5 0,51-1 0,783 8 0,-855-1 0,0 0 0,0 1 0,0 0 0,0 0 0,0 1 0,0 0 0,15 6 0,-22-6 0,1 0 0,-1 0 0,0 0 0,0 0 0,0 0 0,0 0 0,0 1 0,0 0 0,-1-1 0,0 1 0,1 0 0,-1 0 0,0 1 0,0-1 0,0 0 0,-1 1 0,1-1 0,-1 1 0,0-1 0,0 1 0,0-1 0,-1 1 0,1 5 0,1 21 0,-2-1 0,-7 57 0,7-83 0,-1-1 0,1 1 0,-1-1 0,0 1 0,0-1 0,0 0 0,0 1 0,0-1 0,0 0 0,-1 0 0,1 0 0,-1 0 0,0 0 0,1 0 0,-1 0 0,0 0 0,0-1 0,0 1 0,0-1 0,0 0 0,-1 1 0,1-1 0,0 0 0,-1 0 0,1 0 0,-1-1 0,1 1 0,-1-1 0,-3 1 0,-9 1 0,0-1 0,0-1 0,0 0 0,-15-3 0,0 1 0,-887-2 0,499 6 0,351-1 0,21 1 0,1-3 0,-81-10 0,91 4 0,0 2 0,0 2 0,-1 1 0,-54 4 0,88-2 0,0 0 0,0 1 0,0-1 0,0 1 0,0 0 0,0-1 0,1 1 0,-1 0 0,0 0 0,0 0 0,1 0 0,-1 0 0,1 1 0,-1-1 0,1 0 0,-1 1 0,1-1 0,-2 3 0,-16 13 0,18-17 0,1 0 0,-1 0 0,0 0 0,0 0 0,0 0 0,0 0 0,0 0 0,0 0 0,0 0 0,1-1 0,-1 1 0,0 0 0,0 0 0,0-1 0,0 1 0,1-1 0,-1 1 0,0-1 0,0 1 0,1-1 0,-1 1 0,0-1 0,1 0 0,-1 1 0,1-1 0,-1 0 0,1 1 0,-1-1 0,1 0 0,-1 0 0,1 0 0,0 1 0,-1-1 0,1 0 0,0-1 0,-11-32 0,4-35 0,6 57 0,4 49 0,22 260 0,-22-262 0,2 0 0,1-1 0,15 47 0,-19-76 0,-1-1 0,2 0 0,-1 1 0,0-1 0,1 0 0,0 0 0,0 0 0,0-1 0,0 1 0,1-1 0,-1 1 0,1-1 0,0 0 0,0-1 0,0 1 0,0-1 0,0 0 0,1 0 0,-1 0 0,1 0 0,-1-1 0,1 1 0,0-1 0,6 0 0,12 2 0,1-1 0,0-2 0,41-3 0,-39 1 0,15-1 0,-1-1 0,1-2 0,-1-2 0,0-1 0,-1-3 0,0-1 0,38-19 0,-67 28 0,49-21 0,-56 23 0,0 1 0,0 0 0,0 0 0,0 1 0,1-1 0,-1 1 0,0-1 0,1 1 0,-1 0 0,0 0 0,1 0 0,-1 1 0,0-1 0,7 3 0,-10-3 0,0 0 0,0 0 0,0 0 0,0 0 0,1 0 0,-1 0 0,0 1 0,0-1 0,0 0 0,0 0 0,0 0 0,0 0 0,1 0 0,-1 0 0,0 1 0,0-1 0,0 0 0,0 0 0,0 0 0,0 1 0,0-1 0,0 0 0,0 0 0,0 0 0,0 0 0,0 1 0,0-1 0,0 0 0,0 0 0,0 0 0,0 1 0,0-1 0,0 0 0,0 0 0,0 0 0,0 0 0,0 1 0,0-1 0,0 0 0,0 0 0,-1 0 0,1 0 0,0 0 0,0 1 0,0-1 0,0 0 0,0 0 0,0 0 0,-1 0 0,1 0 0,0 0 0,0 0 0,0 1 0,0-1 0,-1 0 0,1 0 0,-6 3 0,0 0 0,-1-1 0,1 0 0,0 0 0,-1 0 0,0-1 0,1 0 0,-1 0 0,-10 0 0,0 1 0,-231 15-1365,103-8-5461</inkml:trace>
</inkml:ink>
</file>

<file path=ppt/ink/ink5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9:32.128"/>
    </inkml:context>
    <inkml:brush xml:id="br0">
      <inkml:brushProperty name="width" value="0.35" units="cm"/>
      <inkml:brushProperty name="height" value="0.35" units="cm"/>
      <inkml:brushProperty name="color" value="#FFFFFF"/>
    </inkml:brush>
  </inkml:definitions>
  <inkml:trace contextRef="#ctx0" brushRef="#br0">1599 0 24575,'13'0'0,"0"1"0,0 0 0,0 0 0,-1 2 0,1-1 0,0 2 0,18 6 0,-27-8 0,0 0 0,0 1 0,1-1 0,-1 0 0,0 1 0,-1 0 0,1 0 0,-1 0 0,1 1 0,-1-1 0,0 1 0,0 0 0,0 0 0,-1 0 0,1 0 0,-1 0 0,0 0 0,0 1 0,-1-1 0,1 1 0,-1-1 0,0 1 0,1 8 0,-3-9 0,1 0 0,-1 0 0,1 0 0,-1 0 0,0 1 0,-1-1 0,1 0 0,-1-1 0,1 1 0,-1 0 0,0 0 0,-1-1 0,1 1 0,-1-1 0,1 0 0,-1 0 0,0 0 0,0 0 0,-1 0 0,1-1 0,0 1 0,-1-1 0,-6 3 0,-7 4 0,1-1 0,-1 0 0,0-2 0,-21 6 0,-29 6 0,-1-3 0,0-3 0,-1-3 0,-100 0 0,150-8 0,0 0 0,1 2 0,-1 0 0,0 1 0,-29 10 0,-87 43 0,-26 23 0,149-74 0,0 0 0,1 1 0,0 0 0,0 1 0,-13 12 0,20-16 0,0 0 0,1 0 0,0 1 0,0-1 0,0 1 0,1 0 0,-1 0 0,1 0 0,0 0 0,0 0 0,1 0 0,0 1 0,0-1 0,0 1 0,0 8 0,1 1 0,0-1 0,-1 1 0,-1-1 0,0 0 0,-1 0 0,0 0 0,-1 0 0,-1 0 0,-1-1 0,1 0 0,-14 21 0,9-18 0,0-1 0,-2 0 0,1-1 0,-2 0 0,0-1 0,-1-1 0,0 0 0,0 0 0,-2-2 0,1 1 0,-1-2 0,-1-1 0,1 0 0,-23 7 0,-56 18 0,-42 9 0,109-35 150,7-1-655,-1-2 0,-26 3 0</inkml:trace>
</inkml:ink>
</file>

<file path=ppt/ink/ink5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1:06.228"/>
    </inkml:context>
    <inkml:brush xml:id="br0">
      <inkml:brushProperty name="width" value="0.35" units="cm"/>
      <inkml:brushProperty name="height" value="0.35" units="cm"/>
      <inkml:brushProperty name="color" value="#FFFFFF"/>
    </inkml:brush>
  </inkml:definitions>
  <inkml:trace contextRef="#ctx0" brushRef="#br0">1789 1 24575,'0'1'0,"-1"0"0,1 0 0,0 0 0,-1 0 0,0 0 0,1 0 0,-1 0 0,1 0 0,-1-1 0,0 1 0,0 0 0,0 0 0,1 0 0,-1-1 0,0 1 0,0-1 0,0 1 0,0-1 0,0 1 0,0-1 0,0 1 0,0-1 0,0 0 0,0 1 0,-1-1 0,1 0 0,-2 0 0,-35 4 0,33-3 0,-367 1 0,192-4 0,-353 2 0,380 12 0,-3 0 0,112-12 0,-1 1 0,-76 12 0,94-8-455,-1-2 0,-33 0 0</inkml:trace>
</inkml:ink>
</file>

<file path=ppt/ink/ink5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1:07.484"/>
    </inkml:context>
    <inkml:brush xml:id="br0">
      <inkml:brushProperty name="width" value="0.35" units="cm"/>
      <inkml:brushProperty name="height" value="0.35" units="cm"/>
      <inkml:brushProperty name="color" value="#FFFFFF"/>
    </inkml:brush>
  </inkml:definitions>
  <inkml:trace contextRef="#ctx0" brushRef="#br0">707 0 24575,'-5'3'0,"1"0"0,-1-1 0,0 1 0,0-1 0,0 0 0,0 0 0,0-1 0,0 0 0,0 0 0,0 0 0,-10 0 0,-7 2 0,-30 7 0,0-3 0,-86 0 0,110-5 0,0 1 0,1 1 0,0 2 0,-34 10 0,-3 1 0,31-9-455,0-2 0,-40 1 0</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25.713"/>
    </inkml:context>
    <inkml:brush xml:id="br0">
      <inkml:brushProperty name="width" value="0.35" units="cm"/>
      <inkml:brushProperty name="height" value="0.35" units="cm"/>
      <inkml:brushProperty name="color" value="#FFFFFF"/>
    </inkml:brush>
  </inkml:definitions>
  <inkml:trace contextRef="#ctx0" brushRef="#br0">9 0 24511,'0'1807'0</inkml:trace>
</inkml:ink>
</file>

<file path=ppt/ink/ink5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1:08.488"/>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5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09:51:08.985"/>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5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25.490"/>
    </inkml:context>
    <inkml:brush xml:id="br0">
      <inkml:brushProperty name="width" value="0.2" units="cm"/>
      <inkml:brushProperty name="height" value="0.2" units="cm"/>
      <inkml:brushProperty name="color" value="#FFFFFF"/>
    </inkml:brush>
  </inkml:definitions>
  <inkml:trace contextRef="#ctx0" brushRef="#br0">16 255 24575,'-1'0'0,"1"0"0,-1 0 0,1-1 0,-1 1 0,0 0 0,1 0 0,-1 0 0,1 0 0,-1 0 0,0-1 0,1 1 0,-1 0 0,1 0 0,-1-1 0,1 1 0,-1 0 0,1-1 0,-1 1 0,1-1 0,0 1 0,-1-1 0,1 1 0,-1-1 0,1 1 0,0-1 0,-1 1 0,1-1 0,0 1 0,0-1 0,0 1 0,-1-1 0,1 0 0,0 1 0,0-1 0,0 1 0,0-1 0,0 0 0,0 1 0,0-1 0,0 0 0,0 1 0,0-1 0,0 1 0,1-1 0,-1 0 0,0 1 0,0-1 0,1 1 0,-1-1 0,0 1 0,1-2 0,16-27 0,-8 20 0,1 1 0,-1 1 0,1-1 0,0 2 0,1-1 0,14-5 0,73-27 0,-68 30 0,-1-3 0,32-16 0,-10 3 84,11-7-1533</inkml:trace>
</inkml:ink>
</file>

<file path=ppt/ink/ink5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27.255"/>
    </inkml:context>
    <inkml:brush xml:id="br0">
      <inkml:brushProperty name="width" value="0.2" units="cm"/>
      <inkml:brushProperty name="height" value="0.2" units="cm"/>
      <inkml:brushProperty name="color" value="#FFFFFF"/>
    </inkml:brush>
  </inkml:definitions>
  <inkml:trace contextRef="#ctx0" brushRef="#br0">0 0 24575,'0'0'-8191</inkml:trace>
</inkml:ink>
</file>

<file path=ppt/ink/ink5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27.988"/>
    </inkml:context>
    <inkml:brush xml:id="br0">
      <inkml:brushProperty name="width" value="0.2" units="cm"/>
      <inkml:brushProperty name="height" value="0.2" units="cm"/>
      <inkml:brushProperty name="color" value="#FFFFFF"/>
    </inkml:brush>
  </inkml:definitions>
  <inkml:trace contextRef="#ctx0" brushRef="#br0">1 0 24575,'0'0'-8191</inkml:trace>
</inkml:ink>
</file>

<file path=ppt/ink/ink5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29.050"/>
    </inkml:context>
    <inkml:brush xml:id="br0">
      <inkml:brushProperty name="width" value="0.2" units="cm"/>
      <inkml:brushProperty name="height" value="0.2" units="cm"/>
      <inkml:brushProperty name="color" value="#FFFFFF"/>
    </inkml:brush>
  </inkml:definitions>
  <inkml:trace contextRef="#ctx0" brushRef="#br0">1 0 24575,'0'0'-8191</inkml:trace>
</inkml:ink>
</file>

<file path=ppt/ink/ink5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29.766"/>
    </inkml:context>
    <inkml:brush xml:id="br0">
      <inkml:brushProperty name="width" value="0.2" units="cm"/>
      <inkml:brushProperty name="height" value="0.2" units="cm"/>
      <inkml:brushProperty name="color" value="#FFFFFF"/>
    </inkml:brush>
  </inkml:definitions>
  <inkml:trace contextRef="#ctx0" brushRef="#br0">0 0 24575,'4'0'0</inkml:trace>
</inkml:ink>
</file>

<file path=ppt/ink/ink5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30.412"/>
    </inkml:context>
    <inkml:brush xml:id="br0">
      <inkml:brushProperty name="width" value="0.2" units="cm"/>
      <inkml:brushProperty name="height" value="0.2" units="cm"/>
      <inkml:brushProperty name="color" value="#FFFFFF"/>
    </inkml:brush>
  </inkml:definitions>
  <inkml:trace contextRef="#ctx0" brushRef="#br0">28 1 24575,'-4'0'0,"-5"0"0,-5 0 0</inkml:trace>
</inkml:ink>
</file>

<file path=ppt/ink/ink5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30.896"/>
    </inkml:context>
    <inkml:brush xml:id="br0">
      <inkml:brushProperty name="width" value="0.2" units="cm"/>
      <inkml:brushProperty name="height" value="0.2" units="cm"/>
      <inkml:brushProperty name="color" value="#FFFFFF"/>
    </inkml:brush>
  </inkml:definitions>
  <inkml:trace contextRef="#ctx0" brushRef="#br0">1 1 24575,'0'0'-8191</inkml:trace>
</inkml:ink>
</file>

<file path=ppt/ink/ink5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32.505"/>
    </inkml:context>
    <inkml:brush xml:id="br0">
      <inkml:brushProperty name="width" value="0.2" units="cm"/>
      <inkml:brushProperty name="height" value="0.2" units="cm"/>
      <inkml:brushProperty name="color" value="#FFFFFF"/>
    </inkml:brush>
  </inkml:definitions>
  <inkml:trace contextRef="#ctx0" brushRef="#br0">0 1 24575</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28.081"/>
    </inkml:context>
    <inkml:brush xml:id="br0">
      <inkml:brushProperty name="width" value="0.35" units="cm"/>
      <inkml:brushProperty name="height" value="0.35" units="cm"/>
      <inkml:brushProperty name="color" value="#FFFFFF"/>
    </inkml:brush>
  </inkml:definitions>
  <inkml:trace contextRef="#ctx0" brushRef="#br0">0 1 24575,'1'0'0,"0"0"0,0 1 0,-1-1 0,1 1 0,0-1 0,0 1 0,-1-1 0,1 1 0,0-1 0,-1 1 0,1 0 0,-1-1 0,1 1 0,-1 0 0,1-1 0,-1 1 0,0 0 0,1 0 0,-1 0 0,0-1 0,0 1 0,1 0 0,-1 0 0,0 0 0,0 0 0,0 0 0,0 1 0,2 29 0,-2-27 0,1 244 219,-2-119-1803</inkml:trace>
</inkml:ink>
</file>

<file path=ppt/ink/ink5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34.121"/>
    </inkml:context>
    <inkml:brush xml:id="br0">
      <inkml:brushProperty name="width" value="0.2" units="cm"/>
      <inkml:brushProperty name="height" value="0.2" units="cm"/>
      <inkml:brushProperty name="color" value="#FFFFFF"/>
    </inkml:brush>
  </inkml:definitions>
  <inkml:trace contextRef="#ctx0" brushRef="#br0">1 0 24575,'0'0'-8191</inkml:trace>
</inkml:ink>
</file>

<file path=ppt/ink/ink5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34.723"/>
    </inkml:context>
    <inkml:brush xml:id="br0">
      <inkml:brushProperty name="width" value="0.2" units="cm"/>
      <inkml:brushProperty name="height" value="0.2" units="cm"/>
      <inkml:brushProperty name="color" value="#FFFFFF"/>
    </inkml:brush>
  </inkml:definitions>
  <inkml:trace contextRef="#ctx0" brushRef="#br0">0 0 24575,'0'0'-8191</inkml:trace>
</inkml:ink>
</file>

<file path=ppt/ink/ink5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36.814"/>
    </inkml:context>
    <inkml:brush xml:id="br0">
      <inkml:brushProperty name="width" value="0.2" units="cm"/>
      <inkml:brushProperty name="height" value="0.2" units="cm"/>
      <inkml:brushProperty name="color" value="#FFFFFF"/>
    </inkml:brush>
  </inkml:definitions>
  <inkml:trace contextRef="#ctx0" brushRef="#br0">0 1 24575,'0'0'-8191</inkml:trace>
</inkml:ink>
</file>

<file path=ppt/ink/ink5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38.589"/>
    </inkml:context>
    <inkml:brush xml:id="br0">
      <inkml:brushProperty name="width" value="0.2" units="cm"/>
      <inkml:brushProperty name="height" value="0.2" units="cm"/>
      <inkml:brushProperty name="color" value="#FFFFFF"/>
    </inkml:brush>
  </inkml:definitions>
  <inkml:trace contextRef="#ctx0" brushRef="#br0">1 1 24575,'0'0'-8191</inkml:trace>
</inkml:ink>
</file>

<file path=ppt/ink/ink5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40.092"/>
    </inkml:context>
    <inkml:brush xml:id="br0">
      <inkml:brushProperty name="width" value="0.2" units="cm"/>
      <inkml:brushProperty name="height" value="0.2" units="cm"/>
      <inkml:brushProperty name="color" value="#FFFFFF"/>
    </inkml:brush>
  </inkml:definitions>
  <inkml:trace contextRef="#ctx0" brushRef="#br0">0 1 24575,'0'0'-8191</inkml:trace>
</inkml:ink>
</file>

<file path=ppt/ink/ink5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40.664"/>
    </inkml:context>
    <inkml:brush xml:id="br0">
      <inkml:brushProperty name="width" value="0.2" units="cm"/>
      <inkml:brushProperty name="height" value="0.2" units="cm"/>
      <inkml:brushProperty name="color" value="#FFFFFF"/>
    </inkml:brush>
  </inkml:definitions>
  <inkml:trace contextRef="#ctx0" brushRef="#br0">0 1 24575,'0'0'-8191</inkml:trace>
</inkml:ink>
</file>

<file path=ppt/ink/ink5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48.049"/>
    </inkml:context>
    <inkml:brush xml:id="br0">
      <inkml:brushProperty name="width" value="0.035" units="cm"/>
      <inkml:brushProperty name="height" value="0.035" units="cm"/>
      <inkml:brushProperty name="color" value="#FFFFFF"/>
    </inkml:brush>
  </inkml:definitions>
  <inkml:trace contextRef="#ctx0" brushRef="#br0">0 1 24575,'0'0'-8191</inkml:trace>
</inkml:ink>
</file>

<file path=ppt/ink/ink5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49.974"/>
    </inkml:context>
    <inkml:brush xml:id="br0">
      <inkml:brushProperty name="width" value="0.035" units="cm"/>
      <inkml:brushProperty name="height" value="0.035" units="cm"/>
      <inkml:brushProperty name="color" value="#FFFFFF"/>
    </inkml:brush>
  </inkml:definitions>
  <inkml:trace contextRef="#ctx0" brushRef="#br0">0 1 24575,'0'0'-8191</inkml:trace>
</inkml:ink>
</file>

<file path=ppt/ink/ink5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50.598"/>
    </inkml:context>
    <inkml:brush xml:id="br0">
      <inkml:brushProperty name="width" value="0.035" units="cm"/>
      <inkml:brushProperty name="height" value="0.035" units="cm"/>
      <inkml:brushProperty name="color" value="#FFFFFF"/>
    </inkml:brush>
  </inkml:definitions>
  <inkml:trace contextRef="#ctx0" brushRef="#br0">0 1 24575,'0'0'-8191</inkml:trace>
</inkml:ink>
</file>

<file path=ppt/ink/ink5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0:06:53.227"/>
    </inkml:context>
    <inkml:brush xml:id="br0">
      <inkml:brushProperty name="width" value="0.035" units="cm"/>
      <inkml:brushProperty name="height" value="0.035" units="cm"/>
      <inkml:brushProperty name="color" value="#FFFFFF"/>
    </inkml:brush>
  </inkml:definitions>
  <inkml:trace contextRef="#ctx0" brushRef="#br0">0 1 24575</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31.708"/>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5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56:08.566"/>
    </inkml:context>
    <inkml:brush xml:id="br0">
      <inkml:brushProperty name="width" value="0.1" units="cm"/>
      <inkml:brushProperty name="height" value="0.1" units="cm"/>
      <inkml:brushProperty name="color" value="#E71224"/>
    </inkml:brush>
  </inkml:definitions>
  <inkml:trace contextRef="#ctx0" brushRef="#br0">0 42 24575,'1'21'0,"1"0"0,1 1 0,1-1 0,0 0 0,2-1 0,0 1 0,16 32 0,-2-12 0,2-1 0,42 57 0,-43-69 0,2-1 0,1-1 0,2-1 0,0-1 0,45 31 0,158 83 0,-181-116 0,0-2 0,2-2 0,102 21 0,-75-20 0,87 17 0,229 21 0,18-49 0,-250-10 0,2439 1 0,-2051 25 0,-107-2 0,327 24 0,-710-38 0,1 2 0,-1 3 0,71 26 0,-76-20 0,-1 3 0,-1 2 0,71 44 0,-84-40 0,-21-15 0,1-1 0,0 0 0,26 12 0,-43-24 0,0 1 0,0-1 0,-1 0 0,1 1 0,0-1 0,0 0 0,0 0 0,0-1 0,0 1 0,-1 0 0,1 0 0,0-1 0,0 1 0,0-1 0,-1 0 0,1 0 0,0 1 0,-1-1 0,1 0 0,-1 0 0,1 0 0,-1-1 0,1 1 0,-1 0 0,0-1 0,1 1 0,1-3 0,4-6 0,1-1 0,-2 0 0,7-13 0,0 1 0,-6 12 0,0 1 0,0-1 0,1 2 0,0-1 0,0 1 0,1 1 0,1-1 0,-1 1 0,1 1 0,1 0 0,12-7 0,46-25 0,90-68 0,-67 43 0,-48 34 0,54-25 0,-74 44 0,-1 1 0,1 1 0,1 1 0,35-7 0,600-48 0,-629 60 0,0-1 0,35-10 0,-32 6 0,49-5 0,142 6 0,-8 2 0,-36-10 0,200-9 0,161 24 0,-515-1 0,0-1 0,-1-1 0,42-11 0,77-30 0,-106 32 0,173-71 0,-140 58 0,126-64 0,57-55 0,-218 119-54,-1-2 0,-1-1-1,37-39 1,-29 26-1094,-17 17-5678</inkml:trace>
</inkml:ink>
</file>

<file path=ppt/ink/ink5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56:09.627"/>
    </inkml:context>
    <inkml:brush xml:id="br0">
      <inkml:brushProperty name="width" value="0.1" units="cm"/>
      <inkml:brushProperty name="height" value="0.1" units="cm"/>
      <inkml:brushProperty name="color" value="#E71224"/>
    </inkml:brush>
  </inkml:definitions>
  <inkml:trace contextRef="#ctx0" brushRef="#br0">199 1 24575,'0'3'0,"-4"19"0,-6 4 0,0 15 0,-4 7 0,-2 5 0,1 4 0,-1-3 0,3-3 0,-2-2 0,4 3 0,-2-4 0,1-6 0,0-1 0,1-5 0,2-4 0,0-4 0,0-6-8191</inkml:trace>
</inkml:ink>
</file>

<file path=ppt/ink/ink5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1T19:56:11.102"/>
    </inkml:context>
    <inkml:brush xml:id="br0">
      <inkml:brushProperty name="width" value="0.1" units="cm"/>
      <inkml:brushProperty name="height" value="0.1" units="cm"/>
      <inkml:brushProperty name="color" value="#E71224"/>
    </inkml:brush>
  </inkml:definitions>
  <inkml:trace contextRef="#ctx0" brushRef="#br0">0 1 24575,'1'13'0,"1"0"0,0 0 0,1-1 0,0 1 0,1 0 0,1-1 0,11 23 0,8 21 0,-10-17 0,-5-15 0,0 1 0,-1 0 0,-2 0 0,0 0 0,3 45 0,-10-62 0,2 0 0,-1 0 0,1 0 0,1 0 0,0 0 0,0 0 0,0 0 0,6 13 0,-6-18 0,0 1 0,1-1 0,-1 0 0,1 0 0,-1 0 0,1-1 0,0 1 0,0-1 0,0 1 0,0-1 0,0 0 0,1 0 0,-1 0 0,1-1 0,-1 1 0,1-1 0,0 0 0,-1 0 0,1 0 0,7 0 0,2 0 0,1 0 0,-1-1 0,0-1 0,1 0 0,-1-1 0,0 0 0,0-1 0,22-8 0,9-7 0,48-26 0,-12 5 0,-12 9-455,0 3 0,102-27 0,-142 49-6371</inkml:trace>
</inkml:ink>
</file>

<file path=ppt/ink/ink5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3:21.610"/>
    </inkml:context>
    <inkml:brush xml:id="br0">
      <inkml:brushProperty name="width" value="0.35" units="cm"/>
      <inkml:brushProperty name="height" value="0.35" units="cm"/>
      <inkml:brushProperty name="color" value="#FFFFFF"/>
    </inkml:brush>
  </inkml:definitions>
  <inkml:trace contextRef="#ctx0" brushRef="#br0">613 1372 24575,'2'0'0,"-1"0"0,1 1 0,0-1 0,0 1 0,-1-1 0,1 1 0,0 0 0,-1 0 0,1 0 0,-1 0 0,1 0 0,-1 0 0,0 0 0,1 0 0,-1 0 0,0 1 0,0-1 0,1 1 0,-1-1 0,-1 1 0,1-1 0,0 1 0,0-1 0,0 1 0,0 3 0,13 50 0,-11-41 0,6 43 0,-2 1 0,-2 95 0,3 27 0,7 446 0,-17-415 0,4-152 0,-1-29 0,-1 0 0,-1 0 0,-6 32 0,7-60 0,0 1 0,-1-1 0,1 1 0,-1-1 0,0 1 0,0-1 0,0 0 0,0 1 0,0-1 0,-1 0 0,1 0 0,0 0 0,-1 1 0,0-2 0,0 1 0,1 0 0,-1 0 0,0-1 0,0 1 0,-1-1 0,1 1 0,0-1 0,0 0 0,-1 0 0,1 0 0,-1 0 0,1 0 0,-1-1 0,1 1 0,-1-1 0,-2 1 0,-1-1 0,0-1 0,0 0 0,0 0 0,0 0 0,0 0 0,0-1 0,1 0 0,-1 0 0,0-1 0,1 1 0,0-1 0,-8-6 0,-4-5 0,0-1 0,0 0 0,2-2 0,0 0 0,1-1 0,1 0 0,0-1 0,1 0 0,-10-25 0,-6-19 0,-35-114 0,22 37 0,6-3 0,7-1 0,5 0 0,-5-232 0,24 283 0,-4 0 0,-4 1 0,-4 1 0,-36-115 0,32 132 0,4 0 0,2-1 0,4 0 0,3-1 0,4-117 0,6 159 0,1 1 0,2-1 0,21-65 0,50-91 0,-75 185 0,0 0 0,1 0 0,-1 1 0,1-1 0,0 1 0,0 0 0,1 0 0,0 0 0,-1 0 0,1 1 0,0-1 0,0 1 0,1 0 0,8-4 0,-4 4 0,-1 0 0,1 1 0,0 0 0,1 0 0,-1 1 0,0 0 0,16 1 0,837 6 0,-750-7 0,85 0 0,-155 4 0,-1 0 0,68 16 0,-105-18 0,1 1 0,0-1 0,0 1 0,-1-1 0,1 2 0,-1-1 0,1 0 0,-1 1 0,0 0 0,0 0 0,0 0 0,0 0 0,6 8 0,-6-6 0,-1 1 0,0 0 0,0 0 0,-1 0 0,1 0 0,-1 1 0,-1-1 0,1 1 0,-1-1 0,1 10 0,5 94 0,-8 132 0,-2-113 0,-136 1652-1128,98-1505 1128,-25 252 0,67-383 1104,-3-136-1080,-3-12-18,-8-27-12,-31-166 6,36 150 0,-173-1396-919,179 1414 919,-1-41 0,3 64 0,0 0 0,1 1 0,-1-1 0,1 0 0,0 0 0,0 1 0,1-1 0,0 1 0,-1-1 0,4-4 0,-4 8 0,-1 0 0,1 1 0,-1-1 0,1 0 0,0 0 0,-1 1 0,1-1 0,0 0 0,0 1 0,0-1 0,-1 1 0,1-1 0,0 1 0,0-1 0,0 1 0,0-1 0,0 1 0,0 0 0,0 0 0,0 0 0,0-1 0,0 1 0,0 0 0,0 0 0,0 0 0,0 0 0,0 1 0,0-1 0,0 0 0,0 0 0,0 1 0,0-1 0,0 0 0,0 1 0,0-1 0,0 1 0,0-1 0,1 2 0,5 4 0,1 1 0,-1 0 0,-1 1 0,1-1 0,-1 1 0,-1 1 0,9 13 0,72 149 0,-4 29-531,58 216 0,14 225-597,-81-161 1274,-68-420-111,-3 1 1,-3-1-1,-2 1 1,-3-1 0,-25 111-1,24-146-41,-1-1 0,-1 0 1,-1 0-1,-1-1 0,-1 0 0,-23 32 0,29-46 18,-1-1-1,0 0 0,0 0 1,-1 0-1,0-1 0,0 0 1,-1-1-1,0 0 1,0 0-1,0-1 0,-1 0 1,0-1-1,0 0 0,0 0 1,0-1-1,-1 0 1,-20 2-1,24-5 101,0 0 1,-1 0-1,1-1 1,0 1-1,0-2 1,0 1-1,0-1 1,1 0-1,-1 0 0,0-1 1,1 0-1,-1 0 1,1-1-1,-10-7 1,1 0 41,2-2-1,0 0 1,0 0 0,-17-25 0,-3-10-104,1-1 1,-48-105-1,-30-124-203,-179-694-508,257 842 661,6-2 0,6-1 0,-6-220 0,38-203 793,-11 533-793,-1 12 0,0 0 0,1 0 0,0 1 0,0-1 0,1 1 0,1-1 0,0 1 0,6-16 0,-8 25 0,0-1 0,0 0 0,0 1 0,0-1 0,0 1 0,0-1 0,0 1 0,0 0 0,1-1 0,-1 1 0,0 0 0,1 0 0,-1 0 0,1 0 0,0 0 0,-1 0 0,1 1 0,0-1 0,-1 0 0,1 1 0,0-1 0,0 1 0,-1 0 0,1 0 0,0 0 0,0 0 0,0 0 0,0 0 0,-1 0 0,1 0 0,0 1 0,0-1 0,0 0 0,-1 1 0,1 0 0,0 0 0,-1-1 0,3 2 0,0 1 0,0 0 0,0 0 0,0 0 0,0 0 0,0 0 0,-1 1 0,1 0 0,-1-1 0,0 1 0,0 1 0,-1-1 0,5 9 0,3 17 0,0 0 0,-3 0 0,8 56 0,-5 97 0,-10-159 0,-1 1 0,-1-1 0,-2 0 0,-7 32 0,7-44 0,1-1 0,-2 1 0,0-1 0,0 0 0,-1 0 0,0-1 0,-1 0 0,0 0 0,-1 0 0,-14 13 0,8-11 0,-1-1 0,0 0 0,-1-1 0,0-1 0,-1-1 0,1 0 0,-2-1 0,1-1 0,-34 7 0,20-7 0,-1-1 0,0-1 0,0-2 0,-63-4 0,85 0 0,0 1 0,1-1 0,-1-1 0,0 0 0,1 0 0,0-1 0,0 0 0,0-1 0,0 0 0,1 0 0,0-1 0,0 0 0,0 0 0,1-1 0,0 0 0,0 0 0,1-1 0,-1 0 0,2 0 0,-9-16 0,-1-4 0,2-1 0,1-1 0,1 0 0,2 0 0,-6-38 0,1 2 0,-9-134 0,22 174 0,0 0 0,2 1 0,2-1 0,0 0 0,1 1 0,2-1 0,0 1 0,13-30 0,-14 45 0,1 0 0,0 1 0,0-1 0,1 1 0,0 0 0,1 1 0,0 0 0,0 0 0,1 1 0,0 0 0,0 0 0,1 1 0,17-8 0,-21 10 0,1 2 0,-1-1 0,0 1 0,1 0 0,0 0 0,-1 0 0,1 1 0,0 0 0,0 1 0,0-1 0,0 1 0,0 1 0,0-1 0,-1 1 0,1 1 0,0-1 0,0 1 0,-1 0 0,1 0 0,-1 1 0,0 0 0,0 0 0,10 7 0,-11-6 0,0 1 0,-1 0 0,1 1 0,-1-1 0,0 1 0,0 0 0,-1 0 0,0 0 0,0 0 0,0 0 0,-1 1 0,0 0 0,0-1 0,0 1 0,-1 0 0,0 9 0,1 2 0,-2 0 0,0 0 0,-1 0 0,-1 0 0,-4 18 0,1-16-273,-1-1 0,0 1 0,-2-1 0,-19 34 0</inkml:trace>
</inkml:ink>
</file>

<file path=ppt/ink/ink5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3:25.453"/>
    </inkml:context>
    <inkml:brush xml:id="br0">
      <inkml:brushProperty name="width" value="0.35" units="cm"/>
      <inkml:brushProperty name="height" value="0.35" units="cm"/>
      <inkml:brushProperty name="color" value="#FFFFFF"/>
    </inkml:brush>
  </inkml:definitions>
  <inkml:trace contextRef="#ctx0" brushRef="#br0">896 1123 24575,'3'-4'0,"6"8"0,8 13 0,0 8 0,-1 1 0,-1 1 0,15 39 0,-29-63 0,64 152 0,-8 2 0,-6 2 0,-7 3 0,-8 1 0,-6 2 0,-8 0 0,1 311 0,-23-419 0,1-21 0,-1 0 0,-2 0 0,-10 50 0,12-84 0,-1 0 0,1 1 0,-1-1 0,0 0 0,1 0 0,-1 1 0,0-1 0,-1 0 0,1 0 0,0 0 0,0 0 0,-1 0 0,-2 2 0,3-4 0,1 1 0,-1-1 0,1 0 0,-1 0 0,1 1 0,-1-1 0,1 0 0,-1 0 0,0 0 0,1 0 0,-1 0 0,1 0 0,-1 0 0,1 0 0,-1 0 0,0 0 0,1 0 0,-1 0 0,1 0 0,-1-1 0,1 1 0,-1 0 0,0-1 0,-18-18 0,7 0 0,2-2 0,-14-34 0,-42-122 0,-201-687-1240,152 475 624,2 20 235,-201-693 166,302 1016 186,2 17 28,3-1 0,-9-56-1,16 85 2,0 1 0,0 0 0,0 0 0,0 0 0,0 0 0,0 0 0,0 0 0,0 0 0,0 0 0,-1 0 0,1-1 0,0 1 0,0 0 0,0 0 0,0 0 0,0 0 0,0 0 0,0 0 0,0 0 0,0-1 0,0 1 0,0 0 0,0 0 0,0 0 0,0 0 0,0 0 0,0 0 0,0-1 0,0 1 0,0 0 0,0 0 0,0 0 0,0 0 0,0 0 0,0 0 0,1 0 0,-1-1 0,0 1 0,0 0 0,0 0 0,0 0 0,0 0 0,0 0 0,0 0 0,0 0 0,0 0 0,1 0 0,-1 0 0,0 0 0,0-1 0,0 1 0,0 0 0,0 0 0,0 0 0,0 0 0,1 0 0,-1 0 0,0 0 0,0 0 0,0 0 0,0 0 0,0 0 0,0 0 0,1 0 0,-1 0 0,9 16 0,26 71 67,-3 2 0,24 108 0,22 203 306,-5 269-127,-66-477-209,-27 287-1,18-453-36,1-4 0,-2 0 0,0 0 0,-1-1 0,-10 28 0,14-47-1,-1-1-1,0 1 0,1 0 1,-1 0-1,0 0 0,-1-1 0,1 1 1,0-1-1,0 1 0,-1-1 1,-1 3-1,2-4 1,1 0 0,-1 1 1,1-1-1,-1 0 0,0 0 0,1 1 0,-1-1 1,1 0-1,-1 0 0,0 0 0,1 0 0,-1 0 1,0 0-1,1 0 0,-1 0 0,0 0 1,1 0-1,-1 0 0,1-1 0,-1 1 0,0 0 1,1 0-1,-1 0 0,1-1 0,-2 0 0,-2-2 22,0-1-1,0 0 1,1-1-1,-1 1 1,1-1-1,0 1 1,0-1-1,0 0 1,-2-5-1,-54-136 737,-60-206-1390,16-5-1,-76-478 1,156 676-4987</inkml:trace>
</inkml:ink>
</file>

<file path=ppt/ink/ink5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3:30.221"/>
    </inkml:context>
    <inkml:brush xml:id="br0">
      <inkml:brushProperty name="width" value="0.35" units="cm"/>
      <inkml:brushProperty name="height" value="0.35" units="cm"/>
      <inkml:brushProperty name="color" value="#FFFFFF"/>
    </inkml:brush>
  </inkml:definitions>
  <inkml:trace contextRef="#ctx0" brushRef="#br0">1303 1396 24575,'-2'8'0,"-1"-1"0,1 1 0,0 0 0,0 0 0,1 1 0,0-1 0,1 0 0,0 10 0,-1 9 0,-91 974-144,-11-276-543,-161 987-1265,252-1647 1941,-12 75-154,-70 218 0,91-346 197,-2 0 0,0-1 0,0 1 0,-1-1 0,0 0 0,-15 19 0,19-29-22,1 1-1,0-1 1,0 0-1,-1 0 0,1 0 1,-1 0-1,1 0 1,-1 0-1,1 0 1,-1 0-1,0 0 1,1-1-1,-1 1 0,0-1 1,0 1-1,1-1 1,-1 0-1,0 0 1,0 0-1,0 0 1,-2 0-1,1-1 3,0 0 0,0-1 1,0 1-1,1-1 0,-1 1 0,0-1 1,1 0-1,-1 0 0,1-1 0,0 1 1,-1 0-1,1-1 0,0 1 0,1-1 0,-1 0 1,-2-4-1,-8-16 20,1 0 0,1-1 0,-9-33 0,-11-53-20,-18-122 1,-1-125 237,41 292-177,-112-1906-4,124 1043 235,-2 817-244,-2 110-60,1-6 0,-1-1 0,1 1 0,0-1 0,1 1 0,2-8 0,-4 15 0,0-1 0,0 1 0,0-1 0,0 1 0,1-1 0,-1 1 0,0 0 0,0-1 0,1 1 0,-1 0 0,0-1 0,0 1 0,1 0 0,-1-1 0,0 1 0,1 0 0,-1 0 0,1-1 0,-1 1 0,0 0 0,1 0 0,-1 0 0,1-1 0,-1 1 0,1 0 0,-1 0 0,0 0 0,1 0 0,-1 0 0,1 0 0,-1 0 0,1 0 0,-1 0 0,1 0 0,1 1 0,0 1 0,0-1 0,0 0 0,0 1 0,-1-1 0,1 1 0,-1 0 0,1-1 0,-1 1 0,1 0 0,-1 0 0,1 2 0,13 22 0,-2 1 0,12 32 0,44 141 0,5 63-43,-12 4 1,36 342-1,-35 563-331,-77-789-257,8-327 554,-2 1 0,-3-1 0,-3 0 0,-30 80 0,41-126 91,-1-1-1,1 0 1,-2-1 0,1 1-1,-1-1 1,0 0 0,-1 0-1,0 0 1,0-1 0,-1 0-1,-10 8 1,16-13 28,-1-1 0,1 0 0,-1 0 1,0 0-1,1-1 0,-1 1 0,0 0 0,0-1 0,0 1 0,1-1 1,-1 1-1,0-1 0,0 0 0,0 0 0,0 0 0,0 0 1,0 0-1,0 0 0,1-1 0,-4 0 0,1-1 28,1 1 0,0-1 1,-1 0-1,1-1 0,0 1 0,0 0 0,0-1 0,0 0 0,1 0 0,-4-4 1,-12-19 132,2-1-1,1-1 1,1 0 0,1-1 0,-13-44 0,25 70-201,-173-608-417,60-19-910,70 318 554,-5-503 0,49 800 780,4-50-28,-4 63 27,0-1-1,0 0 1,1 0 0,0 1 0,-1-1-1,1 0 1,0 1 0,1-1-1,-1 0 1,0 1 0,1 0-1,-1-1 1,1 1 0,0 0-1,-1 0 1,5-3 0,-5 4 7,0 1 1,0-1 0,1 1-1,-1 0 1,0 0-1,0 0 1,1-1-1,-1 1 1,0 0 0,1 1-1,-1-1 1,0 0-1,0 0 1,1 0 0,-1 1-1,0-1 1,0 1-1,1-1 1,-1 1-1,0-1 1,0 1 0,0 0-1,0-1 1,0 1-1,0 0 1,0 0 0,0 0-1,0 0 1,0 0-1,1 2 1,9 10 8,0 1 0,-1-1 0,-1 2 1,10 18-1,60 139-24,12 80 0,-4 22 17,-12 3-1,-12 4 1,40 424 0,-92-477 203,-12-193-197,-1 0 1,-2-1-1,-1 1 1,-14 43 0,17-69-30,-2 1 0,1-1 0,-1 0 0,-1 0 0,1 0 1,-12 14-1,15-21 8,0-1 0,0 0 0,0 0 0,0 1 0,-1-1 1,1 0-1,-1 0 0,1 0 0,-1 0 0,1 0 0,-1-1 1,1 1-1,-1 0 0,0-1 0,1 1 0,-1-1 0,0 0 1,-1 1-1,0-2 6,1 1 0,0-1 0,0 1 0,0-1 1,0 0-1,1 0 0,-1 0 0,0 0 0,0 0 1,0 0-1,1 0 0,-1 0 0,0-1 0,1 1 1,-1-1-1,1 1 0,0-1 0,0 0 0,-2-2 1,-4-7 125,1 0 0,0-1 1,1 0-1,0 0 1,-6-25-1,-9-60 118,5 0 1,-5-125-1,-4-328-854,52-2 245,-1 380 357,-21 148 0,0 1 0,2 0 0,0 1 0,20-38 0,-26 55 0,1 0 0,0 1 0,0-1 0,0 1 0,1 0 0,-1 0 0,1 0 0,0 0 0,0 0 0,0 1 0,1 0 0,-1 0 0,1 0 0,0 0 0,7-2 0,-7 4 0,0 0 0,0 1 0,-1-1 0,1 1 0,0 0 0,0 1 0,0-1 0,-1 1 0,1 0 0,0 0 0,0 0 0,-1 1 0,1 0 0,-1 0 0,0 0 0,1 0 0,-1 1 0,5 3 0,7 7 0,1 0 0,-2 1 0,0 0 0,-1 2 0,0-1 0,11 20 0,13 21-82,56 111 0,-22-10-249,-8 2 0,57 210 0,29 352-417,-95-182 1035,-51-434-154,-5 0 0,-5 0-1,-20 111 1,21-183-105,-2 0-1,-1-1 0,-2 0 0,-1 0 1,-17 33-1,25-59-28,-1 1-1,0 0 1,-1-1-1,1 0 1,-1 0 0,0 0-1,-1-1 1,0 1 0,-8 5-1,12-10 8,0 1 0,-1-1 1,1 0-1,-1 0 0,0 0 0,1 0 0,-1 0 0,0 0 0,1-1 0,-1 1 1,0-1-1,0 0 0,0 0 0,1 0 0,-1 0 0,0-1 0,0 1 0,1-1 1,-1 1-1,0-1 0,1 0 0,-1 0 0,0 0 0,1-1 0,-1 1 0,1 0 1,0-1-1,-4-2 0,-2-4 103,0 0 0,0 0-1,1 0 1,0-1 0,0 0 0,1-1 0,0 1 0,-7-18 0,-35-101 557,-15-100-882,-35-238 1,79 365-83,-152-1146-574,165 1143 639,5 0-1,13-114 0,-8 183 234,14-53 0,-15 78 0,0-1 0,1 1 0,0 0 0,1 0 0,0 0 0,0 1 0,1 0 0,10-13 0,-13 19 0,-1 1 0,1-1 0,-1 1 0,1 0 0,0 0 0,0-1 0,0 2 0,0-1 0,0 0 0,0 1 0,1-1 0,-1 1 0,0 0 0,1 0 0,-1 0 0,1 1 0,-1-1 0,1 1 0,0 0 0,-1 0 0,1 0 0,-1 0 0,5 2 0,1 0 0,0 1 0,0 1 0,-1 0 0,1 0 0,-1 0 0,0 1 0,0 0 0,9 9 0,5 4 0,-2 1 0,0 1 0,-2 1 0,25 36 0,0 7-8,56 117-1,60 194-60,-43-31-525,91 451 1,-29 382-1978,-160-920 2013,-16-92 459,-2-159 111,0-1-1,0 1 1,-1 0 0,0 0-1,0-1 1,-1 1-1,1-1 1,-1 1-1,0-1 1,-4 7 0,5-11-4,1-1 0,-1 0 1,1 1-1,0-1 0,-1 1 0,1-1 1,-1 0-1,1 0 0,-1 1 1,1-1-1,-1 0 0,1 0 1,-1 0-1,0 1 0,1-1 1,-1 0-1,1 0 0,-1 0 0,1 0 1,-1 0-1,0 0 0,1 0 1,-1 0-1,1-1 0,-1 1 1,1 0-1,-1 0 0,1 0 0,-1-1 1,1 1-1,-1 0 0,1 0 1,-1-1-1,0 0 0,-2-1 54,-1-2-1,1 1 0,0 0 0,0-1 0,0 1 1,1-1-1,-5-7 0,-13-29 199,-24-66-1,-39-137-170,-268-1026 1093,275 903-1330,-44-571 0,112 815-208,12-183 0,-4 299 356,2-14-14,0 0 1,8-29-1,-9 45 25,0 0 0,0 1 0,0-1-1,1 0 1,0 1 0,-1 0 0,1-1 0,1 1-1,-1 0 1,0 0 0,1 0 0,-1 0-1,1 1 1,0-1 0,0 1 0,0-1-1,0 1 1,6-3 0,-6 4 36,1 0 0,-1 0 0,0 1 0,1-1-1,-1 1 1,1-1 0,-1 1 0,1 0 0,-1 1 0,0-1 0,1 1 0,-1-1-1,1 1 1,-1 0 0,0 0 0,0 0 0,1 1 0,-1-1 0,5 4 0,3 3 109,0 0 0,0 0 0,-1 1 0,13 14 0,3 7 130,-1 1-1,-1 1 1,-1 1-1,-2 2 1,25 56-1,63 200 469,-49-86-791,-9 1 1,38 335 0,-37 430-133,-68-562 169,14-389 0,-1 0 0,-1 0 0,-11 34 0,14-51 0,-1 1 0,1-1 0,-1 1 0,0-1 0,-1 0 0,1 1 0,0-1 0,-4 3 0,5-5 0,0-1 0,0 1 0,0 0 0,0 0 0,0-1 0,0 1 0,0 0 0,-1-1 0,1 1 0,0-1 0,-1 1 0,1-1 0,0 0 0,0 0 0,-1 0 0,1 1 0,-3-2 0,0 0 0,0 0 0,1-1 0,-1 0 0,0 0 0,1 0 0,0 0 0,-1 0 0,1-1 0,0 1 0,0-1 0,0 0 0,1 0 0,-1 0 0,1 0 0,0-1 0,-4-5 0,-12-22 0,1-1 0,-19-53 0,-45-153 0,5-50-742,-71-539-1,75-313-869,82 644 1504,-4 428 112,3 0 0,3 0-1,3 1 1,3 1-1,28-69 1,-32 102-18,2 0 1,22-35-1,-30 55 39,1 1 1,0 0 0,1 0-1,1 1 1,-1 1-1,2 0 1,19-14 0,-27 21 40,-1 1 1,1 0 0,-1 0 0,1 0-1,-1 0 1,1 1 0,0-1 0,0 1-1,0 0 1,0 0 0,0 1 0,0-1-1,0 1 1,0 0 0,0 0 0,0 0-1,0 0 1,0 1 0,0 0 0,0 0-1,0 0 1,0 0 0,0 0 0,0 1-1,-1 0 1,8 4 0,-1 2 73,0 0 1,0 1-1,-1 0 1,0 1-1,0 0 0,12 21 1,12 21 339,36 75 0,46 140 82,-11 23-1071,-12 5 0,-14 3 1,63 469-1,-112-444 257,-30-285 252,-1-32 0,-1-7 0,-2-11 0,1 0 0,0 0 0,-3-20 0,-30-164 0,-10-95-164,-122-1519-1671,174 1395 2818,-5 415-977,1-17 182,1 1 1,1-1-1,7-24 0,-9 38-167,0 0 0,0 0 0,1 1 0,-1-1 0,1 0 0,-1 0 0,1 1 0,0-1 0,0 1 0,0-1 0,0 1 0,1 0 0,-1 0 0,0 0 0,1 0 0,0 0 0,-1 0 0,1 1 0,0-1 0,0 1 0,0 0 0,0 0 0,4-1 0,-1 2-17,-1-1-1,0 2 1,0-1 0,0 0 0,0 1-1,0 0 1,0 0 0,0 1 0,0-1-1,0 1 1,0 0 0,-1 1-1,1-1 1,6 6 0,9 5-4,-2 1 0,0 2 0,-1-1 0,23 28 0,-4 0 0,-3 2 0,31 52 0,78 181-72,-61-75 13,-8 3-1,-10 3 1,-9 3-1,-9 1 0,27 337 1,-60-211-105,-14-229-125,-6 0 0,-30 151 1,32-229 286,-2 0 1,0 0-1,-3-1 0,0 0 1,-27 49-1,35-75 41,0 0 0,0 0 0,-1-1-1,0 1 1,0-1 0,0 1 0,0-1 0,-1-1-1,0 1 1,1-1 0,-1 1 0,-1-1 0,1-1 0,0 1-1,-1-1 1,1 0 0,-1 0 0,-7 1 0,6-2 42,0-1 1,0 0 0,-1 0 0,1 0 0,0-1 0,0 0 0,0 0 0,0-1 0,0 0 0,0-1 0,0 1 0,1-1-1,-1 0 1,-11-8 0,3 0 76,1 0-1,1 0 1,0-1-1,0-1 1,2 0 0,-17-22-1,-57-106 397,29 31-796,-66-188 0,-10-136-949,66 170 952,11-2 0,-25-330 1,77 562 174,-1 6 57,2 0 1,1 0-1,1 0 1,2 0-1,8-51 1,-9 77 6,-1 0 0,1 0 0,-1-1 0,1 1 0,0 0 0,0 0 0,0 0 0,0 0 0,1 0 0,-1 0 0,0 0 0,1 0 0,-1 0 0,1 1 0,0-1 0,-1 1 0,1-1 0,0 1 0,0 0 0,0-1 0,0 1 0,0 0 0,1 0 0,2 0 0,-1 0 0,1 1 0,-1 0 0,0 1 0,0-1 0,0 1 0,0-1 0,0 1 0,0 1 0,0-1 0,0 0 0,0 1 0,0 0 0,6 4 0,5 4 0,-1 0 0,0 1 0,0 1 0,-1 0 0,18 22 0,3 9 0,-2 1 0,33 58 0,84 202-164,-52-55-209,97 385-1,-20 294-126,-137-535 336,-34-59-501,-7-250 536,-4-1 0,-34 153 1,33-201 114,-1 0 0,-2-1 0,-2 0 0,-1-1 0,-1-1 0,-2 0 0,-1-1 0,-42 51 0,51-71 35,-1 0 0,0 0 0,-1-1-1,0-1 1,-1 0 0,0 0 0,-24 11 0,31-18 57,0 1 1,0-1-1,1 0 0,-1-1 0,0 1 0,0-1 1,0-1-1,-1 1 0,1-1 0,0 0 0,0 0 1,0-1-1,0 1 0,0-1 0,0-1 0,0 1 1,0-1-1,0 0 0,0-1 0,1 1 0,-1-1 1,-6-5-1,1-1 62,1 0 1,0-1-1,0 0 1,1 0-1,1-1 0,-11-18 1,-8-16 350,-35-80 1,-3-37-409,-68-263 0,-1-188-552,72 252 324,-28-609-1,89 939 106,0-3 34,1 0 0,8-68 0,-8 99 6,1 1 0,-1-1 0,1 0 0,0 0 0,0 0 0,0 1 0,0-1 0,0 1 0,1-1 0,-1 1 0,1-1 0,3-3 0,-3 5 0,-1 0 0,1 0 0,-1 0 0,1 1 0,-1-1 0,1 0 0,0 1 0,-1 0 0,1-1 0,0 1 0,-1 0 0,1 0 0,0 0 0,-1 0 0,1 0 0,0 0 0,0 0 0,-1 1 0,1-1 0,0 1 0,-1-1 0,1 1 0,1 0 0,5 3 23,0 0 0,0 0 0,-1 0 1,0 1-1,1 0 0,-1 0 1,-1 1-1,1 0 0,-1 0 0,5 8 1,10 12 319,27 48-1,56 127 312,9 85-695,-43-62-735,68 389 0,-47 246-908,-87-772 1611,-12 146-1,7-224 104,0 0 0,0 0-1,-1 0 1,-1 0 0,0 0-1,0 0 1,0-1 0,-6 10 0,8-17-17,0 0 0,0 1-1,1-1 1,-1 0 0,0 0 0,-1 0 0,1 0 0,0 0 0,0 0 0,0-1 0,-1 1 0,1 0 0,0 0 0,-1-1 0,1 1 0,0-1 0,-1 0 0,1 1 0,-1-1 0,1 0 0,-3 1 0,1-2 10,0 0 0,0 0 0,0 1 0,0-2 0,0 1 0,1 0 0,-1-1 0,0 1-1,1-1 1,-1 0 0,1 1 0,0-1 0,-1-1 0,-2-3 0,-9-10 96,1-2-1,0 1 1,-19-39-1,-56-135-40,-16-81-123,-15-83-133,-205-873-1535,253 850 1115,-30-504 0,95 764 313,16-191 1,-9 291 295,11-74-35,-10 84 44,0 0-1,0 0 1,1 1 0,0-1-1,0 0 1,1 1 0,0 0-1,5-7 1,-8 12 32,1-1 0,0 1 0,0 0 0,0 0 0,1 1 0,-1-1 0,0 0 0,1 1 0,-1-1 0,1 1 0,0 0 1,-1 0-1,1 0 0,0 0 0,0 0 0,0 1 0,-1-1 0,1 1 0,0 0 0,0 0 0,0 0 0,0 0 0,0 0 0,0 1 0,-1-1 0,1 1 0,0 0 0,0 0 0,0 0 0,3 2 0,5 2 116,0 1-1,-1 0 1,1 1-1,-1 0 0,-1 1 1,13 11-1,8 13 143,-2 3-1,-1 0 1,-1 1 0,-2 2-1,35 75 1,-4 11-342,-5 1 0,-6 2 0,52 254 0,-53-126-197,11 285 0,-41-108 43,-16-342 124,-4 0 0,-31 149-1,17-163 63,18-70 0,1-1 0,-1 1 0,0-1 0,0 1 0,-1-1 0,1 0 0,-1 0 0,0 0 0,-8 6 0,10-9-1,1-1-1,-1 1 1,0-1-1,0 0 1,0 0-1,-1 1 0,1-1 1,0 0-1,0-1 1,0 1-1,-1 0 0,1-1 1,-1 1-1,1-1 1,0 0-1,-1 0 1,1 0-1,-1 0 0,1 0 1,0 0-1,-1-1 1,1 1-1,0-1 1,-1 1-1,-2-3 0,-2-1 25,0 0 0,0 0 0,1-1-1,0 0 1,0 0 0,0-1 0,1 0-1,-6-6 1,-10-16 180,1-1 0,2-1 0,-17-34 0,-77-200 586,-7-101-797,-7-120-974,20-4 0,23-5 0,-27-633 0,101 835 150,9 167 563,18-129 0,-16 238 265,10-61-32,-10 71 56,0 0 1,0 0-1,0 0 0,0 0 1,1 1-1,0-1 1,0 1-1,1 0 0,5-7 1,-7 10 24,0 0 0,0 0 0,1 1 0,-1-1 0,0 0 0,0 1 0,1 0 0,-1 0 0,1-1 0,-1 1 0,1 1 0,0-1-1,-1 0 1,1 1 0,0-1 0,-1 1 0,1 0 0,0 0 0,0 0 0,-1 0 0,6 1 0,0 1 71,0 0 1,0 1-1,0 0 0,0 1 0,0-1 0,11 9 0,5 4 162,-1 0 1,-1 2-1,39 41 0,-22-15 149,40 58-1,-30-28-98,51 101-1,55 175-946,-34-22 477,-15 5-1,-14 5 1,-15 3 0,-15 3-1,20 403 1,-76-646 13,-10 147 0,3-234 129,-1-1 0,0 1 0,-1 0 0,0-1 0,-8 18 0,11-28 0,-1-1 0,0 0 0,0 0 0,0 1 0,-1-1 0,1 0 0,-1 0 0,1 0 0,-1 0 0,1-1 0,-1 1 0,0 0 0,0-1 0,0 1 0,0-1 0,0 0 0,0 0 0,0 1 0,-1-1 0,1-1 0,0 1 0,0 0 0,-1 0 0,1-1 0,-1 0 0,1 1 0,-1-1 0,1 0 0,0 0 0,-1 0 0,1 0 0,-1-1 0,1 1 0,-1-1 0,1 0 0,-3 0 0,-1-2 0,0 0 0,0-1 0,0 1 0,0-1 0,0-1 0,1 1 0,0-1 0,0 0 0,0 0 0,0 0 0,-4-7 0,-11-17 0,1-1 0,1-1 0,-15-35 0,-71-195 99,-218-819 433,90-30-572,50-136-821,157 1056 852,-30-408-20,55 585 93,0-1 1,0 1-1,1 0 1,1-1-1,4-14 0,-6 26-31,1 1 0,-1-1 0,1 1 0,0-1 0,-1 1-1,1-1 1,0 1 0,0-1 0,0 1 0,0 0 0,0 0-1,0-1 1,0 1 0,1 0 0,-1 0 0,0 0 0,1 0-1,-1 0 1,0 1 0,3-2 0,-1 2 14,-1 0 0,0 0-1,1 0 1,-1 0 0,1 0 0,-1 1 0,0-1 0,1 1-1,-1 0 1,0 0 0,1 0 0,-1 0 0,0 0 0,0 0 0,0 0-1,0 1 1,0-1 0,3 4 0,9 8 122,0 1 1,0 1-1,-2 0 1,15 23-1,81 144 107,-23-10-646,-8 3 0,-8 4 0,81 331 0,-106-301-30,-9 2-1,-9 1 1,-2 266 0,-37 47 413,6-355 853,7-157-700,-3 40 396,3-51-523,0-1-1,0 1 1,0-1 0,0 1 0,-1 0 0,1-1-1,-1 1 1,1-1 0,-1 0 0,1 1-1,-1-1 1,0 1 0,1-1 0,-1 0-1,0 1 1,0-1 0,0 0 0,0 0 0,0 0-1,-1 0 1,1 0 0,-3 2 0,3-4-21,0 1 0,-1 0 0,1-1 0,0 1 1,-1-1-1,1 0 0,0 1 0,0-1 1,0 0-1,-1 0 0,1 0 0,0 0 1,0 0-1,0 0 0,0 0 0,0 0 0,1 0 1,-1 0-1,0 0 0,1-1 0,-1 1 1,0 0-1,0-2 0,-15-31 57,2-1-1,1 0 1,1-1 0,-12-71 0,14 64-67,-29-140-690,-22-274-1,55 361-6143</inkml:trace>
</inkml:ink>
</file>

<file path=ppt/ink/ink5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3:36.402"/>
    </inkml:context>
    <inkml:brush xml:id="br0">
      <inkml:brushProperty name="width" value="0.35" units="cm"/>
      <inkml:brushProperty name="height" value="0.35" units="cm"/>
      <inkml:brushProperty name="color" value="#FFFFFF"/>
    </inkml:brush>
  </inkml:definitions>
  <inkml:trace contextRef="#ctx0" brushRef="#br0">1747 153 24575,'-21'2'0,"0"0"0,0 2 0,-39 11 0,27-6 0,-234 67 0,113-30 0,-181 30 0,329-75 0,-6 2 0,-1-2 0,1 0 0,-17 0 0,27-1 0,0-1 0,0 1 0,0 0 0,0-1 0,0 1 0,0-1 0,0 0 0,0 1 0,1-1 0,-1 0 0,-3-2 0,4 2 0,0 0 0,1 1 0,-1-1 0,1 0 0,-1 0 0,1 0 0,-1 0 0,1 0 0,-1 1 0,1-1 0,0 0 0,-1 0 0,1 0 0,0 0 0,0 0 0,0 0 0,0 0 0,0 0 0,0 0 0,0 0 0,0 0 0,0 0 0,0 0 0,1 0 0,-1-1 0,2-3 0,0 1 0,0 0 0,0-1 0,1 1 0,0 0 0,-1 0 0,1 0 0,1 1 0,-1-1 0,0 1 0,1 0 0,0 0 0,5-4 0,9-5 0,32-15 0,-43 24 0,188-76 0,-153 64 0,-25 6 0,-18 8 0,0 1 0,0-1 0,1 1 0,-1-1 0,0 1 0,0-1 0,0 1 0,0 0 0,0 0 0,0-1 0,0 1 0,0 0 0,0 0 0,0 0 0,0 0 0,0 0 0,0 0 0,-1 0 0,-288-10 0,-375-65 0,568 57 0,95 18 0,0 0 0,0 0 0,0-1 0,0 1 0,0-1 0,0 1 0,0-1 0,0 0 0,0 1 0,0-1 0,0 0 0,0 0 0,0-1 0,1 1 0,-1 0 0,-2-3 0,6 3 0,1-1 0,-1 1 0,1 0 0,-1 0 0,1 0 0,0 0 0,0 0 0,-1 1 0,1-1 0,0 1 0,0 0 0,-1 0 0,5 0 0,562-13 0,-483 14 0,500 29 0,-562-28 0,1 2 0,-1 0 0,40 13 0,-63-16 0,0-1 0,0 0 0,0 0 0,0 1 0,0-1 0,0 0 0,0 1 0,0-1 0,0 1 0,0-1 0,0 1 0,-1 0 0,1-1 0,0 1 0,0 0 0,-1 0 0,1-1 0,0 1 0,-1 0 0,1 0 0,-1 0 0,1 0 0,0 2 0,-2-2 0,1 0 0,-1 0 0,0 0 0,0 0 0,1 1 0,-1-1 0,0 0 0,0-1 0,0 1 0,0 0 0,0 0 0,0 0 0,-1-1 0,1 1 0,0 0 0,0-1 0,0 1 0,-1-1 0,-1 1 0,-17 7 0,0-2 0,0 0 0,0-2 0,-25 3 0,-89 4 0,85-9 0,-652 10 0,676-13 0,3 2 0,0-2 0,-1 0 0,1-1 0,0-1 0,0-2 0,1 0 0,-28-10 0,45 13 0,0 0 0,0 0 0,0-1 0,0 1 0,1-1 0,-5-4 0,7 7 0,1-1 0,-1 0 0,0 1 0,1-1 0,-1 0 0,1 1 0,-1-1 0,1 0 0,-1 0 0,1 1 0,0-1 0,-1 0 0,1 0 0,0 0 0,0 1 0,-1-1 0,1 0 0,0 0 0,0 0 0,0 0 0,0 0 0,0 0 0,0 1 0,0-1 0,1 0 0,-1 0 0,0 0 0,0 0 0,1 1 0,-1-1 0,0 0 0,1 0 0,-1 0 0,1 1 0,-1-1 0,1 0 0,-1 1 0,1-1 0,1-1 0,2-1 0,1-1 0,0 1 0,0 0 0,1 1 0,-1-1 0,0 1 0,1 0 0,-1 0 0,12-2 0,64-7 0,-55 9 0,644-21 0,-648 23 0,-8 0 0,-1 0 0,1 1 0,0 0 0,23 6 0,-34-6 0,1 0 0,-1 0 0,1 1 0,-1-1 0,0 1 0,0 0 0,0 0 0,0 0 0,0 0 0,-1 1 0,1-1 0,0 1 0,-1 0 0,0-1 0,0 1 0,0 0 0,0 1 0,0-1 0,0 0 0,-1 0 0,0 1 0,2 3 0,1 13 0,0 0 0,-1 0 0,-1 1 0,-1-1 0,-1 0 0,0 1 0,-2-1 0,0 0 0,-10 38 0,0-16 0,-1-1 0,-2-1 0,-32 60 0,27-65 0,-2 0 0,-1-2 0,-2-1 0,-1 0 0,-2-2 0,-1-2 0,-1 0 0,-1-2 0,-1-1 0,-2-2 0,0-1 0,-1-2 0,-2-1 0,1-2 0,-2-1 0,0-2 0,-1-2 0,-41 7 0,66-16 0,0 0 0,-1-1 0,1-1 0,-28-1 0,37 0 0,0-1 0,0 0 0,1 0 0,-1 0 0,0 0 0,1-1 0,0 0 0,-1 0 0,1 0 0,0-1 0,0 1 0,0-1 0,0 0 0,0 0 0,1 0 0,-1-1 0,1 1 0,-5-8 0,-2-6 0,0-1 0,2 0 0,0-1 0,1 0 0,0 0 0,2-1 0,-5-30 0,3-3 0,-2-91 0,10 114 0,1 0 0,1 1 0,2-1 0,0 1 0,2 0 0,2 1 0,0-1 0,2 2 0,19-36 0,-22 46 0,2 1 0,0 1 0,0 0 0,1 0 0,1 1 0,1 1 0,0 0 0,0 0 0,1 2 0,1 0 0,0 0 0,1 1 0,0 1 0,0 1 0,1 0 0,21-7 0,-32 13 0,0 1 0,0-1 0,0 1 0,0 0 0,0 0 0,0 1 0,0 0 0,1 0 0,-1 0 0,0 1 0,0 0 0,0 0 0,8 3 0,-10-2 0,0 0 0,0 1 0,-1-1 0,1 1 0,-1 0 0,1 0 0,-1 0 0,0 0 0,0 1 0,0-1 0,-1 1 0,1-1 0,-1 1 0,0 0 0,0 0 0,0 0 0,-1 0 0,1 1 0,0 4 0,2 11 0,0 0 0,-2 1 0,0-1 0,-1 0 0,-1 1 0,-1-1 0,-1 1 0,-1-1 0,-1 0 0,0 0 0,-14 34 0,-5 7 0,-3-1 0,-46 77 0,42-83 0,13-20 0,-1-1 0,-2-1 0,-1 0 0,-37 40 0,55-69 0,1 0 0,-1 0 0,0-1 0,0 1 0,0-1 0,-1 0 0,1 0 0,-1 0 0,1 0 0,-1 0 0,1-1 0,-1 1 0,0-1 0,0 0 0,0-1 0,0 1 0,1 0 0,-1-1 0,-7 0 0,7-1 0,1 0 0,-1-1 0,1 1 0,-1-1 0,1 0 0,0 1 0,0-1 0,0-1 0,0 1 0,0 0 0,1-1 0,-1 1 0,1-1 0,-1 0 0,1 0 0,0 0 0,0 0 0,1 0 0,-1-1 0,0 1 0,0-5 0,-4-8 0,1 0 0,1-1 0,1 1 0,0-1 0,1 1 0,1-1 0,1 0 0,0 0 0,1 0 0,1 1 0,0-1 0,1 0 0,11-29 0,-1 6 0,2 2 0,2-1 0,2 2 0,36-54 0,-24 45 0,3 2 0,70-72 0,-79 92 0,2 0 0,1 2 0,0 0 0,2 3 0,45-25 0,-68 41 0,1 0 0,-1 0 0,0 0 0,1 1 0,-1 0 0,1 0 0,0 1 0,0 0 0,0 0 0,-1 1 0,16 1 0,-19 0 0,0 0 0,0 1 0,0-1 0,0 0 0,0 1 0,-1 0 0,1 0 0,-1 0 0,1 1 0,-1-1 0,0 1 0,0-1 0,0 1 0,0 0 0,0 0 0,-1 1 0,1-1 0,-1 1 0,0-1 0,0 1 0,0-1 0,-1 1 0,3 6 0,1 8 0,0 0 0,-1 0 0,-1 1 0,-1-1 0,0 1 0,-1-1 0,-1 1 0,-1-1 0,-1 1 0,0-1 0,-6 20 0,5-25 0,0-2 0,-1 1 0,-1 0 0,0-1 0,0 0 0,-1 0 0,0 0 0,-1-1 0,0 0 0,-1 0 0,0 0 0,-1-1 0,0-1 0,0 0 0,0 0 0,-1 0 0,-17 9 0,16-12 0,-1 0 0,1 0 0,-1-1 0,0 0 0,0-1 0,0 0 0,-1-1 0,1-1 0,-1 0 0,-22-1 0,26-1 0,1 0 0,0-1 0,-1 0 0,1 0 0,0-1 0,0 0 0,0 0 0,1-1 0,-1 0 0,1 0 0,0-1 0,0 0 0,0 0 0,1-1 0,-1 0 0,-8-11 0,3 0 0,0-2 0,2 1 0,0-2 0,1 1 0,1-1 0,1 0 0,0-1 0,2 0 0,0 0 0,2 0 0,0 0 0,2-1 0,0 1 0,1-1 0,1 1 0,1-1 0,6-25 0,-7 43 38,0 1 0,0-1 0,0 0 0,-1 0 0,0 1 0,1-1 0,-1 0 0,-1-4 0,1 6-107,-1 1 1,1 0 0,-1 0 0,0-1-1,1 1 1,-1 0 0,0 0-1,1 0 1,-1 0 0,0 0 0,0 0-1,0 0 1,0 0 0,0 0 0,0 0-1,-1 0 1,1 1 0,0-1 0,0 0-1,-1 1 1,1-1 0,0 1 0,0-1-1,-2 1 1</inkml:trace>
</inkml:ink>
</file>

<file path=ppt/ink/ink5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3:42.347"/>
    </inkml:context>
    <inkml:brush xml:id="br0">
      <inkml:brushProperty name="width" value="0.35" units="cm"/>
      <inkml:brushProperty name="height" value="0.35" units="cm"/>
      <inkml:brushProperty name="color" value="#FFFFFF"/>
    </inkml:brush>
  </inkml:definitions>
  <inkml:trace contextRef="#ctx0" brushRef="#br0">1847 261 24575,'1'15'0,"-2"-1"0,1 1 0,-2-1 0,0 1 0,-1-1 0,0 0 0,-6 15 0,-15 46 0,18-54 0,0 0 0,-2-1 0,0 0 0,-1 0 0,-21 33 0,12-28 0,-1 0 0,-2-1 0,-42 39 0,54-56 0,1-1 0,-2 1 0,1-2 0,0 1 0,-1-1 0,-15 5 0,19-8 0,0-1 0,0 1 0,0-1 0,0-1 0,0 1 0,0-1 0,0 0 0,-1 0 0,1 0 0,0-1 0,0 0 0,-8-3 0,11 3 0,0 0 0,1-1 0,-1 1 0,1-1 0,-1 0 0,1 1 0,0-1 0,-1 0 0,1 0 0,0-1 0,0 1 0,1 0 0,-1-1 0,0 1 0,1-1 0,-1 0 0,1 1 0,0-1 0,0 0 0,0 0 0,0-4 0,-3-7 0,2-1 0,-2-30 0,3 35 0,1-259 0,3 147 0,-3 115 0,0 1 0,0-1 0,1 0 0,-1 1 0,1-1 0,1 1 0,0-1 0,-1 1 0,2 0 0,-1-1 0,1 1 0,0 0 0,0 0 0,1 1 0,0-1 0,5-6 0,-8 11 0,0 0 0,0 1 0,0-1 0,0 0 0,0 1 0,0-1 0,0 1 0,0-1 0,0 1 0,0 0 0,0-1 0,0 1 0,1 0 0,-1 0 0,0 0 0,0 0 0,0 0 0,0 0 0,0 0 0,1 0 0,-1 0 0,0 0 0,0 1 0,0-1 0,0 0 0,0 1 0,0-1 0,0 1 0,0-1 0,0 1 0,0 0 0,0-1 0,0 1 0,0 0 0,-1 0 0,1-1 0,0 1 0,0 0 0,-1 0 0,2 2 0,2 3 0,0 0 0,-1 0 0,0 0 0,0 0 0,3 12 0,0 11 0,-1 1 0,3 49 0,-10-141 0,2-134 0,7 141 0,-7 52 0,1 0 0,0 1 0,0-1 0,0 0 0,0 0 0,0 1 0,0-1 0,1 1 0,-1-1 0,1 1 0,0 0 0,-1-1 0,1 1 0,0 0 0,3-2 0,-4 4 0,0-1 0,0 1 0,0 0 0,0-1 0,0 1 0,1 0 0,-1 0 0,0-1 0,0 1 0,0 0 0,1 0 0,-1 0 0,0 1 0,0-1 0,0 0 0,0 0 0,0 1 0,1-1 0,-1 0 0,0 1 0,0-1 0,0 1 0,0-1 0,0 1 0,0 0 0,0 0 0,0-1 0,-1 1 0,1 0 0,1 1 0,5 5 0,0 1 0,-1 0 0,0 0 0,-1 0 0,1 0 0,-2 1 0,1 0 0,3 10 0,27 88 0,-32-99 0,26 110-179,-4 0-1,12 151 0,-8 252-680,-21-140 55,-74 663-1,-21-464 806,-171 598 0,127-714 0,-117 496-207,205-693 574,-5 24 2142,35-244-2398,-2-1 1,-37 78 0,12-32-106,24-62-6,16-29 0,-1 0 0,1-1 0,-1 1 0,1-1 0,-1 1 0,1-1 0,-1 1 0,1-1 0,-1 0 0,0 1 0,1-1 0,-1 0 0,1 1 0,-1-1 0,0 0 0,0 0 0,1 1 0,-1-1 0,0 0 0,1 0 0,-1 0 0,0 0 0,1 0 0,-2 0 0,1-1 0,0 1 0,-1-1 0,1 1 0,0-1 0,0 0 0,0 0 0,0 0 0,0 1 0,0-1 0,0 0 0,1 0 0,-1 0 0,0 0 0,0-1 0,0-1 0,-16-36 0,-3-42 0,3-1 0,-10-117 0,-23-702-1493,56 387 1408,4 384-137,49-243-1,-50 335 181,20-49-1,-27 80 43,1 1 0,-1-1 0,2 1 0,-1 0 0,1 0 0,0 0 0,7-8 0,-10 13 0,0 0 0,0 0 0,0 1 0,0-1 0,-1 1 0,1-1 0,0 1 0,0-1 0,0 1 0,0 0 0,0-1 0,0 1 0,0 0 0,0 0 0,1 0 0,-1-1 0,0 1 0,0 0 0,0 1 0,0-1 0,0 0 0,1 0 0,1 1 0,-1 1 0,0-1 0,0 0 0,0 1 0,0-1 0,0 1 0,0 0 0,0 0 0,0 0 0,0 0 0,-1 0 0,1 0 0,1 3 0,8 16 0,-1 1 0,0 0 0,-2 1 0,6 25 0,44 213 0,-6 124-164,18 609-1301,-48 7-387,-24-603 952,-12-103 94,7-233 710,-16 72-1,19-116 92,0-1 0,-2 1 0,-12 27 0,16-42 13,1 0-1,-1 0 0,1 0 0,-1 0 0,0 0 0,0 0 0,0-1 0,-1 1 0,1-1 0,0 0 0,-1 1 0,0-1 0,1 0 0,-1-1 0,0 1 0,0 0 0,0-1 0,0 0 0,-1 0 0,1 1 0,0-2 0,0 1 0,-1 0 0,-3 0 0,2-2 39,1 0-1,-1 0 1,1 0-1,0-1 1,-1 1-1,1-1 1,0 0-1,0 0 1,0-1-1,0 1 1,1-1 0,-1 0-1,1 1 1,0-2-1,-1 1 1,1 0-1,-3-5 1,-8-11 131,1-1 1,0 0 0,2 0-1,-16-39 1,-59-185 263,-168-708 920,210 774-1199,-159-690-74,50-6 82,115 499 806,36 344-960,3-45-1,6 44-15,-7 31 0,0 1 0,1-1 0,-1 0 0,1 0 0,-1 0 0,1 0 0,-1 1 0,1-1 0,0 0 0,-1 0 0,1 1 0,0-1 0,-1 0 0,1 1 0,0-1 0,0 1 0,0-1 0,1 0 0,-1 1 0,0 0 0,0 0 0,0 0 0,0 0 0,0 0 0,0 0 0,0 0 0,0 1 0,0-1 0,0 0 0,0 1 0,0-1 0,0 0 0,0 1 0,0-1 0,0 1 0,0 0 0,1 0 0,24 26 0,-5 6 0,32 61 0,48 125 0,281 841 8,-73 21-369,-301-1051 328,18 47 0,-26-77 33,0 1 0,0-1 0,0 1 0,1-1 0,-1 1 0,0-1 0,0 1 0,0-1 0,1 0 0,-1 1 0,0-1 0,0 1 0,1-1 0,-1 0 0,0 1 0,1-1 0,-1 0 0,0 0 0,1 1 0,-1-1 0,1 0 0,-1 0 0,0 1 0,1-1 0,-1 0 0,1 0 0,-1 0 0,1 0 0,-1 1 0,0-1 0,1 0 0,0 0 0,0-1 0,0-1 0,0 1 0,-1 0 0,1 0 0,0 0 0,-1-1 0,1 1 0,-1 0 0,1-1 0,-1 1 0,0 0 0,0-1 0,1-1 0,2-32 0,0-51 0,-39-583-788,12 325 469,-6-394 1278,31 664-29,-1 73-907,-1 0 0,2-1 0,-1 1 0,0 0 0,0-1 0,0 1 0,0 0 0,1 0 0,-1-1 0,1 1 0,-1 0 0,1 0 0,-1-1 0,2 0 0,-1 2-16,-1 0 0,0 0 0,1 0 0,-1 0 0,1 0 1,-1 0-1,0 0 0,1 0 0,-1 1 0,0-1 0,1 0 1,-1 0-1,0 0 0,1 1 0,-1-1 0,0 0 0,1 0 0,-1 1 1,0-1-1,1 0 0,-1 1 0,0-1 0,0 0 0,0 1 1,1-1-1,-1 0 0,0 1 0,0-1 0,0 0 0,0 1 0,22 57 147,19 106-154,12 102 0,29 266-886,23 921 0,-103-1398 788,0-28 96,-1 0 0,-2 0-1,0 0 1,-2-1 0,-7 33 0,10-58 2,0 0 0,-1 0 0,1 0 0,0 1 0,-1-1 0,1 0 0,-1 0 0,0-1 0,1 1 0,-1 0 0,0 0 0,1 0 0,-1 0 0,0 0 0,-1 0 0,1 0 0,1-1 0,-1 0 0,0 0 0,1 0 0,-1 0 0,1 0 0,-1 0 0,1 0 0,-1 0 0,1 0 0,-1 0 0,0-1 0,1 1 0,-1 0 0,1 0 0,-1 0 0,1-1 0,-1 1 0,1 0 0,-1-1 0,1 1 0,0 0 0,-1-1 0,1 1 0,-1 0 0,1-1 0,-1 0 0,-6-9 0,0-1 0,1 0 0,0 0 0,1 0 0,-5-16 0,-50-149 0,-8-81 18,-48-274 26,-61-689 1,145 700 126,32 497-157,2-108 14,-1 116-29,1 1 0,0 0 0,1-1 0,1 1 0,0 1-1,6-16 1,-9 28 1,-1-1 0,1 0 0,0 0 0,0 0 0,0 0 0,0 1 0,0-1 0,0 0 0,0 1 0,0-1 0,1 1 0,-1-1 0,1 1 0,-1 0 0,1-1 0,-1 1 0,1 0 0,0 0 0,0 0 0,0 0 0,-1 1 0,1-1 0,0 0 0,0 1 0,0-1 0,0 1 0,0 0 0,2-1 0,0 3 0,0-1 0,0 1 0,0-1 0,0 1 0,-1 0 0,1 0 0,-1 1 0,1-1 0,-1 1 0,0-1 0,0 1 0,0 0 0,0 0 0,2 5 0,16 19 0,-2 2 0,20 38 0,61 139 0,10 59-266,106 389-1,-2 304-388,-163-636 295,-45-284 360,-2-32 0,-2-69 0,-9-111 0,-16-92 84,-49-397 338,-45-511 452,110 1045-397,7 122-436,0 0 0,0 0 0,1-1 0,0 1 0,0 0 0,0 0 0,1 0 0,3-7 0,-5 13-39,0 0 1,1 1 0,-1-1 0,1 1 0,-1-1-1,0 0 1,1 1 0,-1-1 0,1 1 0,0-1 0,-1 1-1,1 0 1,-1-1 0,1 1 0,0 0 0,-1-1-1,1 1 1,0 0 0,-1-1 0,1 1 0,0 0 0,-1 0-1,2 0 1,0 0-2,-1 0-1,1 1 1,-1-1 0,1 1-1,-1-1 1,0 1 0,1-1-1,-1 1 1,0 0 0,1 0-1,-1 0 1,0 0 0,0 0-1,2 1 1,7 10-1,-1 0 0,0 0 0,0 1 0,-1 0 0,8 19 0,66 165 0,14 119-136,42 230-1278,-25 5-1,66 875 1,-170-1225 1144,-8-190 265,-1 0 1,0 0-1,-1 0 1,0 0-1,-4 15 1,0-24 4,-1-9 1,-14-43-2,-33-140 1,-25-112-22,-25-87-67,-332-1767 71,395 1875 148,32 213-109,-4-17-15,-1-97-1,13 178 6,0-1 0,0 1-1,0 0 1,0 0 0,1-1 0,0 1-1,-1 0 1,2 0 0,-1 0 0,0 0-1,1 0 1,3-5 0,-5 8-1,1 1 0,-1-1 1,1 1-1,-1 0 1,1-1-1,-1 1 0,1 0 1,0 0-1,-1-1 1,1 1-1,-1 0 0,1 0 1,0 0-1,-1 0 1,1 0-1,0 0 0,-1 0 1,1 0-1,-1 0 1,1 0-1,0 0 0,-1 0 1,1 1-1,0-1 1,-1 0-1,1 0 0,-1 1 1,1-1-1,0 1 0,3 2 66,0 0 0,0 0 0,0 0 0,-1 0 0,0 1 0,6 7 0,14 23 215,-1 1 0,17 38 0,81 191 88,21 101-299,51 206-9,199 998-1,-343-1300-41,-6 14-22,-61-442-7,-17-91 0,-19-88 94,-2-7 264,-110-701-280,58-3 547,105 921-507,4 121-118,0-2 0,0 0 0,0 0 0,1 0 0,4-13 0,-5 21 0,0-1 0,1 1 0,-1 0 0,0 0 0,1 0 0,-1 0 0,1-1 0,0 1 0,-1 0 0,1 0 0,0 0 0,0 0 0,0 1 0,-1-1 0,1 0 0,0 0 0,0 0 0,0 1 0,0-1 0,1 0 0,-1 1 0,0-1 0,0 1 0,0 0 0,0-1 0,1 1 0,-1 0 0,0-1 0,0 1 0,0 0 0,1 0 0,-1 0 0,0 0 0,0 0 0,1 1 0,-1-1 0,0 0 0,2 1 0,4 2 0,0 0 0,0 1 0,-1-1 0,1 2 0,-1-1 0,0 0 0,0 1 0,0 0 0,4 7 0,17 17 0,-2 1 0,29 43 0,87 165 0,26 107-125,7 80-139,-19 7-1,180 822 1,-284-987-390,-41-206 549,-1-18 86,-3 0-1,3 87 0,-9-130 20,0 0 0,0 1 0,0-1 0,1 0 0,-1 0 0,0 1 0,0-1 0,0 0 0,0 0 0,0 0 0,0 1 0,0-1 0,0 0 0,0 0 0,0 1 0,0-1 0,0 0 0,0 0 0,0 1 0,0-1 0,0 0 0,0 0 0,0 0 0,-1 1 0,1-1 0,0 0 0,0 0 0,0 0 0,0 1 0,0-1 0,0 0 0,-1 0 0,1 0 0,0 0 0,0 1 0,0-1 0,-1 0 0,1 0 0,0 0 0,0 0 0,0 0 0,-1 0 0,1 0 0,0 0 0,0 1 0,-1-1 0,-9-19 0,-97-317 0,106 333 0,-78-308 91,-6-93 273,-184-1440-2609,245 1531 1507,19 89 408,6 196 316,1-1 0,10-54 0,-11 79 33,0-1 0,1 0 0,-1 1 0,1-1 0,0 1 0,0-1 0,1 1 0,-1 0-1,1 0 1,0 0 0,0 0 0,3-3 0,-4 6-3,-1 1 0,0-1 1,0 0-1,0 1 0,0-1 0,0 1 0,1-1 0,-1 1 1,0-1-1,0 1 0,1 0 0,-1 0 0,0 0 0,0 0 1,1 0-1,-1 0 0,0 0 0,2 0 0,0 1 23,0 0 0,0 0 1,-1 1-1,1-1 0,0 0 0,-1 1 0,1 0 0,-1 0 0,0-1 0,4 5 0,6 8 127,-1 0 0,-1 1 0,0 0 0,15 32 0,56 149 42,3 88-33,-26-19 301,34 374 0,-45 281 231,-47-883-699,0 286 500,-5-224-288,-21 117 0,23-199-220,0 0 0,-1 0 0,-1 0 0,-11 24 0,15-38 0,-1-1 0,1 1 0,-1 0 0,0-1 0,0 1 0,0-1 0,0 0 0,0 0 0,0 1 0,0-1 0,-5 3 0,5-5 0,1 1 0,0-1 0,-1 1 0,1-1 0,0 1 0,-1-1 0,1 0 0,-1 0 0,1 0 0,-1 0 0,1 0 0,0 0 0,-1 0 0,1 0 0,-1-1 0,1 1 0,0 0 0,-1-1 0,-1 0 0,-2-3 0,-1 0 0,0 0 0,1-1 0,0 1 0,0-1 0,0 0 0,0-1 0,1 1 0,0-1 0,-4-7 0,-15-28 0,-36-86 0,-31-126 51,-55-260 75,-79-539 0,222 1045-126,-45-306 548,42 233-439,5 78-109,0 0 0,0 0 0,0-1 0,0 1 0,0 0 0,0 0 0,1 0 0,-1 0 0,1 0 0,-1 0 0,1 0 0,0 0 0,0 0 0,2-2 0,-3 4 0,0 0 0,1 0 0,-1 0 0,0 0 0,1 0 0,-1 0 0,0 0 0,1 0 0,-1 0 0,0 0 0,0 0 0,1 1 0,-1-1 0,0 0 0,1 0 0,-1 0 0,0 1 0,0-1 0,1 0 0,-1 0 0,0 1 0,0-1 0,0 0 0,1 0 0,-1 1 0,0-1 0,0 0 0,0 1 0,0-1 0,0 1 0,11 26 0,2 36 0,-2 0 0,4 107 0,-13-135 0,12 259-47,-29 363-1,-7-406 29,-100 442-1,111-641-15,-2-2 0,-3 0 0,-37 83-1,50-128 36,1 0 0,-1 0 0,-1 0 0,1 0 0,0-1 0,-1 1 0,0-1 0,0 0 0,-7 5 0,10-8 0,0-1 0,0 1 0,0-1 0,0 1 0,0-1 0,0 0 0,0 1 0,-1-1 0,1 0 0,0 0 0,0 0 0,0 0 0,0 0 0,-1 0 0,1 0 0,0 0 0,0 0 0,0-1 0,-2 0 0,0 0 0,1 0 0,-1-1 0,1 0 0,0 1 0,0-1 0,-1 0 0,1 0 0,1 0 0,-1 0 0,0-1 0,-2-3 0,-6-13 0,1-1 0,0 1 0,-10-42 0,-24-103 58,8-2 0,-13-174 0,1-349 117,36-248-32,12 918-130,0-34-5,11-78 0,-11 126-8,0 0 0,0 0 0,0 0 0,1 0 0,4-9 0,-6 13 0,1 1 0,-1-1 0,1 0 0,-1 1 0,1-1 0,0 0 0,-1 1 0,1-1 0,-1 1 0,1-1 0,0 1 0,0-1 0,-1 1 0,1-1 0,0 1 0,0 0 0,-1-1 0,1 1 0,0 0 0,0 0 0,0 0 0,0 0 0,-1-1 0,1 1 0,0 0 0,0 1 0,0-1 0,0 0 0,-1 0 0,1 0 0,0 0 0,0 1 0,0-1 0,-1 0 0,1 1 0,0-1 0,0 0 0,-1 1 0,1-1 0,0 1 0,-1-1 0,1 1 0,0 1 0,6 4 27,0 1 1,0 0-1,-1 1 0,-1 0 1,10 15-1,27 56 424,-4 2 1,29 86-1,23 91-909,82 387-1,-6 281-619,-99-427 1078,-60-429 0,-9-51 0,-4-26 0,-10-47 0,-111-677 558,99 540-355,0 14-75,-60-507-103,87 668-25,0 0 0,1 0 0,3-19 0,4 17 0,-7 17 0,1 1 0,-1 0 0,0 0 0,1 0 0,-1-1 0,0 1 0,1 0 0,-1 0 0,0 0 0,1 0 0,-1 0 0,0-1 0,1 1 0,-1 0 0,1 0 0,-1 0 0,0 0 0,1 0 0,-1 0 0,1 0 0,-1 1 0,0-1 0,1 0 0,-1 0 0,0 0 0,1 0 0,-1 0 0,0 0 0,1 1 0,-1-1 0,0 0 0,1 0 0,-1 1 0,1-1 0,4 7 0,1 0 0,-1 0 0,0 0 0,-1 1 0,0 0 0,0 0 0,4 11 0,49 144 0,99 493-1028,-47 9 765,-105-640 313,18 110 625,-15-111-492,-4-23-143,-1-9-20,0-24-10,-4-43 0,-13-143-10,-12-86-164,-65-814-1982,52-9 1585,40 1096 534,-1-5 23,2 1 0,1 0-1,12-59 1,-14 92 14,0 0 0,0 1-1,0-1 1,1 0 0,-1 0 0,1 1 0,-1-1 0,1 0-1,0 1 1,0-1 0,0 1 0,0-1 0,0 1 0,0-1-1,0 1 1,0 0 0,0 0 0,1-1 0,-1 1 0,1 0-1,-1 0 1,1 0 0,-1 0 0,4-1 0,-3 3 31,1-1 0,-1 1 0,0-1 0,1 1 0,-1 0 0,1 0-1,-1 0 1,0 0 0,0 1 0,0-1 0,0 0 0,0 1 0,0 0 0,0-1 0,0 1 0,0 0 0,2 4 0,10 11 249,0 0 0,-1 2 0,19 36 0,30 76 516,14 60-680,-7 4-1,75 355 1,15 418-726,-150-903 693,48 348-400,-103-714 306,8 64 22,-27-261 85,-2-621-1,67 1099-105,-1-17 0,9-67 0,2 71 74,-9 32-64,-1 0 0,1 0-1,-1 0 1,1 1 0,-1-1 0,1 0 0,0 0 0,-1 1-1,1-1 1,0 0 0,-1 1 0,1-1 0,0 1-1,0-1 1,0 1 0,0 0 0,-1-1 0,1 1 0,2-1-1,-2 1 6,0 0 0,0 0 0,0 1 0,0-1 0,0 0 0,0 0 0,0 1 0,0-1-1,0 1 1,0-1 0,0 1 0,0-1 0,0 1 0,0-1 0,0 1 0,-1 0 0,1-1-1,1 3 1,19 30 318,-1 22-209,-2 1 1,-2 1-1,10 75 0,69 655-850,-69 11 1,-25-747 725,-4 143 0,3-188 0,-1 0 0,0 0 0,1 0 0,-2 0 0,1-1 0,-1 1 0,-2 6 0,4-11 0,-1-1 0,1 1 0,0-1 0,-1 1 0,1-1 0,0 1 0,-1-1 0,1 0 0,0 1 0,-1-1 0,1 1 0,-1-1 0,1 0 0,-1 1 0,1-1 0,-1 0 0,1 0 0,-1 1 0,1-1 0,-1 0 0,1 0 0,-1 0 0,1 0 0,-1 1 0,0-1 0,1 0 0,-1 0 0,1 0 0,-1 0 0,1 0 0,-1-1 0,0 1 0,1 0 0,-1 0 0,1 0 0,-1 0 0,1-1 0,-1 1 0,1 0 0,-1 0 0,1-1 0,-1 1 0,1-1 0,-1 1 0,1 0 0,0-1 0,-1 1 0,1-1 0,-5-5 0,0-1 0,1 1 0,0-1 0,1 0 0,-1 0 0,-3-14 0,-18-52-14,-20-96 0,-2-87 101,38 204-35,-139-963 514,73 470-669,72 528 96,-25-206-5,27 212 5,0 0 0,1 0 0,0 0 0,1 0 1,4-21-1,-5 32 8,0-1 0,0 0 0,0 0 0,1 1 0,-1-1 1,0 0-1,0 1 0,1-1 0,-1 1 0,0-1 0,1 0 0,-1 1 1,1-1-1,-1 1 0,1-1 0,-1 1 0,1-1 0,-1 1 0,1-1 0,-1 1 1,1 0-1,0-1 0,-1 1 0,1 0 0,0 0 0,-1-1 0,1 1 1,0 0-1,-1 0 0,1 0 0,0 0 0,0 0 0,-1 0 0,1 0 1,0 0-1,3 1 11,-1 1 1,0 0-1,0 0 1,0 0 0,0 1-1,-1-1 1,1 1 0,0-1-1,-1 1 1,0 0-1,0 0 1,3 4 0,26 45 207,-1 2 0,-3 1 0,31 91 0,13 61-541,-10 2 0,38 241 1,17 442 261,-111-845 59,-4-43 0,-1-7 0,-2-27 0,-75-692-490,57 559-628,-14-118-4312</inkml:trace>
</inkml:ink>
</file>

<file path=ppt/ink/ink5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3:44.804"/>
    </inkml:context>
    <inkml:brush xml:id="br0">
      <inkml:brushProperty name="width" value="0.35" units="cm"/>
      <inkml:brushProperty name="height" value="0.35" units="cm"/>
      <inkml:brushProperty name="color" value="#FFFFFF"/>
    </inkml:brush>
  </inkml:definitions>
  <inkml:trace contextRef="#ctx0" brushRef="#br0">499 0 24575,'2'151'0,"-5"172"0,0-287 0,-10 53 0,11-79 0,-1 0 0,1-1 0,-2 1 0,1-1 0,-1 0 0,-1 0 0,1 0 0,-1 0 0,-1-1 0,-10 12 0,13-17 0,0-1 0,0 0 0,-1 1 0,1-1 0,-1 0 0,1-1 0,-1 1 0,0-1 0,0 0 0,0 0 0,1 0 0,-1 0 0,0-1 0,0 1 0,0-1 0,0 0 0,0 0 0,0 0 0,0-1 0,0 0 0,0 0 0,0 0 0,0 0 0,0 0 0,-5-3 0,-5-3 0,0 0 0,1 0 0,0-1 0,0-1 0,-15-13 0,11 6 0,0-2 0,2 1 0,-1-2 0,2 0 0,1-1 0,-14-26 0,-53-132 0,72 157 0,-9-40 0,15 53 0,1 1 0,-1-1 0,2 0 0,-1 0 0,1 0 0,1 1 0,-1-1 0,4-14 0,-4 20 0,1 0 0,0 0 0,0 0 0,0 0 0,0 0 0,1 1 0,-1-1 0,0 0 0,1 1 0,-1-1 0,1 1 0,-1-1 0,1 1 0,0-1 0,0 1 0,0 0 0,0 0 0,3-1 0,44-12 0,-45 13 0,70-11 0,121-4 0,84 14 0,-201 2 0,-47 1 0,6-2 0,0 2 0,67 11 0,-103-12 0,-1 0 0,0-1 0,1 1 0,-1 0 0,1 0 0,-1 0 0,1 0 0,-1 0 0,1 0 0,-1 0 0,1 1 0,-1-1 0,1 0 0,-1 0 0,0 0 0,1 0 0,-1 0 0,1 1 0,-1-1 0,0 0 0,1 0 0,-1 1 0,1-1 0,-1 0 0,0 1 0,1-1 0,-1 0 0,0 1 0,0-1 0,1 1 0,-1-1 0,0 0 0,1 1 0,-19 4 0,-31 0 0,-488-3 0,268-4 0,267 2 19,-1 0 0,0 0 0,0 0 0,0 0 0,1 0 0,-1-1 0,0 1 0,1-1 0,-1 0 0,0 0 0,1 0 0,-1 0 0,1 0 0,-1 0 0,1-1 0,0 1 0,-4-4 0,4 2-133,1 1 0,-1-1 0,1 0 0,-1 0 1,1 0-1,0 0 0,0 0 0,0-1 1,1 1-1,-1 0 0,1 0 0,0-1 1,-1 1-1,2-5 0</inkml:trace>
</inkml:ink>
</file>

<file path=ppt/ink/ink5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3:47.548"/>
    </inkml:context>
    <inkml:brush xml:id="br0">
      <inkml:brushProperty name="width" value="0.35" units="cm"/>
      <inkml:brushProperty name="height" value="0.35" units="cm"/>
      <inkml:brushProperty name="color" value="#FFFFFF"/>
    </inkml:brush>
  </inkml:definitions>
  <inkml:trace contextRef="#ctx0" brushRef="#br0">508 3 24575,'-163'-2'0,"-168"5"0,317 0 0,23 1 0,31 6 0,-34-9 0,141 28 0,139 32 0,-211-41 0,125 50 0,-184-63 0,-1 0 0,0 1 0,0 1 0,-1 0 0,0 1 0,0 1 0,-1 0 0,-1 1 0,0 0 0,0 1 0,-2 0 0,1 1 0,-2 0 0,0 1 0,0 0 0,-2 0 0,0 1 0,0-1 0,-2 2 0,0-1 0,5 27 0,0 15 0,5 107 0,-14 62 0,-2-152 0,1-20 0,-10 326 0,3-300 0,-3-1 0,-35 134 0,31-164 0,-45 141 0,57-186 0,0 0 0,0 0 0,-1 0 0,1 0 0,-1 0 0,0-1 0,-1 0 0,1 1 0,-1-1 0,-7 6 0,10-9 0,0 0 0,0-1 0,0 1 0,-1 0 0,1-1 0,0 1 0,-1-1 0,1 1 0,0-1 0,-1 0 0,1 1 0,-1-1 0,1 0 0,0 0 0,-1 0 0,1 0 0,-3-1 0,2 0 0,0 1 0,-1-1 0,1 0 0,1 0 0,-1-1 0,0 1 0,0 0 0,0-1 0,1 1 0,-1-1 0,1 1 0,-1-1 0,1 0 0,-3-3 0,-2-5 0,1-1 0,0 1 0,0-1 0,1 0 0,0-1 0,1 1 0,-2-17 0,-7-92 0,8 76 0,-16-962 0,22 762 0,-2 243 0,0-26 0,0 45 0,-3 77 0,-4-1 0,-4-1 0,-4 0 0,-4 0 0,-40 115 0,8-66 0,-6-3 0,-122 213 0,172-341 0,2 0 0,-1-1 0,0 0 0,-1-1 0,-8 10 0,14-18 0,0 1 0,0-1 0,0 0 0,-1 0 0,1 1 0,0-1 0,-1 0 0,1 0 0,-1-1 0,1 1 0,-1 0 0,0 0 0,1-1 0,-1 1 0,1-1 0,-1 1 0,0-1 0,0 0 0,1 0 0,-1 0 0,0 0 0,0 0 0,1 0 0,-1 0 0,0 0 0,1-1 0,-1 1 0,0-1 0,1 1 0,-1-1 0,0 0 0,1 1 0,-3-3 0,-1-1 0,0-1 0,0 1 0,1-1 0,-1 0 0,1 0 0,0-1 0,1 1 0,-6-10 0,-21-56 0,3-7 0,4-1 0,4-1 0,-10-82 0,-5-249 0,31 350 0,-1-88 0,4 127 0,2-1 0,0 1 0,2 0 0,8-29 0,-11 48 0,-1 0 0,1 0 0,1 0 0,-1 0 0,0 0 0,0 0 0,1 1 0,0-1 0,0 0 0,-1 1 0,1 0 0,1-1 0,-1 1 0,0 0 0,1 0 0,4-3 0,-5 4 0,0 0 0,0 1 0,0-1 0,0 1 0,0 0 0,0 0 0,0 0 0,0 0 0,0 0 0,0 0 0,0 0 0,0 0 0,0 1 0,0-1 0,0 1 0,0 0 0,0 0 0,0-1 0,2 3 0,5 3 0,0 0 0,-1 1 0,0 0 0,0 1 0,-1 0 0,0 0 0,0 0 0,10 17 0,7 17 0,-2 0 0,-2 1 0,21 62 0,28 146 0,66 512 0,-113-616 0,-13-97 0,-5-33 0,-1 1 0,-1 0 0,0-1 0,-1 1 0,-2 25 0,-9-85 0,-3-631 0,16 562 0,30-179 0,-20 225 0,2 1 0,3 1 0,3 1 0,32-68 0,-50 124 0,0 0 0,0 1 0,0-1 0,0 1 0,1 0 0,0 0 0,0 0 0,1 0 0,-1 1 0,7-6 0,-9 10 0,-1-1 0,0 0 0,1 1 0,-1-1 0,0 1 0,1-1 0,-1 1 0,1-1 0,-1 1 0,1 0 0,-1 0 0,1 0 0,-1 0 0,0 0 0,1 0 0,-1 0 0,1 1 0,-1-1 0,2 1 0,0 0 0,0 1 0,-1-1 0,1 1 0,-1 0 0,1 0 0,-1 0 0,0 0 0,0 0 0,0 0 0,0 1 0,0-1 0,2 6 0,8 16 0,-2 0 0,0 1 0,-2 0 0,-1 0 0,7 43 0,7 61 0,7 178 0,-23 134 0,-5-426 0,0 25 0,-7 56 0,7-94 0,0 1 0,-1-1 0,1 1 0,-1-1 0,0 1 0,1-1 0,-1 0 0,0 1 0,0-1 0,-1 0 0,1 0 0,0 0 0,-1 0 0,-2 4 0,3-6 0,1 0 0,-1 0 0,1 0 0,0 1 0,-1-1 0,1 0 0,0 0 0,-1 0 0,1 0 0,-1 0 0,1 0 0,0 0 0,-1 0 0,1 0 0,0 0 0,-1 0 0,1 0 0,-1-1 0,1 1 0,0 0 0,-1 0 0,1 0 0,0 0 0,-1-1 0,1 1 0,0 0 0,-1 0 0,1-1 0,0 1 0,0 0 0,-1-1 0,-11-23 0,3-19 0,1-1 0,2 0 0,2-1 0,2-52 0,1 57 0,2-51 0,4-1 0,25-132 0,-17 108-1365</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32.258"/>
    </inkml:context>
    <inkml:brush xml:id="br0">
      <inkml:brushProperty name="width" value="0.35" units="cm"/>
      <inkml:brushProperty name="height" value="0.35" units="cm"/>
      <inkml:brushProperty name="color" value="#FFFFFF"/>
    </inkml:brush>
  </inkml:definitions>
  <inkml:trace contextRef="#ctx0" brushRef="#br0">1 0 24575,'2'0'0</inkml:trace>
</inkml:ink>
</file>

<file path=ppt/ink/ink5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3:54.722"/>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5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3:56.577"/>
    </inkml:context>
    <inkml:brush xml:id="br0">
      <inkml:brushProperty name="width" value="0.35" units="cm"/>
      <inkml:brushProperty name="height" value="0.35" units="cm"/>
      <inkml:brushProperty name="color" value="#FFFFFF"/>
    </inkml:brush>
  </inkml:definitions>
  <inkml:trace contextRef="#ctx0" brushRef="#br0">260 1664 24575,'2'0'0,"1"0"0,-1 1 0,1-1 0,-1 0 0,1 1 0,-1 0 0,0 0 0,1 0 0,-1 0 0,0 0 0,0 0 0,1 0 0,-1 1 0,0-1 0,-1 1 0,1-1 0,0 1 0,0 0 0,-1 0 0,1 0 0,-1 0 0,1 0 0,-1 0 0,0 0 0,0 0 0,0 0 0,0 1 0,1 2 0,1 7 0,0 0 0,0 0 0,-1 1 0,0 15 0,-1-20 0,4 425 0,-8-243 0,4-141 0,-3 52 0,2-100 0,0 1 0,0 0 0,0-1 0,0 1 0,0-1 0,-1 1 0,1 0 0,0-1 0,-1 1 0,0-1 0,1 1 0,-1-1 0,0 0 0,0 1 0,0-1 0,0 0 0,0 0 0,0 1 0,0-1 0,0 0 0,0 0 0,0 0 0,-1 0 0,1 0 0,-1 0 0,1-1 0,0 1 0,-1 0 0,1-1 0,-1 1 0,1-1 0,-1 0 0,0 1 0,1-1 0,-1 0 0,1 0 0,-1 0 0,0 0 0,1 0 0,-1 0 0,1-1 0,-1 1 0,-3-1 0,0-1 0,0 0 0,0 1 0,0-2 0,1 1 0,-1 0 0,0-1 0,1 0 0,0 0 0,-1-1 0,1 1 0,1-1 0,-6-5 0,-1-6 0,1-1 0,0 0 0,1 0 0,1-1 0,-9-28 0,-17-94 0,29 117 0,-35-201 0,-10-231 0,41 345 0,-15-281 0,21-236 0,4 308 0,0 287 68,8-47-1,-4 32-1567</inkml:trace>
</inkml:ink>
</file>

<file path=ppt/ink/ink5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4:02.247"/>
    </inkml:context>
    <inkml:brush xml:id="br0">
      <inkml:brushProperty name="width" value="0.35" units="cm"/>
      <inkml:brushProperty name="height" value="0.35" units="cm"/>
      <inkml:brushProperty name="color" value="#FFFFFF"/>
    </inkml:brush>
  </inkml:definitions>
  <inkml:trace contextRef="#ctx0" brushRef="#br0">608 0 24575,'-2'1'0,"1"-1"0,0 0 0,0 1 0,0-1 0,0 1 0,0 0 0,1-1 0,-1 1 0,0 0 0,0 0 0,0-1 0,0 1 0,1 0 0,-1 0 0,0 0 0,1 0 0,-1 0 0,1 0 0,-1 0 0,1 0 0,0 0 0,-1 0 0,1 0 0,0 0 0,0 0 0,-1 1 0,1 0 0,-4 37 0,4-34 0,-2 31 0,-1 8 0,-7 44 0,3-29 0,2 0 0,6 111 0,1-66 0,-14 45 0,0-17 0,12-130 0,-5 46 0,5-47 0,0 0 0,0 0 0,0 0 0,0 0 0,-1 0 0,1 0 0,0 0 0,-1 0 0,1 0 0,-1 0 0,1 0 0,-1 0 0,1 0 0,-1 0 0,0 0 0,1 0 0,-1-1 0,0 1 0,0 0 0,0 0 0,1-1 0,-1 1 0,0-1 0,0 1 0,0-1 0,0 1 0,0-1 0,0 1 0,0-1 0,0 0 0,0 1 0,0-1 0,-1 0 0,1 0 0,0 0 0,0 0 0,-1 0 0,0-1 0,1 0 0,-1 0 0,1 0 0,-1 0 0,1 0 0,-1 0 0,1 0 0,0 0 0,0-1 0,0 1 0,0-1 0,0 1 0,0-1 0,0 1 0,0-1 0,0 1 0,1-1 0,-1 0 0,0 1 0,0-4 0,-7-40 0,7 38 0,-6-92 0,7-153 0,2 114 0,-2 132 0,0 1 0,0-1 0,0 1 0,1 0 0,-1-1 0,1 1 0,2-8 0,-3 13 0,1 0 0,-1 0 0,0-1 0,0 1 0,0 0 0,0 0 0,0-1 0,0 1 0,1 0 0,-1 0 0,0-1 0,0 1 0,0 0 0,0 0 0,1 0 0,-1 0 0,0-1 0,0 1 0,1 0 0,-1 0 0,0 0 0,0 0 0,1 0 0,-1 0 0,0-1 0,0 1 0,1 0 0,-1 0 0,0 0 0,1 0 0,-1 0 0,0 0 0,0 0 0,1 0 0,-1 0 0,0 0 0,1 1 0,-1-1 0,0 0 0,0 0 0,1 0 0,-1 0 0,0 0 0,0 0 0,1 1 0,-1-1 0,0 0 0,0 0 0,0 0 0,1 0 0,-1 1 0,0-1 0,0 0 0,0 0 0,0 1 0,1-1 0,-1 1 0,10 17 0,5 27 0,-2 1 0,-2 0 0,9 87 0,-14-85 0,58 583 0,-64 4 0,-6-520 0,-8 98 0,13-206 0,-1 1 0,1-1 0,-1 1 0,0-1 0,-6 12 0,8-18 0,-1 0 0,1 0 0,-1 0 0,1 0 0,-1 0 0,1 0 0,-1 0 0,0 0 0,1-1 0,-1 1 0,0 0 0,0 0 0,0 0 0,1-1 0,-1 1 0,0-1 0,0 1 0,0-1 0,0 1 0,0-1 0,0 1 0,0-1 0,-1 0 0,1 1 0,0-1 0,0 0 0,0 0 0,0 0 0,0 0 0,0 0 0,0 0 0,0 0 0,-1-1 0,1 1 0,0 0 0,0 0 0,0-1 0,0 1 0,0-1 0,0 1 0,0-1 0,0 1 0,0-1 0,1 0 0,-1 0 0,0 1 0,-1-2 0,-4-4 0,0-1 0,0 1 0,1-1 0,-1 0 0,2 0 0,-1-1 0,1 0 0,-6-15 0,-22-73 0,27 78 0,-18-72 0,4 0 0,-10-128 0,17-186 0,12 401 0,0-1 0,0 1 0,0 0 0,0 0 0,1 0 0,0 0 0,0 0 0,0-1 0,0 1 0,0 0 0,0 1 0,1-1 0,2-4 0,-3 6 0,-1 1 0,1-1 0,-1 1 0,1-1 0,0 1 0,-1 0 0,1-1 0,-1 1 0,1 0 0,0-1 0,-1 1 0,1 0 0,0 0 0,-1 0 0,1 0 0,0 0 0,-1 0 0,1-1 0,0 2 0,-1-1 0,1 0 0,0 0 0,-1 0 0,2 0 0,0 1 0,0 0 0,0 0 0,0 1 0,0-1 0,0 0 0,0 1 0,0-1 0,0 1 0,-1 0 0,1 0 0,1 2 0,9 12 0,-1 1 0,-1 1 0,-1 0 0,0 1 0,-1-1 0,6 23 0,27 124 0,-37-148 0,14 83 0,-4-1 0,1 114 0,-17 204 0,-2-174 0,4 1615 0,2-1819 0,8 47 0,1 21 0,-8 530 0,-5-325 0,2 2363 0,0-2674 0,0 4 0,0 0 0,0 0 0,-1 0 0,1 0 0,-1 0 0,-2 6 0,2-10 0,1 0 0,-1 0 0,1 0 0,-1 0 0,0 0 0,1 0 0,-1 0 0,0 0 0,0-1 0,0 1 0,1 0 0,-1 0 0,0-1 0,0 1 0,0 0 0,0-1 0,-1 1 0,1-1 0,0 1 0,0-1 0,0 0 0,0 0 0,0 1 0,0-1 0,-1 0 0,1 0 0,0 0 0,0 0 0,0 0 0,-1 0 0,1-1 0,-1 1 0,-29-8 0,2-1 0,-1-1 0,2-2 0,-41-21 0,48 22 0,-131-71 0,126 65 0,0-1 0,1-1 0,-34-33 0,52 43 0,0 0 0,0 0 0,1 0 0,1-1 0,-1 0 0,1 0 0,1 0 0,0-1 0,1 0 0,-3-10 0,1-1 0,2 0 0,0-1 0,1-44 0,2 64 0,0-1 0,1 0 0,0 0 0,0 0 0,0 0 0,0 0 0,0 0 0,1 1 0,0-1 0,0 1 0,0-1 0,0 1 0,0 0 0,1 0 0,-1-1 0,1 2 0,0-1 0,0 0 0,0 1 0,0-1 0,1 1 0,-1 0 0,7-3 0,-2 1 0,0 1 0,1 0 0,-1 1 0,1 0 0,-1 0 0,1 0 0,0 1 0,-1 1 0,1 0 0,10 0 0,-13 1 0,0 0 0,0 0 0,0 1 0,0-1 0,0 1 0,-1 1 0,1-1 0,-1 1 0,1 0 0,-1 0 0,0 0 0,5 5 0,-2-1 0,-1 1 0,1-1 0,-2 1 0,1 1 0,-1-1 0,7 14 0,2 10 0,-1 0 0,-2 1 0,10 40 0,-17-53 0,32 94-1365</inkml:trace>
</inkml:ink>
</file>

<file path=ppt/ink/ink5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4:39.251"/>
    </inkml:context>
    <inkml:brush xml:id="br0">
      <inkml:brushProperty name="width" value="0.35" units="cm"/>
      <inkml:brushProperty name="height" value="0.35" units="cm"/>
      <inkml:brushProperty name="color" value="#FFFFFF"/>
    </inkml:brush>
  </inkml:definitions>
  <inkml:trace contextRef="#ctx0" brushRef="#br0">1206 1478 24575,'4'9'0,"-2"0"0,1-1 0,-1 1 0,-1 0 0,1 0 0,-1 0 0,-1 0 0,-1 16 0,2 10 0,9 671 0,-12-681 0,2-25 0,0 0 0,0 0 0,0 0 0,0 0 0,0 0 0,0 0 0,0 0 0,0 0 0,0 0 0,0-1 0,-1 1 0,1 0 0,0 0 0,0 0 0,0 0 0,0 0 0,0 0 0,0 0 0,0 0 0,0 0 0,-1 0 0,1 0 0,0 0 0,0 0 0,0 0 0,0 0 0,0 0 0,0 0 0,0 0 0,0 0 0,-1 0 0,1 0 0,0 0 0,0 0 0,0 0 0,0 0 0,0 0 0,0 0 0,0 0 0,0 0 0,-1 0 0,1 0 0,0 0 0,0 1 0,0-1 0,0 0 0,0 0 0,0 0 0,0 0 0,0 0 0,0 0 0,0 0 0,0 0 0,0 0 0,0 0 0,0 1 0,0-1 0,0 0 0,0 0 0,-1 0 0,1 0 0,0 0 0,0 0 0,0 1 0,-17-50 0,11 32 0,-48-159 0,-21-84-164,-131-497-1370,40-10 1394,159 724 128,-2-4-2,1 0 0,3 0 0,1-60 0,9 85 14,-5 22 0,0-1 0,1 1 0,-1 0 0,0 0 0,0 0 0,1-1 0,-1 1 0,0 0 0,0 0 0,1 0 0,-1 0 0,0 0 0,0 0 0,1 0 0,-1 0 0,0 0 0,1-1 0,-1 1 0,0 0 0,0 0 0,1 0 0,-1 1 0,0-1 0,1 0 0,-1 0 0,0 0 0,0 0 0,1 0 0,-1 0 0,0 0 0,0 0 0,1 1 0,-1-1 0,0 0 0,0 0 0,1 0 0,-1 0 0,0 1 0,0-1 0,0 0 0,1 0 0,-1 1 0,0-1 0,7 10 0,-1 0 0,0 1 0,-1-1 0,0 1 0,4 15 0,47 151 0,22 137 58,-13 3-1,33 454 1,-70 668 115,-29-1430-151,1 3-27,0 0 0,-1 0 0,-4 17-1,5-28 14,0-1-1,0 1 0,0-1 0,0 1 1,0 0-1,-1-1 0,1 1 1,0-1-1,0 1 0,-1-1 0,1 1 1,0-1-1,-1 1 0,1-1 0,0 1 1,-1-1-1,1 1 0,-1-1 0,1 0 1,-1 1-1,1-1 0,-1 0 1,1 1-1,-1-1 0,1 0 0,-1 0 1,1 1-1,-1-1 0,0 0 0,1 0 1,-1 0-1,-1-1 37,0 0-1,0 0 1,0 0-1,1 0 1,-1-1 0,1 1-1,-1 0 1,1-1-1,-1 1 1,1-1 0,0 0-1,0 1 1,0-1 0,-2-4-1,-26-49 125,3-1 0,-28-92 1,38 105-166,-355-1219-2293,334 1110 2180,26 84 110,11 59 0,2 7 0,12 34 0,34 130 0,18 124 0,12 161-445,30 616 1,-98-787 72,-10-180 325,-16 148 1,15-235 45,0 0-1,-1 0 1,0-1 0,0 1 0,-1-1 0,0 1-1,0-1 1,-1 0 0,0 0 0,-6 8-1,9-15 4,0 0-1,0 1 0,-1-1 0,1 0 0,-1 0 1,1 0-1,0 0 0,-1 0 0,0-1 0,1 1 1,-1 0-1,1-1 0,-1 1 0,0-1 0,0 1 1,1-1-1,-1 0 0,0 0 0,0 1 1,-3-2-1,1 0 11,0 0 1,-1 0 0,1-1-1,0 0 1,0 0 0,0 0-1,1 0 1,-1 0 0,0-1-1,1 0 1,-7-5 0,-7-10 191,1 0 1,1 0 0,-24-38 0,-6-21 234,3-2 1,-41-107 0,-44-185-304,53 111-226,12-4 1,-55-538-1,112 734 74,3 0-1,8-78 1,-5 139 16,-1-1 0,2 0 0,-1 0 0,1 1 0,0-1 0,1 1 0,-1 0 0,2 0 0,-1 0 0,7-11 0,-9 18 0,0-1 0,-1 0 0,1 0 0,0 0 0,0 1 0,0-1 0,0 1 0,0-1 0,0 1 0,0-1 0,0 1 0,0-1 0,0 1 0,0 0 0,0-1 0,0 1 0,0 0 0,1 0 0,-1 0 0,0 0 0,0 0 0,0 0 0,0 0 0,0 0 0,0 1 0,1-1 0,-1 0 0,1 1 0,2 2 0,0-1 0,0 1 0,0 0 0,0 0 0,-1 1 0,1-1 0,-1 1 0,0 0 0,0-1 0,4 9 0,18 29 0,27 66 0,46 131 0,152 552-324,-62 20 1,-101-329 609,-81-447-286,-5-30 0,-1-6 0,-10-73 0,-25-151 0,-21-141-164,19 121-247,-105-734-1559,49 0 1050,88 689 1084,16 102 449,-8 163-501,2-1 0,0 1-1,2 1 1,15-39 0,-20 59-107,0 0 1,0 0 0,0 0 0,1 0 0,0 0 0,0 1 0,0-1 0,1 1-1,0 0 1,-1 0 0,1 0 0,1 0 0,-1 1 0,5-4 0,-6 6-7,-1 1 1,0-1-1,0 0 0,0 1 1,1-1-1,-1 1 1,0 0-1,1 0 0,-1 0 1,0 0-1,1 0 1,-1 0-1,0 1 0,4 0 1,0 1-1,-1 0 0,-1 1 0,1-1 0,0 1 0,0 0 0,-1 0 0,0 0 0,6 5 0,9 14 1,0 0 0,-1 1 0,-1 0 0,24 46 0,106 239-164,23 144-655,534 2053-1573,-649-2233 2025,-31-93 276,-23-170 91,-1 0 0,0 0 0,0-1 0,-1 1 0,0 0 0,-1 0 0,1 0 0,-6 13 0,7-21 3,-1 0 0,1 0 0,-1-1 0,1 1 0,0 0 1,-1-1-1,0 1 0,1 0 0,-1-1 0,1 1 0,-1 0 0,0-1 1,1 1-1,-1-1 0,0 1 0,0-1 0,1 0 0,-1 1 0,0-1 1,0 0-1,0 1 0,1-1 0,-1 0 0,0 0 0,0 0 1,0 0-1,0 0 0,0 0 0,1 0 0,-1 0 0,0 0 0,0 0 1,0-1-1,0 1 0,1 0 0,-1 0 0,0-1 0,0 1 0,0-1 1,1 1-1,-1 0 0,0-1 0,1 0 0,-1 1 0,0-1 1,1 1-1,-1-1 0,1 0 0,-1 1 0,1-1 0,-1-1 0,-7-8 134,0 0 0,1-1-1,0 0 1,1-1-1,-9-22 1,-15-49 257,4 0 1,3-2 0,-15-106 0,-14-269 637,34 227 341,16-336-1,3 544-1587,1 1 0,2 0 1,0 0-1,15-46 0</inkml:trace>
</inkml:ink>
</file>

<file path=ppt/ink/ink5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4:59.968"/>
    </inkml:context>
    <inkml:brush xml:id="br0">
      <inkml:brushProperty name="width" value="0.35" units="cm"/>
      <inkml:brushProperty name="height" value="0.35" units="cm"/>
      <inkml:brushProperty name="color" value="#FFFFFF"/>
    </inkml:brush>
  </inkml:definitions>
  <inkml:trace contextRef="#ctx0" brushRef="#br0">2125 1014 24575,'7'8'0,"-1"0"0,0 0 0,0 1 0,-1-1 0,0 1 0,0 1 0,-1-1 0,0 0 0,-1 1 0,0 0 0,3 18 0,-1 10 0,1 69 0,-6-88 0,-10 797 0,9-806 0,1 7 0,-1-1 0,-1 1 0,-1 0 0,0-1 0,-1 1 0,-11 26 0,15-40 0,-1-1 0,0 0 0,0 0 0,0 1 0,-1-1 0,1 0 0,0 0 0,-1 0 0,0-1 0,1 1 0,-1 0 0,0-1 0,0 1 0,0-1 0,0 1 0,0-1 0,0 0 0,0 0 0,0 0 0,0 0 0,-1 0 0,1 0 0,0-1 0,-1 1 0,1-1 0,-1 0 0,1 1 0,0-1 0,-1 0 0,1-1 0,-1 1 0,1 0 0,0-1 0,-1 1 0,1-1 0,0 0 0,-1 1 0,1-1 0,0 0 0,0-1 0,0 1 0,-4-3 0,-3-2 0,-1-2 0,1 1 0,0-2 0,1 1 0,0-1 0,0 0 0,-10-16 0,1-4 0,2-1 0,1 0 0,1-1 0,1 0 0,-10-45 0,-25-172 0,28 132 0,-32-120 0,37 188 0,-1 0 0,-40-81 0,43 106 0,0 1 0,-2 0 0,-1 0 0,0 2 0,-1 0 0,-2 1 0,0 0 0,0 1 0,-2 2 0,0 0 0,-1 1 0,-1 1 0,-31-16 0,-326-172 0,318 167 0,8 3 0,-85-67 0,-36-52 0,98 84 0,51 49 0,21 16 0,0-1 0,0 0 0,0 1 0,1-1 0,-1 0 0,1-1 0,-6-6 0,9 9 0,0 0 0,-1 1 0,2-1 0,-1 0 0,0 0 0,0 1 0,0-1 0,0 0 0,0 1 0,0-1 0,1 0 0,-1 0 0,0 1 0,1-1 0,-1 0 0,0 1 0,1-1 0,-1 1 0,1-1 0,-1 1 0,1-1 0,-1 1 0,1-1 0,0 1 0,-1-1 0,1 1 0,-1-1 0,1 1 0,0 0 0,-1-1 0,1 1 0,0 0 0,0 0 0,29-13 0,-27 12 0,30-9 0,1 2 0,0 1 0,54-4 0,36-6 0,-7-4 0,214-9 0,121 28 0,-238 5 0,1185-3 0,-1388-1 0,0 0 0,0-1 0,1 0 0,-2-1 0,1-1 0,0 1 0,-1-2 0,1 1 0,10-8 0,41-16 0,-11 9 0,-36 12 0,0 1 0,1 1 0,0 0 0,0 1 0,1 1 0,29-3 0,-35 6 0,165 3 0,-174-3 0,0 1 0,0-1 0,0 0 0,0 1 0,-1 0 0,1 0 0,0-1 0,0 1 0,0 0 0,-1 0 0,1 1 0,0-1 0,-1 0 0,1 1 0,-1-1 0,1 1 0,-1-1 0,0 1 0,0-1 0,0 1 0,0 0 0,0 0 0,0-1 0,0 1 0,0 0 0,0 4 0,2 4 0,-1 1 0,-1 0 0,2 21 0,-3-21 0,3 44 0,-10 104 0,3-127 0,-1 0 0,-2-1 0,-2 0 0,-20 52 0,-1-18 0,-4-2 0,-2-1 0,-2-1 0,-50 57 0,15-31 0,-154 141 0,147-158 0,-2-3 0,-4-4 0,-145 82 0,182-119 0,-2-2 0,0-3 0,-1-2 0,-1-1 0,-1-4 0,0-1 0,-1-3 0,-90 4 0,134-13 0,0-1 0,0-1 0,0 0 0,-18-4 0,26 5 0,-1-2 0,1 1 0,-1 0 0,1-1 0,0 1 0,-1-1 0,1 0 0,0 0 0,0-1 0,0 1 0,0 0 0,1-1 0,-1 0 0,1 0 0,-1 1 0,1-2 0,-3-4 0,0-3 0,1 0 0,0-1 0,1 1 0,0-1 0,0 0 0,1 0 0,0-17 0,3-93 0,1 76 0,0-16 0,3-1 0,3 1 0,2 0 0,21-68 0,-19 93 0,1 0 0,2 1 0,2 1 0,1 0 0,1 2 0,2 0 0,46-55 0,-61 80 0,1 0 0,1 1 0,-1 0 0,1 1 0,10-7 0,-17 12 0,0 0 0,0 0 0,1 1 0,-1-1 0,0 0 0,1 1 0,-1-1 0,1 1 0,-1-1 0,1 1 0,-1 0 0,1-1 0,-1 1 0,1 0 0,-1 0 0,1 0 0,-1 0 0,1 0 0,-1 1 0,1-1 0,-1 0 0,1 1 0,-1-1 0,1 1 0,-1-1 0,1 1 0,-1 0 0,0 0 0,0 0 0,1 0 0,-1-1 0,0 2 0,0-1 0,0 0 0,0 0 0,0 0 0,0 0 0,0 1 0,0-1 0,-1 0 0,1 1 0,0 1 0,6 17 0,-1-1 0,-1 1 0,0 0 0,-2 0 0,0 0 0,-1 22 0,-1-26 0,3 68 0,-3 0 0,-5 0 0,-24 149 0,8-131 0,-5 0 0,-64 163 0,83-249 0,-37 81 0,38-87 0,-2 1 0,1-1 0,-1 0 0,-1-1 0,1 0 0,-15 12 0,21-19 0,-1 0 0,0-1 0,1 1 0,-1-1 0,0 0 0,0 0 0,0 1 0,0-1 0,0 0 0,0-1 0,0 1 0,0 0 0,-1-1 0,1 1 0,0-1 0,0 1 0,-1-1 0,1 0 0,0 0 0,0 0 0,-1-1 0,-2 1 0,2-2 0,1 1 0,-1-1 0,1 1 0,-1-1 0,1 0 0,0 1 0,-1-1 0,1-1 0,0 1 0,0 0 0,1 0 0,-1-1 0,0 1 0,1-1 0,-2-2 0,-3-9 0,0 0 0,1-1 0,1 0 0,0 0 0,-2-25 0,3-1 0,2 0 0,1 1 0,3-1 0,1 0 0,17-71 0,-2 40 0,3 0 0,40-88 0,-36 102 0,3 0 0,3 2 0,2 2 0,2 1 0,2 1 0,3 2 0,88-82 0,-116 120 0,0 1 0,1 1 0,0 0 0,28-15 0,-38 24 0,-1-1 0,1 1 0,-1 0 0,1 0 0,0 0 0,-1 0 0,1 0 0,0 1 0,0 0 0,0 0 0,0 0 0,-1 0 0,1 1 0,0-1 0,0 1 0,-1 0 0,1 0 0,0 0 0,-1 1 0,1-1 0,-1 1 0,1 0 0,-1 0 0,0 0 0,0 0 0,0 0 0,5 6 0,2 4 0,-1 0 0,-1 0 0,0 1 0,0 0 0,10 25 0,47 148 0,3 87-164,-1 79-655,10 171-1044,12 680 0,-98-643 1877,-6-379-271,-42 200 0,30-259 46,-6-2 1,-69 173-1,64-207 124,-3-2 1,-4-2 0,-109 148 0,141-210 106,-2-2 1,0 0-1,-1 0 1,-1-1-1,-1-2 1,0 1-1,-29 17 1,44-31 26,-1 0 1,1 0 0,-1 0 0,1-1 0,-1 0 0,0 0 0,0 0 0,1 0 0,-1 0 0,0-1 0,0 1 0,0-1 0,0 0 0,0-1 0,0 1 0,-4-1 0,3-1-6,0 0 1,0-1 0,1 1-1,-1-1 1,1 0-1,0 0 1,0 0 0,0-1-1,0 1 1,1-1 0,-1 0-1,-4-7 1,-8-11-14,2-1 1,1-1-1,-18-41 0,-26-90-41,51 138 17,-205-756 787,82-17 0,128 775-788,-34-422 1506,35 426-1484,0 1 1,1-1 0,3-17-1,-3 26-26,-1 1 0,0 0 0,0 0 0,1 0 0,-1 0 0,1 0 0,-1-1 0,1 1 0,0 0 0,-1 0 0,1 0 0,0 1 0,0-1 0,-1 0 0,3-1 0,-3 1 0,1 1 0,0 0 0,-1 0 0,1 0 0,-1 0 0,1 0 0,-1 0 0,1 0 0,0 0 0,-1 0 0,1 0 0,-1 0 0,1 0 0,-1 0 0,1 0 0,0 0 0,-1 0 0,1 1 0,-1-1 0,1 0 0,-1 0 0,1 1 0,0 0 0,3 2 0,0 1 0,-1 0 0,0 0 0,1 0 0,-1 0 0,0 0 0,3 7 0,19 43 0,-3 1 0,30 105 0,-36-107 0,66 233-133,10 66-66,-15 4 0,-16 3 0,17 418 0,-75-650 174,-5-89 25,0-31 0,0-9 0,-2-11 0,1-1 0,-2-25 0,-9-150 0,2-118-164,2-107-655,0-1035-1532,26 1000 2274,20 70-87,12 89-526,-1 91 390,-43 187 300,3-14-24,20-47 1,-25 68 34,0 0 1,1 0 0,0 1 0,0-1 0,0 1-1,0 0 1,1 0 0,-1 0 0,1 0 0,0 0 0,0 1-1,0 0 1,1 0 0,9-5 0,-11 7 29,0 0 0,0 0 0,0 0 1,1 1-1,-1 0 0,0-1 0,1 1 0,-1 0 1,0 0-1,0 1 0,1-1 0,-1 1 0,0 0 1,0-1-1,0 2 0,1-1 0,-1 0 1,0 0-1,-1 1 0,1 0 0,0-1 0,0 1 1,2 3-1,5 4 68,0 1 0,0-1 0,-2 2 0,1-1 0,8 16 0,9 17-49,-2 1 1,19 51-1,69 214-68,15 134-44,51 284-858,83 759 1,-216-1047 729,-27-86 64,-17-203-165,-17 152-1,12-267 282,-13 52 0,16-83 11,0 1-1,0-1 0,0 0 0,0-1 1,-1 1-1,0 0 0,0 0 0,0-1 1,0 1-1,0-1 0,-1 1 0,1-1 1,-1 0-1,-4 4 0,6-7 4,0 1 0,0-1 0,0 0-1,0 1 1,0-1 0,0 0 0,-1 0 0,1 0-1,0 0 1,0 0 0,0 0 0,0 0 0,0 0-1,0 0 1,0-1 0,0 1 0,0 0 0,0-1-1,0 1 1,0 0 0,0-1 0,-1-1-1,-3-1 51,1 0 0,0-1 0,0 1 0,0-1 0,1 0 0,0-1 0,-4-4 0,-14-27 246,1-1 0,-22-57 0,-66-203 458,-16-104 68,-217-949-1917,271 977-375,-38-638 0,106 964 1426,0 27 165,0-1 0,2 0-1,1 1 1,0-1 0,1 1 0,7-28 0,2 31 331,-10 17-449,-1-1 1,1 1-1,-1 0 0,1 0 0,-1 0 1,1-1-1,-1 1 0,1 0 0,0 0 1,-1 0-1,1 0 0,-1 0 0,1 0 1,-1 0-1,1 0 0,0 0 0,-1 0 1,1 0-1,-1 0 0,1 1 0,-1-1 1,1 0-1,-1 0 0,1 0 0,-1 1 1,2 0-1,3 4 91,0 1-1,1-1 1,-2 1 0,1 1 0,-1-1 0,0 1-1,0 0 1,4 11 0,16 36 384,19 62-1,36 168 385,109 787-394,-118 20-480,-69-904 134,-1-160-124,-1-1-1,-6 35 0,6-59-11,1 1 0,-1-1 0,0 0 0,1 0 0,-1 0 0,0 0 0,0 0 0,-1 0 0,1 0 0,-2 3 0,3-5 0,-1 0 0,1 1 0,-1-1 0,1 0 0,-1 1 0,1-1 0,-1 0 0,1 0 0,-1 1 0,1-1 0,-1 0 0,1 0 0,-1 0 0,0 0 0,1 0 0,-1 0 0,1 0 0,-1 0 0,1 0 0,-1 0 0,0 0 0,1 0 0,-1 0 0,1 0 0,-1 0 0,1-1 0,-1 1 0,1 0 0,-1 0 0,1-1 0,-1 1 0,-5-7 0,0 1 0,0-1 0,1 1 0,0-2 0,0 1 0,1 0 0,0-1 0,0 0 0,-3-9 0,-64-179 0,-11-101-163,-21-181-795,-77-921 0,170 1150 1110,10 237-144,4-133 126,-2 133-127,-1-1 0,2 1 0,-1 0 0,2 1 0,0-1 0,0 0 0,1 1 0,9-16 0,-13 24-7,0 1 0,1 0 0,-1 0 0,0 0 0,1 0 0,-1 0 0,1 1 0,-1-1 0,1 0 0,0 1 0,0-1 0,0 1 0,0 0 0,0-1 0,0 1 0,0 0 0,0 0 0,1 1 0,-1-1 0,0 0 0,1 1 0,-1-1 0,0 1 0,1 0 0,-1 0 0,0 0 0,1 0 0,-1 0 0,1 0 0,2 1 0,1 2 0,0 0 0,0 0 0,0 1 0,-1 0 0,0 0 0,1 0 0,-1 1 0,0-1 0,-1 1 0,0 0 0,6 9 0,16 23 0,-3 2 0,29 63 0,68 201 18,-2 113 53,-26 6-602,-18 4-1,25 559 0,-91-659 429,-25 80-414,15-387 512,2-7 22,-1 0 0,-1 1 0,0-1 0,0 0-1,-1 0 1,-1-1 0,0 1 0,0-1 0,-9 16 0,13-26 8,-1 0 0,1-1 0,-1 1 0,1 0 0,-1 0 0,0 0 1,1-1-1,-1 1 0,0 0 0,0 0 0,1-1 0,-1 1 0,0-1 0,0 1 1,0-1-1,0 1 0,0-1 0,1 0 0,-1 1 0,0-1 0,0 0 0,0 1 1,0-1-1,0 0 0,0 0 0,0 0 0,0 0 0,0 0 0,0 0 0,0 0 1,0-1-1,0 1 0,0 0 0,0-1 0,0 1 0,0 0 0,0-1 0,0 1 1,0-1-1,-1 0 0,-2-3 61,1 0-1,-1 0 1,1 0 0,-1 0 0,1-1 0,0 1-1,1-1 1,-3-5 0,-9-23 242,2 1-1,-8-36 1,-32-150 655,-4-82-264,-14-234-887,0-716 0,69 1240 168,0-90 0,14-143 0,-12 235 0,0 0 0,1 0 0,0 0 0,0 0 0,0 0 0,1 1 0,0-1 0,1 1 0,0 0 0,5-9 0,-8 15 0,0 0 0,0 1 0,0-1 0,-1 0 0,1 0 0,0 1 0,0-1 0,0 1 0,0-1 0,0 1 0,0-1 0,0 1 0,0 0 0,0-1 0,0 1 0,1 0 0,-1 0 0,0 0 0,0 0 0,0 0 0,0 0 0,0 0 0,0 0 0,0 0 0,0 0 0,1 1 0,0-1 0,2 3 0,-1-1 0,1 0 0,-1 1 0,0-1 0,0 1 0,0 0 0,0 0 0,-1 0 0,1 1 0,-1-1 0,4 7 0,8 16 0,-1 0 0,-2 0 0,15 48 0,17 100 0,-3 41 255,-9 2 0,1 222 0,-29-307-274,-6 0 0,-6-1 0,-6 0 1,-5-1-1,-6-1 0,-6-1 0,-49 127 0,30-122-234,-5-3 1,-94 157-1,143-274 253,0-1 0,-1 1 0,-1-2 0,0 0 0,-12 12 0,20-22 0,0 0 0,1 0 0,-1 0 0,0-1 0,0 1 0,0 0 0,-1-1 0,1 1 0,0-1 0,0 1 0,0-1 0,0 0 0,0 1 0,-1-1 0,1 0 0,0 0 0,0 0 0,0 0 0,-1 0 0,1 0 0,0 0 0,0 0 0,0 0 0,-1-1 0,1 1 0,0-1 0,0 1 0,0-1 0,0 1 0,0-1 0,0 1 0,0-1 0,0 0 0,0 1 0,0-1 0,0 0 0,0 0 0,0 0 0,1 0 0,-1 0 0,0 0 0,1 0 0,-1 0 0,0-2 0,-5-10 0,0 0 0,1-1 0,1 1 0,0-1 0,1-1 0,-1-15 0,-15-171 0,6-659-44,14 797 43,12-471 185,-1 369-13,38-193 0,-47 344-147,22-96 59,-21 98-84,0 0 1,1 0 0,0 0-1,0 1 1,15-21 0,-20 30 0,1 0 0,0 1 0,0-1 0,0 1 0,1 0 0,-1-1 0,0 1 0,0 0 0,1 0 0,-1 0 0,1-1 0,-1 2 0,1-1 0,-1 0 0,1 0 0,0 0 0,-1 1 0,1-1 0,0 1 0,0-1 0,-1 1 0,1 0 0,0 0 0,0 0 0,0 0 0,-1 0 0,1 0 0,0 0 0,0 0 0,-1 1 0,1-1 0,0 1 0,0-1 0,1 2 0,4 2 0,-1 1 0,0-1 0,-1 1 0,1 1 0,-1-1 0,0 1 0,0 0 0,4 6 0,12 20 0,-1 2 0,21 47 0,54 164 0,-2 89-164,3 120-552,-20 3 0,20 532-1,-95-974 687,8 341-200,-9-346 230,-6 61 0,5-68 0,1-1 0,0 1 0,-1-1 0,1 0 0,-1 1 0,0-1 0,0 1 0,0-1 0,0 0 0,0 0 0,0 0 0,-1 0 0,1 1 0,-1-2 0,1 1 0,-1 0 0,0 0 0,0 0 0,0-1 0,-3 3 0,4-4 6,-1 0 0,0 0 1,0 0-1,1 0 0,-1-1 1,0 1-1,0 0 0,1-1 0,-1 1 1,0-1-1,1 1 0,-1-1 1,1 0-1,-1 0 0,1 0 1,-1 0-1,1 0 0,-1 0 0,1 0 1,0 0-1,0 0 0,-1-1 1,1 1-1,0 0 0,-1-4 1,-11-12 197,1 0 1,1-2 0,-11-26 0,-55-131 679,-93-330-1,87 192-890,15-2 0,-53-619 0,119 911 7,-4-48 0,3 0 0,10-104 0,-6 165 0,1 1 0,0-1 0,0 1 0,1 0 0,6-12 0,-9 20 0,1 0 0,0 0 0,0 0 0,0 1 0,0-1 0,0 1 0,0-1 0,0 0 0,1 1 0,-1 0 0,1-1 0,-1 1 0,1 0 0,-1 0 0,1 0 0,0 0 0,-1 0 0,1 0 0,0 0 0,0 0 0,0 1 0,-1-1 0,1 1 0,0 0 0,0-1 0,0 1 0,0 0 0,0 0 0,0 0 0,0 0 0,0 0 0,2 1 0,2 2 0,-1-1 0,0 1 0,0 0 0,0 0 0,0 0 0,-1 1 0,1 0 0,-1 0 0,0 0 0,0 0 0,0 1 0,-1-1 0,5 8 0,13 21 0,-2 0 0,26 61 0,54 176-164,-34-43-344,-11 2 1,-9 2-1,14 237 1,-48-306 146,-18 282 0,-1-356 305,-4-1 0,-3-1 0,-5 0 0,-53 149 0,61-205 40,-1-1 0,-18 29 1,27-52 15,0 0 0,0 0 0,0 0 0,0-1 0,-1 0 0,0 1 0,0-2 0,-1 1 0,1-1 0,-1 0 0,0 0 0,0 0 0,0-1 0,-10 4 1,13-6 6,-1 0 1,0-1 0,0 0 0,0 1 0,0-1-1,0-1 1,0 1 0,0-1 0,0 1 0,0-1-1,1 0 1,-1 0 0,0-1 0,0 1 0,1-1-1,-1 0 1,1 0 0,0 0 0,-1 0 0,-3-4-1,-5-5 109,0-1 0,1 0 0,1 0-1,0-1 1,1-1 0,-14-25 0,-5-17 275,-33-88 1,-26-133-127,-14-133-80,19-4-1,-35-500 1,100 538 45,18 358-218,0 0-1,1 0 1,4-19-1,-6 35-11,1 0 0,-1 1 0,1-1 0,-1 0 0,1 0 0,0 0 0,-1 0 0,1 1 0,0-1 0,0 0 0,0 1 0,1-1 0,-1 1 0,0-1 0,1 1 0,-1-1 0,1 1 0,-1 0 0,1 0 0,-1 0 0,1 0 0,0 0 0,2-1 0,-2 2 0,1 0 0,-1 0 0,1 0 0,-1 1 0,1-1 0,-1 1 0,1-1 0,-1 1 0,1 0 0,-1 0 0,0 0 0,1 0 0,-1 0 0,0 1 0,0-1 0,0 0 0,4 4 0,5 5 0,-1 1 0,0 0 0,0 0 0,-1 0 0,0 2 0,-1-1 0,7 14 0,46 111 0,-19-18 94,-5 1 0,38 235-1,-17 261 188,-55-454-281,-25 232-1,9-291 4,-5 0-1,-4-1 0,-45 123 0,19-105 25,41-104-24,-2-1-1,0 0 1,0-1 0,-22 25 0,28-35-3,0-1 0,0 0 0,-1 0 0,1 0 0,-1 0 0,0 0 0,0-1 0,0 1 0,0-1 0,0 0 0,0 0 0,-9 2 0,10-4 0,0 0 0,0 0 0,0 0 0,0-1 0,0 1 0,0-1 0,0 1 0,0-1 0,1 0 0,-1 0 0,0 0 0,0-1 0,1 1 0,-1-1 0,1 1 0,-1-1 0,1 0 0,0 0 0,-1 0 0,1 0 0,0-1 0,-2-2 0,-7-10 0,1 0 0,0-1 0,2 0 0,0 0 0,-10-27 0,-48-173 0,0-77-123,-82-764-275,95-9 183,52 998 215,-1-5 0,12-126 0,-9 192 0,0 0 0,1 0 0,0 0 0,0 0 0,0 0 0,7-12 0,-9 18 0,1 1 0,-1-1 0,1 0 0,-1 1 0,1-1 0,-1 0 0,1 1 0,-1-1 0,1 1 0,0-1 0,-1 1 0,1-1 0,0 1 0,0-1 0,-1 1 0,1 0 0,0-1 0,0 1 0,0 0 0,-1 0 0,1 0 0,0-1 0,0 1 0,0 0 0,1 0 0,-1 1 0,1 0 0,0 0 0,0 0 0,0 0 0,-1 0 0,1 0 0,0 0 0,-1 0 0,1 1 0,-1-1 0,0 1 0,1-1 0,-1 1 0,0-1 0,2 4 0,8 15 0,-2-1 0,1 2 0,10 38 0,38 157 0,80 679-1299,-93 16 116,-47-604 1493,-17 84-232,18-382-78,0 0 0,0 0 0,0 0 0,-1 0 0,-1 0 0,0 0 0,-5 12 0,8-21 0,-1 1 0,1-1 0,0 1 0,-1-1 0,1 0 0,0 1 0,-1-1 0,1 0 0,-1 0 0,1 1 0,0-1 0,-1 0 0,1 0 0,-1 1 0,1-1 0,-1 0 0,1 0 0,-1 0 0,1 0 0,-1 0 0,1 0 0,-1 0 0,1 0 0,-1 0 0,1 0 0,-1 0 0,1 0 0,-1 0 0,1 0 0,0 0 0,-1-1 0,1 1 0,-1 0 0,1 0 0,-1 0 0,0-1 0,-1-1 0,-1-1 0,1 1 0,0-1 0,-1 1 0,1-1 0,0 0 0,1 1 0,-3-5 0,-13-28 0,2 0 0,-11-41 0,-51-196 0,-12-133-112,-252-1636-444,287 1624 556,18 86 68,16 91 202,18 191-236,4-53 0,6 60-34,-8 41 0,0 0 0,0 0 0,0 0 0,1 0 0,-1 0 0,1 0 0,-1 1 0,0-1 0,1 0 0,0 0 0,-1 1 0,1-1 0,-1 0 0,1 0 0,0 1 0,-1-1 0,1 1 0,0-1 0,0 1 0,0-1 0,0 0 0,0 1 0,0 1 0,0-1 0,0 0 0,0 0 0,0 0 0,-1 1 0,1-1 0,0 0 0,0 1 0,0-1 0,-1 1 0,1-1 0,0 1 0,-1-1 0,1 1 0,0 0 0,-1-1 0,1 1 0,-1 0 0,1-1 0,-1 1 0,1 1 0,20 40 0,-6 6 0,15 78 0,11 157-164,-9 101-582,-21 10 301,-16 0-1,-18 0 0,-118 629 1,74-723 37,7-88 96,50-181 344,-2 0 1,-19 37-1,28-63 22,0 0 0,0 0 1,-1 0-1,0-1 0,1 1 0,-7 4 1,9-8-36,0 0 1,-1 0-1,1 0 1,0 0-1,-1 0 1,1-1 0,-1 1-1,1 0 1,-1-1-1,0 1 1,1-1-1,-1 0 1,0 1 0,1-1-1,-1 0 1,1 0-1,-3 0 1,2-1-2,-1 1 1,1-1 0,0 0-1,0 0 1,0 0-1,0 0 1,0 0 0,0 0-1,0-1 1,0 1 0,0 0-1,0-1 1,-1-2-1,-3-2 3,0-1 0,1-1 0,0 1 0,-4-9 0,-10-24-2,2 0-1,-19-69 1,-38-196 145,5-88 505,-191-2194-2641,257 2384 1906,3 187 98,0-1 1,2 0 0,0 1 0,7-28 0,-9 43-20,0 0 1,0 1 0,1-1 0,-1 0 0,0 0 0,1 0 0,-1 1-1,0-1 1,1 0 0,-1 1 0,1-1 0,-1 0 0,1 1 0,0-1-1,-1 1 1,1-1 0,-1 1 0,1-1 0,0 1 0,0-1 0,-1 1-1,1 0 1,0-1 0,1 1 0,-1 0 10,0 0 0,1 1 0,-1-1 0,0 1 1,0-1-1,0 1 0,0-1 0,0 1 0,0 0 0,0 0 0,0-1 1,0 1-1,0 0 0,0 0 0,0 0 0,-1 0 0,1 0 0,1 2 0,8 16 129,0 1-1,-1 0 1,-1 1-1,10 37 0,54 249-2,9 156-216,-6 117-196,33 818-842,-72 0-641,-37-1130 1535,-9-103 198,9-160 12,1 0 0,-1-1 0,1 1 0,-1 0 0,-1-1 0,1 1 0,-1 0 0,0-1 0,0 0 0,0 1 0,0-1 0,-1 0 0,-4 5 0,6-9 0,1 1 0,-1-1 0,0 0 0,1 1 0,-1-1 0,0 0 0,1 0 0,-1 0 0,0 0 0,0 0 0,1 0 0,-1 0 0,0 0 0,0 0 0,1 0 0,-1 0 0,0 0 0,1 0 0,-1-1 0,0 1 0,1 0 0,-1-1 0,0 1 0,1 0 0,-1-1 0,0 1 0,1-1 0,-1 1 0,1-1 0,-1 0 0,-3-3 0,0 0 0,0-1 0,1 1 0,0-1 0,0 0 0,-4-8 0,-11-29 0,-23-84 0,-27-152 164,-80-541 475,35-10-247,39 175-146,36 10 491,37 604-245,7-63-1,5 64 11,-11 38-478,0 0-1,1 0 1,-1 0 0,1 0-1,-1 0 1,1 1-1,-1-1 1,1 0-1,0 0 1,-1 1 0,1-1-1,0 0 1,0 1-1,0-1 1,-1 1-1,1-1 1,0 1 0,0-1-1,0 1 1,2-1-1,-2 1 3,0 0 0,0 0-1,0 1 1,0-1 0,0 0-1,0 0 1,0 1 0,0-1-1,0 1 1,0-1 0,0 1-1,0-1 1,0 1 0,0 0 0,0-1-1,0 1 1,-1 0 0,2 1-1,21 33 456,-10-5-201,-1 1 1,13 53-1,23 154-28,34 628 129,-64 6-322,-17-813-53,-4 338 83,2-366 101,-10 59-1,11-87-182,0-1-1,-1 1 0,0 0 0,0-1 1,1 1-1,-1-1 0,-1 0 0,1 1 1,0-1-1,-1 0 0,1 0 0,-1 1 1,-2 1-1,4-4-6,-1 1 1,0-1-1,1 0 1,-1 0-1,1 0 1,-1 1-1,0-1 1,0 0-1,1 0 1,-1 0-1,0 0 1,1 0-1,-1 0 0,0 0 1,1 0-1,-1 0 1,0-1-1,1 1 1,-1 0-1,0 0 1,1-1-1,-1 1 1,0 0-1,1-1 1,-1 1-1,1 0 1,-1-1-1,1 1 0,-1-1 1,1 1-1,-2-2 1,-4-7-2,0 1 0,0-2 0,0 1 0,1-1 0,1 1-1,-6-17 1,-59-214 1,-17-138-163,-139-871-2164,97-20 2435,121 1069 17,6 172-125,2 0 0,6-35 0,4 36 0,-11 27 0,0-1 0,0 1 0,1 0 0,-1-1 0,0 1 0,0 0 0,1 0 0,-1-1 0,1 1 0,-1 0 0,0 0 0,1 0 0,-1 0 0,0-1 0,1 1 0,-1 0 0,1 0 0,-1 0 0,0 0 0,1 0 0,-1 0 0,1 0 0,-1 0 0,1 0 0,-1 0 0,0 0 0,1 0 0,-1 0 0,1 0 0,-1 1 0,0-1 0,1 0 0,-1 0 0,0 0 0,1 0 0,-1 1 0,0-1 0,1 1 0,4 5 0,0 1 0,0 0 0,-1 0 0,0 1 0,-1-1 0,1 1 0,-1 0 0,-1 0 0,3 9 0,36 181 0,-5 108 63,-14 101 191,-42 629-195,-3-787-22,-11-1 0,-73 273-1,44-314 389,55-184-399,-1 0 1,-1 0-1,-21 34 1,29-53-27,-1 0 0,0-1 0,0 1 0,0-1 0,0 0 0,0 0 0,-1 0 0,-6 5 0,8-8 0,1 1 0,-1 0 0,1-1 0,-1 1 0,1-1 0,-1 1 0,1-1 0,-1 0 0,1 0 0,-1 0 0,1 0 0,-1 0 0,0 0 0,1 0 0,-1 0 0,1-1 0,-1 1 0,-2-1 0,-1-3 0,0 1 0,1-1 0,-1 0 0,1 0 0,0 0 0,0 0 0,0-1 0,1 0 0,0 0 0,0 0 0,0 0 0,0 0 0,-2-9 0,-14-31 0,-23-88 0,-19-137-164,-96-849-1230,89-9 1634,64 866 79,5 209-279,11-71 0,-11 115-40,1 0 0,1 0 0,5-15 0,-8 23 0,1 0 0,-1-1 0,1 1 0,-1 0 0,1 0 0,0 0 0,-1 0 0,1 0 0,0 0 0,0 0 0,0 0 0,0 0 0,0 0 0,0 0 0,0 1 0,0-1 0,0 0 0,0 1 0,1-1 0,1 0 0,-2 1 0,1 0 0,-1 0 0,0 1 0,1-1 0,-1 0 0,1 1 0,-1-1 0,0 1 0,1-1 0,-1 1 0,0 0 0,0 0 0,0-1 0,1 1 0,-1 0 0,0 0 0,0 0 0,0 0 0,0 0 0,0 2 0,7 6 0,-2 0 0,0 1 0,9 16 0,19 50 0,29 100 0,71 282-164,19 162-655,285 1899-3000,-407-2214 3451,-25-193 317,-8-100 51,-2-13 0,-12-49 0,-24-137 0,-10-105 164,-42-369 698,-11-890 0,106 1321-43,-1 193-492,1 1 1,10-41 0,-12 73-270,-1 0 1,2 0-1,-1 0 1,0 0-1,1 0 1,0 0-1,0 1 1,0-1-1,0 1 1,4-5-1,-6 8-41,1-1-1,0 0 0,-1 1 1,1-1-1,0 1 1,0 0-1,-1-1 0,1 1 1,0 0-1,0-1 0,0 1 1,0 0-1,-1 0 0,1-1 1,0 1-1,0 0 1,0 0-1,0 0 0,0 0 1,0 0-1,-1 1 0,1-1 1,0 0-1,0 0 0,0 1 1,0-1-1,-1 0 0,1 1 1,0-1-1,1 1 1,5 6 73,0 0 1,0 0-1,-1 0 1,0 1-1,0 0 1,-1 1 0,0-1-1,7 16 1,20 45 320,39 123 0,45 241-398,26 272-1693,52 771 1,-164-1094 1674,-22-113 447,-7-247-400,-2 1-1,-1-1 0,-1 1 0,-10 38 0,13-59-28,-1 0 0,0 0-1,1 0 1,-1 0 0,0-1 0,0 1-1,-1 0 1,1 0 0,0-1-1,0 1 1,-1-1 0,1 1-1,-1-1 1,-3 3 0,4-4-5,0 0 0,0 1 0,0-1 0,0 0 0,0 0 0,0 1-1,-1-1 1,1 0 0,0 0 0,0 0 0,0-1 0,0 1 0,0 0 0,0 0 0,-1-1 0,1 1 0,0 0 0,0-1 0,0 1 0,0-1 0,0 0 0,0 1 0,-1-2-1,-7-7 5,0 0 0,1-1 0,0 0 0,0 0 0,1-1 0,0 0 0,-8-20 0,-77-180-12,-138-491-871,49-20 1370,-49-657 148,214 1162-191,15 186-418,1 1 0,8-54 0,-8 79-38,2 0 0,-1 0 0,0 0 0,1 0 0,0 0 0,5-8 0,-6 11 0,-1 1 0,1 0 0,0 0 0,0 0 0,-1 0 0,1 0 0,0 1 0,0-1 0,0 0 0,0 0 0,0 1 0,1-1 0,-1 0 0,0 1 0,0-1 0,0 1 0,0-1 0,1 1 0,-1 0 0,2-1 0,-1 1 0,0 1 0,0-1 0,0 0 0,0 1 0,0-1 0,0 1 0,0 0 0,0 0 0,-1-1 0,1 1 0,0 0 0,0 1 0,2 1 0,3 3 0,-1 0 0,0 0 0,0 0 0,5 8 0,11 20 0,0 1 0,29 68 0,61 196-164,3 116-580,-9 68 596,-21 6 0,35 763 0,-120-1007 967,-1-227-666,-1 0 0,0 0 0,-1 0 0,-1-1-1,-9 30 1,12-46-142,1 0-1,0 0 1,-1 0-1,1 0 0,0 0 1,-1 0-1,1 0 1,-1 0-1,0 0 1,1 0-1,-1 0 1,0 0-1,1 0 1,-1-1-1,0 1 0,0 0 1,0 0-1,0-1 1,0 1-1,0-1 1,0 1-1,0-1 1,0 1-1,0-1 1,0 1-1,0-1 0,0 0 1,0 0-1,0 0 1,-1 0-1,1 1 1,0-1-1,0-1 1,0 1-1,0 0 1,0 0-1,-1 0 0,1-1 1,0 1-1,0 0 1,0-1-1,0 1 1,0-1-1,0 1 1,0-1-1,0 0 1,0 1-1,1-1 1,-1 0-1,0 0 0,0 1 1,0-2-1,-10-11 4,1 0 0,1-1 0,0 0 0,1 0 0,0 0 0,-5-17 0,-70-187-14,21 6-637,-55-335 0,34-232 1036,74 575-429,6 52-3757</inkml:trace>
</inkml:ink>
</file>

<file path=ppt/ink/ink5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03.562"/>
    </inkml:context>
    <inkml:brush xml:id="br0">
      <inkml:brushProperty name="width" value="0.35" units="cm"/>
      <inkml:brushProperty name="height" value="0.35" units="cm"/>
      <inkml:brushProperty name="color" value="#FFFFFF"/>
    </inkml:brush>
  </inkml:definitions>
  <inkml:trace contextRef="#ctx0" brushRef="#br0">1161 9 24575,'0'0'0,"0"-1"0,0 1 0,-1-1 0,1 1 0,0 0 0,0-1 0,-1 1 0,1-1 0,0 1 0,-1-1 0,1 1 0,0 0 0,-1-1 0,1 1 0,-1 0 0,1-1 0,0 1 0,-1 0 0,1 0 0,-1-1 0,1 1 0,-1 0 0,1 0 0,-1 0 0,1 0 0,-1 0 0,1-1 0,-1 1 0,1 0 0,-1 0 0,1 0 0,-1 0 0,1 1 0,-1-1 0,0 0 0,-23 4 0,10 0 0,-1 2 0,1 0 0,0 0 0,1 1 0,-1 1 0,2 0 0,-16 13 0,-82 80 0,97-88 0,-106 110 0,5 6 0,6 5 0,6 5 0,6 3 0,-142 286 0,216-381 0,3 0 0,1 1 0,-15 71 0,29-103 0,4-16 0,0 0 0,0 0 0,0 0 0,0-1 0,0 1 0,0 0 0,0 0 0,0 0 0,0 0 0,0 0 0,0 0 0,0 0 0,0 0 0,0 0 0,0 0 0,0 0 0,0 0 0,0 0 0,0 0 0,0 0 0,0 0 0,0 0 0,0 0 0,-1 0 0,1 0 0,0 0 0,0 0 0,0 0 0,0 0 0,0 0 0,0 0 0,0 0 0,0 0 0,0 0 0,0 0 0,0 0 0,0 0 0,0 0 0,0 0 0,0 0 0,0 0 0,0-26 0,0 19 0,5-58 0,3 1 0,19-80 0,46-124 0,-57 214 0,-9 29 0,75-234 0,-81 255 0,0 1 0,1-1 0,-1 0 0,1 1 0,0-1 0,-1 0 0,2 1 0,-1 0 0,0 0 0,1 0 0,-1 0 0,1 0 0,0 0 0,0 0 0,6-3 0,-7 5 0,-1 1 0,0-1 0,1 1 0,-1 0 0,1 0 0,-1 0 0,0 0 0,1 0 0,-1 0 0,1 0 0,-1 0 0,0 0 0,1 1 0,-1-1 0,1 1 0,-1-1 0,2 2 0,1 0 0,0 1 0,0-1 0,0 1 0,-1 0 0,1 0 0,-1 1 0,4 3 0,12 20 0,-1 0 0,-1 1 0,-1 1 0,-2 0 0,17 48 0,25 82-265,55 252 0,-1 175-299,-45-124 543,-49-342 20,-14-183 1,-1-84 159,5 0 1,7 0-1,7 1 1,6 2-1,6 0 1,55-151-1,-82 281-159,22-56 0,-24 64 0,-1 1 0,1 0 0,1 0 0,-1-1 0,1 2 0,0-1 0,0 0 0,8-6 0,-11 10 0,0 1 0,0-1 0,0 0 0,0 1 0,0-1 0,0 0 0,0 1 0,0 0 0,0-1 0,1 1 0,-1 0 0,0-1 0,0 1 0,1 0 0,-1 0 0,0 0 0,0 0 0,0 0 0,1 1 0,-1-1 0,0 0 0,0 0 0,0 1 0,1-1 0,-1 1 0,0-1 0,0 1 0,0-1 0,0 1 0,0 0 0,1 1 0,5 3 0,-1 1 0,0 1 0,-1-1 0,1 1 0,-1 0 0,-1 0 0,1 0 0,5 14 0,28 78 0,-31-80 0,97 360-409,-29 13-268,-38-191 496,152 641 124,-174-801 57,-10-31 0,-3-14 0,-8-47-12,-14-61-1,3 23 202,-116-1003 971,133 1080-1160,0 6 0,0 0 0,0 0 0,-1 0 0,1 0 0,-1 0 0,-1 0 0,1 0 0,-1 0 0,-4-9 0,6 15 0,-1-1 0,1 1 0,0 0 0,-1-1 0,1 1 0,0 0 0,-1 0 0,1-1 0,-1 1 0,1 0 0,0 0 0,-1-1 0,1 1 0,-1 0 0,1 0 0,-1 0 0,1 0 0,-1 0 0,1 0 0,-1 0 0,1 0 0,0 0 0,-1 0 0,1 0 0,-1 0 0,1 0 0,-1 0 0,1 0 0,-1 1 0,1-1 0,0 0 0,-1 0 0,1 0 0,-1 1 0,1-1 0,0 0 0,-1 1 0,1-1 0,0 0 0,-1 1 0,-6 6 0,0 1 0,1 0 0,0 0 0,1 0 0,0 1 0,-8 16 0,5-9 0,-84 172 0,90-184 0,-1 1 0,1-1 0,-1 0 0,0 0 0,0 0 0,0 0 0,-1 0 0,1-1 0,-1 1 0,-5 3 0,8-7 0,0 1 0,0-1 0,0 0 0,0 1 0,0-1 0,1 0 0,-1 1 0,0-1 0,0 0 0,0 0 0,0 0 0,0 0 0,0 0 0,0 0 0,0 0 0,0-1 0,0 1 0,0 0 0,0 0 0,0-1 0,-2 0 0,1 0 0,0-1 0,0 0 0,0 0 0,1 1 0,-1-1 0,0 0 0,1 0 0,-1 0 0,1-1 0,0 1 0,0 0 0,-2-4 0,-5-15 0,1-1 0,0 0 0,2 0 0,-4-26 0,-4-97 0,10 105 0,0-16 0,2 0 0,3 1 0,2-1 0,22-105 0,-15 118 0,2 0 0,2 1 0,1 1 0,3 0 0,1 1 0,40-59 0,-57 95 0,4-7 0,2-1 0,0 1 0,19-18 0,-27 27 0,0 1 0,1 0 0,-1-1 0,1 1 0,-1 0 0,1 0 0,-1 0 0,1 0 0,0 0 0,0 0 0,-1 0 0,1 1 0,0-1 0,0 0 0,0 1 0,0 0 0,0-1 0,0 1 0,0 0 0,0 0 0,0 0 0,0 0 0,0 1 0,-1-1 0,1 1 0,0-1 0,0 1 0,0-1 0,0 1 0,0 0 0,-1 0 0,1 0 0,0 0 0,-1 0 0,1 0 0,1 2 0,5 8 0,-2-1 0,0 1 0,0 0 0,0 0 0,-2 1 0,1-1 0,-2 1 0,4 18 0,-6-27 0,6 24 0,-2 0 0,-1 0 0,-1 1 0,-1-1 0,-2 1 0,0 0 0,-2-1 0,-1 1 0,-2-1 0,0 0 0,-2 0 0,0-1 0,-2 1 0,-1-2 0,-2 1 0,0-2 0,-1 1 0,-2-2 0,-17 24 0,22-36 0,-1 0 0,0 0 0,0 0 0,-1-2 0,0 1 0,-1-2 0,0 0 0,0 0 0,-1-1 0,0-1 0,0 0 0,-1-1 0,0 0 0,0-2 0,-26 5 0,32-7 0,-1-1 0,0 0 0,1 0 0,-1 0 0,0-2 0,1 1 0,0-1 0,-1 0 0,1-1 0,0 0 0,0-1 0,0 1 0,0-2 0,1 1 0,0-1 0,0-1 0,0 0 0,0 0 0,1 0 0,0-1 0,1 0 0,-1 0 0,1 0 0,1-1 0,-10-15 0,4-1 0,0 0 0,2-1 0,0 1 0,2-2 0,-8-46 0,-5-134 0,17 156 0,-15-396 0,18 441 0,0 0 0,-1 0 0,0 0 0,0 0 0,0 0 0,0 0 0,-1 1 0,0-1 0,0 0 0,0 1 0,-1 0 0,1-1 0,-1 1 0,0 0 0,0 0 0,-1 1 0,1-1 0,-1 1 0,0 0 0,-5-4 0,-10-19 0,7 9 0,12 17 0,0 1 0,0-1 0,0 0 0,0 0 0,0 0 0,0 0 0,0 0 0,0 0 0,0 0 0,0 0 0,0 0 0,0 1 0,0-1 0,0 0 0,-1 0 0,1 0 0,0 0 0,0 0 0,0 0 0,0 0 0,0 0 0,0 0 0,0 0 0,0 0 0,0 0 0,0 1 0,-1-1 0,1 0 0,0 0 0,0 0 0,0 0 0,0 0 0,0 0 0,0 0 0,0 0 0,0 0 0,-1 0 0,1 0 0,0 0 0,0 0 0,0 0 0,0 0 0,15 55 0,2 0 0,37 81 0,-50-125 0,15 28 0,-18-38 0,-1 1 0,1-1 0,0 1 0,0-1 0,0 0 0,0 1 0,0-1 0,0 0 0,1 0 0,-1 0 0,0 0 0,1 0 0,-1 0 0,0 0 0,1-1 0,-1 1 0,1 0 0,0-1 0,2 1 0,-3-1 0,1 0 0,-1 0 0,1-1 0,-1 1 0,1-1 0,-1 1 0,0-1 0,1 0 0,-1 0 0,0 1 0,1-1 0,-1 0 0,0 0 0,0 0 0,0 0 0,0 0 0,0-1 0,0 1 0,0 0 0,1-2 0,18-32 0,-17 27 0,69-166 0,-23 48 0,-48 125 0,2-8 0,1 0 0,0 1 0,1 0 0,8-11 0,-13 18 0,1 1 0,-1-1 0,1 0 0,-1 1 0,1-1 0,0 0 0,0 1 0,-1-1 0,1 1 0,0-1 0,0 1 0,-1 0 0,1-1 0,0 1 0,0 0 0,0-1 0,0 1 0,0 0 0,0 0 0,-1 0 0,1 0 0,2 0 0,-2 1 0,0-1 0,1 1 0,-1 0 0,0 0 0,0 0 0,0 0 0,0 0 0,0 0 0,0 0 0,0 0 0,0 0 0,0 0 0,0 1 0,-1-1 0,1 0 0,0 1 0,-1-1 0,1 1 0,0 1 0,6 23 0,0 1 0,-2 1 0,-1-1 0,2 43 0,-5-46 0,15 399 0,-14-343 0,2-67 0,-3-13 0,-1 0 0,1 0 0,-1 0 0,0 0 0,1 0 0,-1 0 0,0 0 0,1 0 0,-1 0 0,0-1 0,1 1 0,-1 0 0,0 0 0,0 0 0,1 0 0,-1-1 0,0 1 0,1 0 0,-1 0 0,0-1 0,0 1 0,0 0 0,1-1 0,-1 1 0,0 0 0,0-1 0,0 1 0,0 0 0,1-1 0,-1 1 0,13-26 0,-1 0 0,14-47 0,-3 9 0,258-573 0,-250 589 0,-31 48 0,0-1 0,1 0 0,-1 0 0,1 1 0,0-1 0,-1 0 0,1 1 0,-1-1 0,1 1 0,0-1 0,0 1 0,-1-1 0,1 1 0,0-1 0,0 1 0,0 0 0,-1-1 0,1 1 0,0 0 0,1 0 0,-1 0 0,-1 0 0,1 1 0,-1-1 0,0 0 0,1 1 0,-1-1 0,0 1 0,1-1 0,-1 0 0,0 1 0,0-1 0,1 1 0,-1-1 0,0 1 0,0-1 0,0 1 0,0-1 0,0 1 0,0-1 0,1 1 0,-1-1 0,0 1 0,-1 0 0,-3 36 0,-21 36-1365</inkml:trace>
</inkml:ink>
</file>

<file path=ppt/ink/ink5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30.656"/>
    </inkml:context>
    <inkml:brush xml:id="br0">
      <inkml:brushProperty name="width" value="0.35" units="cm"/>
      <inkml:brushProperty name="height" value="0.35" units="cm"/>
      <inkml:brushProperty name="color" value="#FFFFFF"/>
    </inkml:brush>
  </inkml:definitions>
  <inkml:trace contextRef="#ctx0" brushRef="#br0">1327 779 24575,'0'11'0,"-14"452"0,-10-182 0,16-67 0,6-78 0,2-129 0,0 1 0,-1-1 0,0 0 0,-1 1 0,0-1 0,-4 12 0,6-20 0,0 1 0,0 0 0,0-1 0,0 1 0,0-1 0,0 1 0,0 0 0,-1-1 0,1 1 0,0-1 0,0 1 0,0 0 0,0-1 0,-1 1 0,1 0 0,0-1 0,0 1 0,-1 0 0,1-1 0,0 1 0,-1 0 0,1 0 0,0-1 0,-1 1 0,1 0 0,0 0 0,-1 0 0,1-1 0,-1 1 0,1 0 0,0 0 0,-1 0 0,1 0 0,-1 0 0,1 0 0,0 0 0,-1 0 0,1 0 0,-1 0 0,1 0 0,0 0 0,-1 0 0,1 0 0,-1 0 0,1 0 0,0 1 0,-1-1 0,1 0 0,0 0 0,-1 0 0,1 1 0,-1-1 0,1 0 0,0 0 0,0 1 0,-1-1 0,1 0 0,0 1 0,0-1 0,-1 0 0,1 1 0,0-1 0,0 1 0,0-1 0,-1 0 0,1 1 0,0-1 0,0 0 0,0 1 0,-11-36 0,11 34 0,-25-131 0,-17-261 0,34-141 0,9 408 0,-3 90 0,-7-47 0,-1-3 0,0-29 0,-44-198 0,51 303 0,-8-35 0,10 43 0,0-1 0,0 1 0,0-1 0,0 0 0,0 1 0,-1 0 0,1-1 0,-1 1 0,1 0 0,-1 0 0,0 0 0,-3-3 0,4 5 0,0-1 0,0 1 0,0 0 0,0-1 0,0 1 0,0 0 0,0 0 0,0 0 0,0 0 0,0 0 0,0 0 0,0 0 0,-1 0 0,1 0 0,0 1 0,0-1 0,0 0 0,0 1 0,0-1 0,0 1 0,0-1 0,0 1 0,0-1 0,0 1 0,1 0 0,-1 0 0,0-1 0,0 1 0,0 1 0,-23 29 0,22-28 0,-176 288 0,146-235 0,3 1 0,-29 78 0,-9 20 0,44-108 0,5-8 0,-1-1 0,-2-1 0,-51 68 0,56-87 0,1 1 0,1 0 0,1 1 0,0 1 0,2 0 0,0 0 0,-15 45 0,-7 61 0,-18 138 0,30-142 0,-95 659 0,116-781 0,0 5 0,-1 0 0,0 0 0,0 0 0,0 0 0,-1 0 0,1 0 0,-1-1 0,-5 11 0,6-16 0,1 0 0,0 0 0,0 1 0,0-1 0,0 0 0,0 0 0,0 1 0,-1-1 0,1 0 0,0 0 0,0 1 0,0-1 0,-1 0 0,1 0 0,0 0 0,0 0 0,0 1 0,-1-1 0,1 0 0,0 0 0,0 0 0,-1 0 0,1 0 0,0 0 0,-1 0 0,1 0 0,0 0 0,0 0 0,-1 0 0,1 0 0,0 0 0,0 0 0,-1 0 0,1 0 0,0 0 0,-1 0 0,1 0 0,0 0 0,0 0 0,-1 0 0,1 0 0,0-1 0,0 1 0,-1 0 0,-7-16 0,1-25 0,-1-81 0,9-163 0,2 234 0,3 0 0,2 0 0,2 1 0,2 0 0,2 1 0,3 0 0,1 2 0,3 0 0,2 1 0,43-66 0,-52 89 0,-10 16 0,0 0 0,0 0 0,0 1 0,1 0 0,0 0 0,0 0 0,0 0 0,1 1 0,9-7 0,-15 12 0,1-1 0,0 1 0,-1-1 0,1 1 0,0 0 0,0-1 0,-1 1 0,1 0 0,0 0 0,0 0 0,-1 0 0,1-1 0,0 1 0,0 0 0,0 0 0,-1 0 0,1 1 0,0-1 0,0 0 0,0 0 0,-1 0 0,1 1 0,0-1 0,0 0 0,-1 1 0,2 0 0,0 0 0,-1 0 0,0 0 0,0 1 0,0-1 0,0 1 0,-1-1 0,1 0 0,0 1 0,-1 0 0,1-1 0,-1 1 0,1 2 0,1 2 0,-2 1 0,1 0 0,0 0 0,-1-1 0,-2 12 0,-1-4 0,0-1 0,-2 0 0,1-1 0,-2 1 0,0-1 0,0 0 0,-1 0 0,0-1 0,-1 0 0,-18 20 0,5-9 0,-1-1 0,-1-1 0,-46 31 0,59-44 0,-1-1 0,1 0 0,-1 0 0,0-1 0,-20 6 0,29-11 0,0 1 0,-1 0 0,1-1 0,0 0 0,-1 1 0,1-1 0,-1 0 0,1 0 0,0-1 0,-1 1 0,1 0 0,-1-1 0,1 1 0,0-1 0,0 0 0,-1 0 0,1 0 0,0 0 0,0 0 0,0 0 0,0-1 0,0 1 0,0-1 0,0 1 0,1-1 0,-1 0 0,1 1 0,-1-1 0,1 0 0,-1 0 0,1 0 0,0-1 0,0 1 0,0 0 0,-1-4 0,-1-7 0,0 1 0,0-1 0,1-1 0,1 1 0,0 0 0,1 0 0,1 0 0,0 0 0,1-1 0,4-18 0,2-1 0,2 1 0,26-59 0,-31 79 0,1 1 0,0-1 0,1 2 0,1-1 0,-1 1 0,11-10 0,-17 18 0,1 0 0,-1 1 0,1-1 0,-1 1 0,1 0 0,-1-1 0,1 1 0,0 0 0,0 0 0,0 0 0,0 0 0,0 0 0,-1 1 0,1-1 0,1 1 0,-1-1 0,0 1 0,0 0 0,0-1 0,0 1 0,0 0 0,0 0 0,0 1 0,0-1 0,0 0 0,0 1 0,0-1 0,0 1 0,0 0 0,0 0 0,0-1 0,0 1 0,0 0 0,0 1 0,-1-1 0,1 0 0,0 0 0,-1 1 0,1-1 0,-1 1 0,0 0 0,1-1 0,-1 1 0,0 0 0,1 2 0,7 10 0,-1 0 0,-1 0 0,0 0 0,-1 1 0,6 25 0,14 85 0,-16-74 0,146 572 0,-5-20 0,-119-439-1365</inkml:trace>
</inkml:ink>
</file>

<file path=ppt/ink/ink5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07.050"/>
    </inkml:context>
    <inkml:brush xml:id="br0">
      <inkml:brushProperty name="width" value="0.35" units="cm"/>
      <inkml:brushProperty name="height" value="0.35" units="cm"/>
      <inkml:brushProperty name="color" value="#FFFFFF"/>
    </inkml:brush>
  </inkml:definitions>
  <inkml:trace contextRef="#ctx0" brushRef="#br0">4335 1 24575,'-12'11'0,"-1"1"0,0-2 0,-1 0 0,0-1 0,0 0 0,-1-1 0,-26 10 0,-117 32 0,136-44 0,-552 95 0,514-93 0,48-6 0,1 0 0,0-1 0,0 1 0,1-2 0,-1 0 0,-21-2 0,31 2 0,1 0 0,-1 0 0,0 0 0,0-1 0,1 1 0,-1 0 0,0 0 0,0 0 0,1-1 0,-1 1 0,0 0 0,1-1 0,-1 1 0,0 0 0,1-1 0,-1 1 0,1-1 0,-1 1 0,1-1 0,-1 1 0,1-1 0,-1 0 0,1 1 0,-1-1 0,1 1 0,-1-2 0,2 1 0,-1-1 0,0 1 0,1 0 0,0-1 0,-1 1 0,1 0 0,-1-1 0,1 1 0,0 0 0,0 0 0,0 0 0,0 0 0,0 0 0,2-2 0,22-19 0,1 2 0,1 0 0,0 2 0,2 1 0,0 1 0,1 1 0,0 2 0,51-16 0,-64 27 0,-36 11 0,-35 9 0,0-2 0,-100 14 0,-118-1 0,-369-18 0,396-13 0,240 2 0,0 0 0,0-1 0,0 0 0,0 0 0,0 0 0,1-1 0,-1 0 0,1 0 0,-7-3 0,4 2 0,0-1 0,0 2 0,0-1 0,0 1 0,-9-2 0,-54-4 0,-140 2 0,121 6 0,-980 32-769,961-19 769,83-6 0,19-2 0,8-4 0,0 0 0,0 0 0,0 0 0,1-1 0,-1 1 0,0 0 0,0-1 0,1 0 0,-1 1 0,0-1 0,4 0 0,109 3 253,192-21 1,-37 1 8,-262 16-262,0 1 0,0 1 0,-1-1 0,1 1 0,0 0 0,0 1 0,13 4 0,-20-5 0,0-1 0,0 1 0,1-1 0,-1 1 0,0 0 0,0 0 0,0 0 0,0 0 0,0 0 0,-1 0 0,1 0 0,0 0 0,0 0 0,-1 0 0,1 0 0,0 0 0,-1 0 0,0 1 0,1-1 0,0 2 0,-1-1 0,0 1 0,0 0 0,-1-1 0,1 1 0,0 0 0,-1-1 0,0 1 0,1 0 0,-1-1 0,0 1 0,0-1 0,-1 0 0,-1 5 0,-9 12 0,-1-1 0,-1 1 0,-32 31 0,-58 44 0,74-68 0,-99 84 0,-227 148 0,310-233 0,37-25 0,13-8 0,17-13 0,1 2 0,1 0 0,28-17 0,1-1 0,654-438-657,-668 452 657,2 2 0,0 1 0,65-21 0,-100 40 0,1-1 0,-1 1 0,1 0 0,-1 1 0,1-1 0,-1 1 0,10 1 0,-14-1 0,1 0 0,-1 1 0,0-1 0,0 1 0,0-1 0,0 1 0,0-1 0,0 1 0,0-1 0,0 1 0,0 0 0,0-1 0,0 1 0,0 0 0,0 0 0,0 0 0,-1 0 0,1 0 0,0 0 0,-1 0 0,1 0 0,-1 0 0,1 0 0,-1 0 0,1 1 0,-1-1 0,0 0 0,0 0 0,1 0 0,-1 0 0,0 1 0,0-1 0,0 0 0,0 0 0,0 0 0,-1 1 0,1-1 0,0 0 0,-1 2 0,-2 6 0,1 0 0,-2 0 0,1 0 0,-1 0 0,0-1 0,-1 0 0,0 1 0,-7 7 0,-58 67 0,62-74 0,-100 101-56,-4-4-1,-188 136 0,-280 145-113,547-366 170,-368 215 0,394-232 0,0 0 0,-1-1 0,-15 5 0,23-8 0,-1 0 0,1 0 0,0 0 0,0 0 0,0 1 0,-1-1 0,1 0 0,0 0 0,0 0 0,0 0 0,-1 0 0,1 0 0,0 0 0,0 0 0,0 0 0,0-1 0,-1 1 0,1 0 0,0 0 0,0 0 0,0 0 0,-1 0 0,1 0 0,0 0 0,0 0 0,0 0 0,0-1 0,-1 1 0,1 0 0,0 0 0,0 0 0,0 0 0,0 0 0,0-1 0,0 1 0,0 0 0,-1 0 0,1 0 0,0-1 0,0 1 0,0 0 0,0 0 0,0 0 0,0 0 0,0-1 0,0 1 0,0 0 0,0 0 0,0 0 0,0-1 0,0 1 0,0 0 0,15-25 0,127-129 0,-101 111 0,389-368 80,-341 336-60,4 4 0,2 5 0,114-61 0,-70 62-20,-121 57 0,1 2 0,0 0 0,1 1 0,-1 1 0,23-2 0,-37 6 0,0-1 0,0 1 0,0 0 0,0 1 0,0-1 0,-1 1 0,1 0 0,0 0 0,0 0 0,-1 1 0,1 0 0,-1 0 0,1 0 0,-1 0 0,0 1 0,0-1 0,6 6 0,-6-3 0,0 0 0,0 0 0,0 0 0,-1 0 0,0 0 0,0 1 0,0-1 0,-1 1 0,0 0 0,0 0 0,-1 0 0,2 7 0,0 10 0,-2 0 0,0-1 0,-2 1 0,0 0 0,-2 0 0,-6 29 0,-5 3 61,-1 0 0,-3-2 0,-33 68 0,-94 141 393,133-243-367,-32 49-1,39-62-91,1 0 0,-1 0 0,-1 0 1,1 0-1,-1-1 0,-11 8 0,16-12 5,0-1 0,0 0 0,1 1 0,-1-1 0,0 1 0,0-1 0,0 0 0,1 0 0,-1 1 0,0-1 0,0 0 0,0 0 0,0 0 0,0 0 0,1 0 0,-1 0 0,0 0 0,0 0 0,0-1 0,0 1 0,0 0 0,1 0 0,-1-1 0,0 1 0,0 0 0,1-1 0,-1 1 0,0-1 0,0 1 0,1-1 0,-1 0 0,0 1 0,1-1 0,-1 1 0,1-1 0,-1 0 0,1 0 0,-1 1 0,1-1 0,0 0 0,-1-1 0,-3-6 0,1-1 0,0 1 0,0-1 0,1 0 0,1 0 0,-1 0 0,1 0 0,1 0 0,0-15 0,13-96 0,3 28 0,5 1 0,54-152 0,-52 186 0,2 1 0,2 0 0,3 2 0,2 2 0,48-61 0,-72 102 0,0 1 0,0 0 0,1 1 0,1 0 0,0 0 0,0 1 0,0 0 0,1 1 0,23-12 0,-32 18 0,0 0 0,0 1 0,0-1 0,0 1 0,0-1 0,0 1 0,0 0 0,0-1 0,0 1 0,0 0 0,1 1 0,-1-1 0,0 0 0,0 0 0,0 1 0,0 0 0,0-1 0,3 2 0,-2 0 0,-1 0 0,0 0 0,0 0 0,0 0 0,0 0 0,0 1 0,0-1 0,-1 1 0,1-1 0,-1 1 0,0-1 0,0 1 0,0 0 0,1 3 0,6 25 0,-2-1 0,-2 1 0,0 0 0,-2 55 0,-2-50 0,-14 597-743,-2-476 495,-6 0 1,-44 156-1,-37 24 89,74-257 106,-5-2 1,-44 77-1,78-154 53,-9 15 0,1-1 0,-2-1 0,0 0 0,-18 20 0,27-33 5,1-1 1,0 1 0,0-1 0,-1 1 0,1-1 0,0 1-1,-1-1 1,1 0 0,0 1 0,-1-1 0,1 0-1,0 1 1,-1-1 0,1 0 0,-1 1 0,1-1 0,-1 0-1,1 0 1,-1 0 0,1 1 0,-1-1 0,1 0 0,-1 0-1,1 0 1,-1 0 0,1 0 0,-1 0 0,1 0-1,-1 0 1,1 0 0,-1 0 0,1 0 0,-1-1 0,1 1-1,-1 0 1,1 0 0,-1 0 0,1-1 0,-1 1-1,1 0 1,-1 0 0,1-1 0,-1 1 0,1 0 0,0-1-1,-1 1 1,1-1 0,0 1 0,-1 0 0,1-1-1,0 1 1,0-1 0,-1 0 0,-6-39 579,2-23-268,8-112 1,21-69-49,-5 104-485,6 2 1,6 1-1,96-260 0,-112 358 216,3 0 0,32-52 0,-45 82 0,1 1 0,0-1 0,0 1 0,1 0 0,0 0 0,1 1 0,-1 0 0,1 0 0,1 1 0,-1 0 0,1 1 0,0 0 0,1 0 0,-1 1 0,12-4 0,-19 7 8,1 1 0,0-1 0,0 1 0,0-1 0,0 1 1,0 0-1,-1 0 0,1 1 0,0-1 0,0 1 0,0-1 0,0 1 0,-1 0 1,1 0-1,0 0 0,-1 0 0,1 0 0,-1 1 0,1-1 0,-1 1 0,1 0 1,-1 0-1,0 0 0,0 0 0,0 0 0,0 0 0,0 0 0,-1 1 0,1-1 1,1 5-1,3 6 70,-1-1 0,0 1 0,-1 0-1,0 0 1,2 21 0,1 18-55,-2 0-1,-3 0 0,-2 1 0,-2-1 0,-2 1 0,-3-1 1,-24 94-1,11-77-168,-4-1 0,-2-1 0,-3-1 0,-3-1 0,-48 73 0,38-78 90,-2-1 0,-2-3 0,-3-1 0,-82 71 0,89-91 56,0-3 0,-3-1 0,0-1 0,-2-3 0,-1-2 0,-91 33 1,122-52-1,0 0 0,0-2 0,-1 0 0,0-1 0,0 0 0,-28-1 0,43-2 11,-1 0 0,1-1 0,-1 1 0,1-1 1,-1 0-1,1 0 0,-1 0 0,1-1 1,0 1-1,-1-1 0,1 1 0,0-1 1,0 0-1,0-1 0,1 1 0,-1 0 1,0-1-1,1 1 0,0-1 0,-1 0 1,1 0-1,0 0 0,1 0 0,-3-5 0,-2-6 83,2 1 0,0-1-1,1 0 1,0 0-1,0-16 1,-2-31-48,3-1 1,2 0 0,4 1-1,2 0 1,14-64 0,91-296-48,-89 352-681,47-101-1,-31 101-6143</inkml:trace>
</inkml:ink>
</file>

<file path=ppt/ink/ink5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08.062"/>
    </inkml:context>
    <inkml:brush xml:id="br0">
      <inkml:brushProperty name="width" value="0.35" units="cm"/>
      <inkml:brushProperty name="height" value="0.35" units="cm"/>
      <inkml:brushProperty name="color" value="#FFFFFF"/>
    </inkml:brush>
  </inkml:definitions>
  <inkml:trace contextRef="#ctx0" brushRef="#br0">965 1 24575,'-1'11'0,"-1"0"0,-1 0 0,0 0 0,0 0 0,-1-1 0,0 1 0,-9 14 0,-4 10 0,-8 27 0,-109 238 0,116-267 0,-2 0 0,-1-1 0,-1-2 0,-2 0 0,-2-1 0,-43 39 0,55-55 0,-1-1 0,-1 0 0,0-1 0,0-1 0,-1 0 0,0-1 0,-1-1 0,0-1 0,0-1 0,0 0 0,-1-1 0,0-1 0,0-1 0,-22 1 0,11-2 0,11 0 0,0-1 0,0 0 0,-1-2 0,1 0 0,0-2 0,-26-5 0,35 3-170,0 0-1,0-1 0,0 0 1,1-1-1,0 0 0,0 0 1,-8-10-1</inkml:trace>
</inkml:ink>
</file>

<file path=ppt/ink/ink5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09.626"/>
    </inkml:context>
    <inkml:brush xml:id="br0">
      <inkml:brushProperty name="width" value="0.35" units="cm"/>
      <inkml:brushProperty name="height" value="0.35" units="cm"/>
      <inkml:brushProperty name="color" value="#FFFFFF"/>
    </inkml:brush>
  </inkml:definitions>
  <inkml:trace contextRef="#ctx0" brushRef="#br0">712 1 24575,'1'0'0,"1"0"0,-1 0 0,1 1 0,-1-1 0,1 0 0,-1 1 0,0-1 0,1 1 0,-1 0 0,0-1 0,1 1 0,-1 0 0,0 0 0,0 0 0,0 0 0,0 0 0,1 0 0,-2 0 0,3 2 0,14 27 0,-15-25 0,13 29 0,-2 1 0,-2 0 0,-1 1 0,-1 0 0,3 38 0,9 187 0,-21-252 0,2 91 0,-4 0 0,-5 0 0,-4 0 0,-4-1 0,-4-1 0,-41 118 0,14-85 0,-6-2 0,-5-2 0,-141 227 0,170-310 0,-112 168 0,139-212 0,1 1 0,0-1 0,0 1 0,-1 0 0,1-1 0,-1 1 0,1-1 0,0 1 0,-1-1 0,1 1 0,-1-1 0,1 1 0,-1-1 0,0 1 0,1-1 0,-1 0 0,1 1 0,-1-1 0,0 0 0,1 0 0,-1 1 0,0-1 0,1 0 0,-1 0 0,0 0 0,1 0 0,-1 0 0,0 0 0,1 0 0,-1 0 0,0 0 0,1 0 0,-1 0 0,0 0 0,1-1 0,-1 1 0,0 0 0,1 0 0,-1-1 0,0 1 0,1 0 0,-1-1 0,1 1 0,-1-1 0,1 1 0,-1-1 0,1 1 0,-1-1 0,1 1 0,-1-1 0,1 1 0,0-1 0,-1-1 0,-18-41 0,18 41 0,-28-103 0,-27-186 0,45 219 0,-21-152 0,-5-371 0,36 464 0,7-331 0,-3 445 0,3 13 0,-4 5 0,-1 1 0,1-1 0,0 1 0,0 0 0,-1-1 0,0 1 0,1 0 0,-1 0 0,0 0 0,0 0 0,2 4 0,24 52 0,-3 2 0,34 124 0,-44-135 0,155 656 0,-145-586 0,-5 0 0,3 143 0,-27-328 0,-23-109 0,8 66 0,-29-300-1365,46 348-5461</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36.332"/>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5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11.181"/>
    </inkml:context>
    <inkml:brush xml:id="br0">
      <inkml:brushProperty name="width" value="0.35" units="cm"/>
      <inkml:brushProperty name="height" value="0.35" units="cm"/>
      <inkml:brushProperty name="color" value="#FFFFFF"/>
    </inkml:brush>
  </inkml:definitions>
  <inkml:trace contextRef="#ctx0" brushRef="#br0">407 258 24575,'1'12'0,"1"0"0,0 0 0,0 0 0,1 0 0,1 0 0,6 15 0,-2-4 0,41 124 0,37 183 0,1 149 0,-33 4 0,-53-467 0,1-7 0,-2 1 0,1 0 0,-2 0 0,1 0 0,-1 0 0,-2 9 0,3-19 0,0 0 0,0 0 0,0 0 0,0-1 0,0 1 0,0 0 0,-1 0 0,1 0 0,0-1 0,0 1 0,0 0 0,0 0 0,0 0 0,0-1 0,0 1 0,0 0 0,-1 0 0,1 0 0,0 0 0,0-1 0,0 1 0,0 0 0,-1 0 0,1 0 0,0 0 0,0 0 0,0 0 0,-1 0 0,1-1 0,0 1 0,0 0 0,0 0 0,-1 0 0,1 0 0,0 0 0,0 0 0,0 0 0,-1 0 0,1 0 0,0 0 0,0 0 0,-1 0 0,1 0 0,0 0 0,0 1 0,0-1 0,-1 0 0,1 0 0,0 0 0,0 0 0,0 0 0,0 0 0,-1 0 0,1 1 0,0-1 0,0 0 0,0 0 0,0 0 0,0 0 0,-1 1 0,1-1 0,0 0 0,0 0 0,0 0 0,0 1 0,0-1 0,0 0 0,0 0 0,0 1 0,-6-15 0,0 1 0,2-1 0,-1 0 0,2 0 0,-4-23 0,4 17 0,-69-469 0,35 214 0,9 75 0,-61-360 0,53 411 0,24 124 0,6 25 0,-1 16 0,-3 32 0,2-1 0,-2 65 0,4-28 0,-16 188 0,-22 192 0,40-441 0,0 1 0,-11 30 0,4-36 0,11-18 0,-1 0 0,1 0 0,0 1 0,-1-1 0,1 0 0,-1 0 0,1 0 0,0 0 0,-1 0 0,1 0 0,0 0 0,-1 0 0,1 0 0,-1 0 0,1 0 0,0 0 0,-1 0 0,1 0 0,0 0 0,-1 0 0,1-1 0,0 1 0,-1 0 0,1 0 0,0 0 0,-1-1 0,1 1 0,0 0 0,-1-1 0,-1-2 0,-1 0 0,1 0 0,0 0 0,0 0 0,0-1 0,1 1 0,-1-1 0,0-4 0,-54-180 0,-41-243 0,69 266 0,-7-169 0,34 318 0,-1-31 0,2 45 0,0 1 0,0-1 0,0 0 0,0 0 0,0 0 0,1 0 0,-1 1 0,1-1 0,-1 0 0,1 0 0,0 1 0,-1-1 0,1 0 0,0 1 0,0-1 0,0 1 0,2-2 0,-2 2 0,0 1 0,0 0 0,1 0 0,-1 0 0,0-1 0,0 1 0,0 0 0,0 1 0,0-1 0,0 0 0,0 0 0,1 0 0,-1 1 0,0-1 0,0 0 0,0 1 0,0-1 0,0 1 0,0 0 0,0-1 0,0 1 0,-1 0 0,1-1 0,0 1 0,0 0 0,1 2 0,16 16 0,0 1 0,-2 1 0,0 0 0,-2 1 0,23 44 0,30 68 0,99 280 0,3 158 0,-154-516 0,7 24 0,21 147 0,-41-179 0,-2-47 0,0 1 0,0 0 0,-1 0 0,1-1 0,0 1 0,-1 0 0,1-1 0,-1 1 0,0 0 0,1-1 0,-1 1 0,0-1 0,0 1 0,0-1 0,0 1 0,0-1 0,0 0 0,-1 1 0,1-1 0,-3 2 0,3-3 0,0 1 0,0-1 0,0 0 0,0 0 0,0 1 0,-1-1 0,1 0 0,0 0 0,0 0 0,0 0 0,0-1 0,0 1 0,0 0 0,0 0 0,0-1 0,0 1 0,-1 0 0,1-1 0,0 1 0,1-1 0,-1 0 0,0 1 0,0-1 0,0 0 0,0 1 0,0-1 0,1 0 0,-2-1 0,-22-31 0,23 31 0,-16-28 0,2-2 0,1 0 0,1 0 0,2-1 0,-9-43 0,-20-177 0,6-92 0,33 332 0,0 9 0,0-1 0,0 1 0,1 0 0,0-1 0,0 1 0,0 0 0,0-1 0,1 1 0,1-7 0,0 11 0,3 8 0,11 37 0,-1 1 0,-3 1 0,11 78 0,-19-104 0,57 610-288,-51 5-16,-10-612 303,-37 705 1,21-316-772</inkml:trace>
</inkml:ink>
</file>

<file path=ppt/ink/ink5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12.700"/>
    </inkml:context>
    <inkml:brush xml:id="br0">
      <inkml:brushProperty name="width" value="0.35" units="cm"/>
      <inkml:brushProperty name="height" value="0.35" units="cm"/>
      <inkml:brushProperty name="color" value="#FFFFFF"/>
    </inkml:brush>
  </inkml:definitions>
  <inkml:trace contextRef="#ctx0" brushRef="#br0">28 905 24575,'7'3'0,"1"1"0,-2 0 0,1 0 0,0 0 0,-1 1 0,1 0 0,-1 0 0,-1 0 0,1 1 0,-1 0 0,0 0 0,0 0 0,-1 1 0,0 0 0,4 7 0,5 12 0,-1 1 0,13 45 0,-11-20 0,-2-1 0,-3 2 0,5 92 0,-14 163 0,-3-192 0,0 609 0,3-719 0,-1 1 0,1 0 0,-1 0 0,-1 0 0,1-1 0,-1 1 0,-1-1 0,-4 12 0,6-17 0,0 0 0,1 1 0,-1-1 0,0 0 0,0 0 0,0 0 0,0 0 0,0 0 0,0 0 0,0 0 0,0-1 0,0 1 0,0 0 0,0-1 0,-1 1 0,1 0 0,0-1 0,-1 0 0,1 1 0,-2-1 0,1 0 0,1 0 0,-1 0 0,0-1 0,0 1 0,0-1 0,0 0 0,0 1 0,1-1 0,-1 0 0,0 0 0,0 0 0,1 0 0,-1 0 0,1-1 0,-1 1 0,1 0 0,0-1 0,-2-2 0,-5-5 0,2 0 0,-1-1 0,1 1 0,1-1 0,0 0 0,0-1 0,-4-14 0,-18-83 0,23 85 0,-21-115 0,-11-266 0,37-148 0,3 221 0,-4-308 0,0 617 0,0 1 0,2-1 0,1 0 0,0 1 0,2-1 0,0 1 0,2 0 0,0 1 0,12-23 0,-3 11-682,19-53-1</inkml:trace>
</inkml:ink>
</file>

<file path=ppt/ink/ink5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26.342"/>
    </inkml:context>
    <inkml:brush xml:id="br0">
      <inkml:brushProperty name="width" value="0.35" units="cm"/>
      <inkml:brushProperty name="height" value="0.35" units="cm"/>
      <inkml:brushProperty name="color" value="#FFFFFF"/>
    </inkml:brush>
  </inkml:definitions>
  <inkml:trace contextRef="#ctx0" brushRef="#br0">145 743 24575,'6'-7'0,"-1"0"0,0 0 0,0-1 0,0 0 0,-1 0 0,-1 0 0,1 0 0,-1-1 0,0 1 0,-1-1 0,0 0 0,-1 0 0,0 0 0,0 0 0,-1 0 0,0-9 0,-9 33 0,-7 29 0,-12 63 0,4-16 0,23-87 0,0 0 0,0 0 0,-1 0 0,0 0 0,0 0 0,0-1 0,0 1 0,0-1 0,-6 7 0,8-10 0,-1 1 0,1-1 0,-1 0 0,1 1 0,-1-1 0,1 0 0,-1 1 0,1-1 0,-1 0 0,0 0 0,1 0 0,-1 0 0,1 1 0,-1-1 0,0 0 0,1 0 0,-1 0 0,1 0 0,-1 0 0,0 0 0,1-1 0,-1 1 0,1 0 0,-1 0 0,1 0 0,-2-1 0,1 0 0,-1 0 0,1-1 0,-1 1 0,1 0 0,-1-1 0,1 1 0,0-1 0,0 0 0,-1 1 0,1-1 0,1 0 0,-2-2 0,-9-21 0,2 0 0,0 0 0,2-1 0,1-1 0,-6-50 0,4-136 0,12 186 0,-4 27 0,0-1 0,0 1 0,0 0 0,1 0 0,-1 0 0,0-1 0,0 1 0,0 0 0,0 0 0,1 0 0,-1 0 0,0-1 0,0 1 0,0 0 0,1 0 0,-1 0 0,0 0 0,0 0 0,0 0 0,1 0 0,-1 0 0,0 0 0,0-1 0,1 1 0,-1 0 0,0 0 0,0 0 0,1 0 0,-1 0 0,0 0 0,0 1 0,1-1 0,-1 0 0,0 0 0,0 0 0,0 0 0,1 0 0,-1 0 0,0 0 0,0 0 0,1 1 0,-1-1 0,0 0 0,0 0 0,0 0 0,4 5 0,0 0 0,0-1 0,-1 1 0,0 0 0,0 1 0,3 6 0,183 444 0,-139-326 0,-23-56 0,15 36 0,-39-107 0,-3-9 0,-3-15 0,-13-49 0,-43-218 0,58 286 0,1 0 0,-1 0 0,1 0 0,0 0 0,0 0 0,0 0 0,0 0 0,0 0 0,0 0 0,1 0 0,0-4 0,0 6 0,-1 1 0,1-1 0,-1 0 0,1 0 0,-1 1 0,1-1 0,-1 1 0,1-1 0,-1 0 0,1 1 0,-1-1 0,1 1 0,-1-1 0,0 1 0,1-1 0,-1 1 0,0-1 0,1 1 0,-1 0 0,0-1 0,0 1 0,1 1 0,3 7 0,0 0 0,-1 1 0,4 16 0,-10 6 0,-3-26 0,-1-21 0,1-17 0,2-1 0,1 0 0,1-1 0,7-65 0,-3 37 0,0-14 0,-1-1 0,20-139 0,-16 166 0,2-11 0,-6 56 0,0 1 0,1 0 0,0-1 0,-1 1 0,2 0 0,-1 0 0,0 1 0,1-1 0,-1 0 0,1 1 0,6-7 0,4 0 0,1 0 0,1 0 0,-1 1 0,1 1 0,1 1 0,-1 0 0,1 1 0,1 0 0,-1 1 0,1 1 0,-1 1 0,21-1 0,-33 3 0,-1 1 0,1-1 0,-1 1 0,1 0 0,-1 1 0,1-1 0,-1 0 0,1 1 0,-1 0 0,0 0 0,1 0 0,-1 0 0,0 1 0,0-1 0,0 1 0,0 0 0,0 0 0,0 0 0,0 0 0,3 4 0,-2-2 0,-1 1 0,0 0 0,0 0 0,0 0 0,-1 0 0,0 0 0,0 0 0,0 1 0,-1-1 0,1 1 0,-1-1 0,0 8 0,0 6 0,0-1 0,-2 0 0,0 0 0,0 0 0,-9 33 0,-34 89 0,7-28 0,-145 643 0,168-701 0,-2 0 0,-2-1 0,-3-1 0,-45 82 0,52-109 0,1 1 0,1 1 0,2 0 0,0 1 0,2 0 0,1 0 0,1 0 0,2 1 0,1 0 0,1 0 0,1 0 0,2 0 0,1 0 0,11 56 0,153 901 0,-158-896 0,-7 129 0,-1-13 0,6-159 0,2 0 0,2 0 0,2-1 0,23 57 0,-4-8 0,149 520 0,-161-548 0,-3 0 0,10 98 0,-25-157 0,-1 0 0,0 0 0,-1 0 0,0 0 0,0 0 0,-3 8 0,4-15 0,0 1 0,-1 0 0,1-1 0,0 1 0,-1-1 0,0 0 0,1 1 0,-1-1 0,0 1 0,1-1 0,-1 0 0,0 1 0,0-1 0,0 0 0,0 0 0,0 0 0,-1 0 0,1 0 0,0 0 0,0 0 0,-1 0 0,1 0 0,0-1 0,-1 1 0,1-1 0,-1 1 0,1-1 0,-1 1 0,1-1 0,-1 0 0,1 0 0,-1 1 0,1-1 0,-1 0 0,0-1 0,1 1 0,-2 0 0,1-1 0,0 0 0,1 1 0,-1-1 0,0 0 0,1 0 0,-1 0 0,1 0 0,-1 0 0,1-1 0,0 1 0,0 0 0,-1-1 0,1 1 0,0 0 0,0-1 0,0 0 0,-1-2 0,-11-37 0,6-4 0,-4-71 0,7 58 0,-60-628 0,17 214 0,45 448 0,0 15 0,1-1 0,0 0 0,1 0 0,0 1 0,1-1 0,2-10 0,-3 18 0,0 1 0,0 0 0,1 0 0,-1 0 0,0 0 0,1 0 0,0 0 0,-1 0 0,1 0 0,-1 0 0,1 0 0,0 0 0,0 0 0,-1 1 0,1-1 0,0 0 0,0 1 0,0-1 0,0 0 0,0 1 0,0-1 0,0 1 0,0-1 0,0 1 0,0 0 0,0-1 0,1 1 0,-1 0 0,0 0 0,0 0 0,0 0 0,0 0 0,0 0 0,1 0 0,-1 0 0,0 0 0,0 0 0,2 1 0,1 1 0,1-1 0,-1 1 0,1 0 0,-1 0 0,0 0 0,0 1 0,0 0 0,6 5 0,6 9 0,0 1 0,-2 0 0,0 2 0,-1 0 0,-1 0 0,15 35 0,15 39-112,-4 2 0,-4 1 0,36 170-1,25 316-335,-27 248 448,-64-1 0,-4-784 0,0-21 0,0 0 0,-1 0 0,-2 0 0,-1 0 0,-6 25 0,9-47 15,0-1 0,1 1-1,-1-1 1,0 1 0,0-1 0,-1 1 0,1-1 0,0 0 0,-1 1 0,0-1 0,1 0 0,-1 0 0,0 0 0,0 0 0,0-1 0,0 1 0,0 0 0,-1-1 0,1 0 0,0 1 0,-1-1 0,1 0 0,-1 0 0,1 0 0,-1-1 0,0 1 0,1 0 0,-1-1-1,-4 0 1,4 0 7,-1-1-1,0 1 1,1-1-1,-1 0 0,0-1 1,1 1-1,0 0 0,-1-1 1,1 0-1,0 0 1,-1 0-1,1 0 0,1-1 1,-1 1-1,0-1 0,0 1 1,1-1-1,0 0 1,-1 0-1,-2-6 0,-7-14-21,0 0 0,2 0 0,-13-47 0,-10-78 0,23 96 0,-54-323 0,54 277 0,4-183 0,6 278 0,10-102 0,-9 94 0,2 0 0,-1 0 0,2 0 0,-1 1 0,1 0 0,1-1 0,6-10 0,-10 19 0,0 0 0,1 0 0,-1 0 0,0 1 0,0-1 0,1 0 0,-1 1 0,1-1 0,0 1 0,-1-1 0,1 1 0,0 0 0,0-1 0,0 1 0,0 0 0,0 0 0,0 1 0,0-1 0,0 0 0,0 1 0,0-1 0,0 1 0,1 0 0,-1-1 0,0 1 0,0 0 0,0 1 0,1-1 0,-1 0 0,0 0 0,0 1 0,0 0 0,0-1 0,0 1 0,1 0 0,-1 0 0,-1 0 0,1 0 0,4 3 0,3 3 0,0 0 0,-1 1 0,0 0 0,0 1 0,-1-1 0,12 18 0,4 12 0,-2 0 0,-1 2 0,-2 0 0,21 71 0,27 178 0,-43-126 0,-7 0 0,-6 210 0,-10-349 0,1-6 0,-1-1 0,-1 1 0,0 0 0,-1-1 0,-1 1 0,-1-1 0,0 0 0,-12 29 0,15-44 0,0 1 0,-1-1 0,1 1 0,-1-1 0,0 0 0,0 0 0,1 1 0,-1-1 0,-1 0 0,1-1 0,0 1 0,-3 2 0,4-4 0,0 1 0,-1-1 0,1 1 0,-1-1 0,1 0 0,0 1 0,-1-1 0,1 0 0,-1 0 0,1 0 0,0 0 0,-1 0 0,1 0 0,-1 0 0,1-1 0,0 1 0,-1 0 0,-1-2 0,-2 0 0,1-1 0,-1 0 0,1-1 0,-1 1 0,1-1 0,0 0 0,1 0 0,-1 0 0,1-1 0,0 1 0,-6-11 0,-19-39 0,1-2 0,3-1 0,-25-93 0,-27-194 0,30-43 0,44 371 0,0-45 0,2 58 0,0 0 0,0 0 0,0 0 0,1 0 0,-1 0 0,1 0 0,0 0 0,-1 0 0,2 0 0,-1 0 0,0 1 0,0-1 0,3-3 0,-3 5 0,-1 1 0,0 0 0,0 0 0,1 0 0,-1-1 0,0 1 0,1 0 0,-1 0 0,0 0 0,0 0 0,1-1 0,-1 1 0,0 0 0,1 0 0,-1 0 0,1 0 0,-1 0 0,0 0 0,1 0 0,-1 0 0,0 0 0,1 0 0,-1 0 0,0 0 0,1 0 0,-1 0 0,0 1 0,1-1 0,-1 0 0,0 0 0,1 0 0,13 16 0,5 23 0,-1 2 0,23 79 0,-35-99 0,38 135-113,-7 1-1,32 312 0,-44 331-227,-25-758 341,1-23 0,0 0 0,-2-1 0,-1 1 0,0 0 0,-1-1 0,-11 36 0,14-52 11,-1 0 0,0 0-1,1 0 1,-1 0 0,0 0-1,0 0 1,-1 0 0,1 0-1,0 0 1,0 0 0,-1-1-1,1 1 1,-1-1 0,0 1-1,1-1 1,-1 0-1,0 1 1,0-1 0,0 0-1,0 0 1,0 0 0,0 0-1,0-1 1,0 1 0,0 0-1,0-1 1,-1 0 0,1 1-1,0-1 1,0 0 0,-4-1-1,1 0 12,1 0-1,0-1 0,-1 0 1,1 0-1,0 0 0,0-1 0,1 1 1,-1-1-1,0 0 0,1 0 1,0 0-1,-1 0 0,1-1 1,1 1-1,-5-7 0,-14-27-21,1 0 0,2-1 0,2-2 0,-14-48 0,-10-38 0,5-1 0,-27-193 0,61 314 0,-2-16 0,1 0 0,2-28 0,0 45 0,0 1 0,1-1 0,-1 0 0,1 1 0,0-1 0,1 1 0,-1-1 0,1 1 0,0 0 0,0-1 0,0 1 0,0 0 0,1 0 0,0 1 0,0-1 0,5-5 0,-7 8 0,0 0 0,0 0 0,0 0 0,0 1 0,0-1 0,0 1 0,1-1 0,-1 0 0,0 1 0,0 0 0,0-1 0,1 1 0,-1 0 0,0 0 0,0-1 0,1 1 0,-1 0 0,0 0 0,1 1 0,-1-1 0,0 0 0,0 0 0,1 1 0,-1-1 0,0 0 0,0 1 0,0-1 0,1 1 0,-1 0 0,0-1 0,1 2 0,2 1 0,0 1 0,0 0 0,-1 0 0,1 0 0,-1 0 0,0 1 0,4 7 0,3 9 0,0 0 0,-1 0 0,10 44 0,11 81 0,23 374-519,-44 2 0,-10-496 519,2-4 0,-1 1 0,-2-1 0,0 0 0,-1 0 0,-8 25 0,11-45 0,-1 0 0,1 0 0,-1 1 0,0-1 0,0 0 0,0 0 0,0 0 0,0 0 0,-1 0 0,1 0 0,-1 0 0,1 0 0,-1-1 0,0 1 0,1-1 0,-1 1 0,0-1 0,0 0 0,0 1 0,0-1 0,0 0 0,-1 0 0,1-1 0,0 1 0,0 0 0,-4 0 0,2-1 0,1-1 0,0 1 0,-1-1 0,1 0 0,0 0 0,0 0 0,-1 0 0,1-1 0,0 1 0,0-1 0,0 0 0,1 0 0,-1 0 0,0 0 0,1 0 0,-1-1 0,1 1 0,0-1 0,-2-2 0,-8-11 57,2 0 0,-1 0-1,2-1 1,-11-27 0,-24-79 487,14 17-466,5-1 1,-23-213-1,37 141-90,11-184-1,7 250 13,27-146 0,-20 186 0,5 1 0,2 0 0,30-68 0,-49 137 0,-1-1 0,0 0 0,1 1 0,0-1 0,0 1 0,0-1 0,1 1 0,-1 0 0,1 0 0,-1 0 0,4-3 0,-5 6 0,0 0 0,-1-1 0,1 1 0,0 0 0,0 0 0,-1-1 0,1 1 0,0 0 0,0 0 0,-1 0 0,1 0 0,0 0 0,0 0 0,0 0 0,-1 1 0,1-1 0,0 0 0,0 0 0,-1 0 0,1 1 0,0-1 0,1 1 0,1 1 0,0 1 0,-1-1 0,1 0 0,0 1 0,-1 0 0,0 0 0,4 5 0,30 49 0,-2 1 0,35 85 0,35 140 0,-61-133-103,-7 1 0,27 249 0,-38 316-207,-25-684 326,0-11 34,0 1-1,-2-1 0,-4 25 0,5-42-37,1 0 0,-1 0 0,0-1-1,0 1 1,-1 0 0,1-1 0,-1 1 0,0 0 0,0-1 0,0 0 0,-1 0 0,1 1-1,-1-1 1,1-1 0,-1 1 0,0 0 0,0-1 0,0 1 0,-1-1 0,1 0 0,0 0-1,-8 3 1,7-4-5,0 0 0,0 0 0,0-1 0,0 1 0,0-1 0,0 0-1,-1 0 1,1-1 0,0 1 0,0-1 0,0 0 0,0 0 0,0 0-1,-5-3 1,1 1-2,1-1 1,0-1-1,-1 1 0,1-1 0,1 0 1,-11-11-1,3 1-6,0-1 0,2-1 0,0 0-1,1 0 1,-12-25 0,-1-12 1,3-2 0,2 0 0,3 0 0,-13-83 0,-10-238 0,27-502 0,12 848 0,0 1 0,0 1 0,3-1 0,7-43 0,-9 69 0,0 0 0,1 0 0,-1 0 0,1 1 0,0-1 0,0 0 0,0 0 0,3-3 0,-5 6 0,1 1 0,0-1 0,0 0 0,-1 0 0,1 1 0,0-1 0,0 0 0,0 1 0,0-1 0,0 1 0,0-1 0,0 1 0,0-1 0,0 1 0,0 0 0,0-1 0,0 1 0,0 0 0,0 0 0,1 0 0,0 0 0,2 1 0,-1 1 0,0 0 0,1-1 0,-1 1 0,0 0 0,0 1 0,0-1 0,0 0 0,-1 1 0,1 0 0,-1-1 0,1 1 0,-1 0 0,0 0 0,0 1 0,-1-1 0,1 0 0,1 5 0,17 32 0,-3 1 0,-1 1 0,11 45 0,23 138 0,-47-209 0,38 215-338,22 462 0,-62-684 338,-1 0 0,-1 0 0,0 0 0,0 0 0,0 0 0,-4 10 0,5-18 0,0-1 0,-1 1 0,1-1 0,0 1 0,0-1 0,0 1 0,-1-1 0,1 1 0,0-1 0,-1 1 0,1-1 0,0 0 0,-1 1 0,1-1 0,-1 1 0,1-1 0,0 0 0,-1 0 0,1 1 0,-1-1 0,1 0 0,-1 0 0,1 1 0,-1-1 0,1 0 0,-1 0 0,0 0 0,1 0 0,-1 0 0,1 0 0,-1 0 0,1 0 0,-1 0 0,1 0 0,-1 0 0,1 0 0,-2-1 0,-1 0 0,1-2 0,-1 1 0,0 0 0,1 0 0,-1-1 0,1 0 0,0 1 0,0-1 0,0 0 0,-3-6 0,-28-53 0,-48-129 0,68 159 0,-114-316-230,-163-717 1,269 949 229,4 0 0,-2-154 0,19 257 0,1-34 0,-1 45 0,1-1 0,-1 0 0,0 1 0,1-1 0,0 1 0,-1-1 0,1 1 0,0-1 0,0 1 0,1 0 0,-1-1 0,2-2 0,6 4 20,2 13 124,6 17 42,-1 0 1,-1 2 0,-2 0-1,11 36 1,-14-39-174,240 798-1052,-57 22-642,-180-786 1637,149 874-41,-160-874 85,-55-352 1006,-21-370 0,48 129-899,46 4 1,-7 421-108,4-1 0,41-130 0,-55 225 0,-2 7 0,0-1 0,1 0 0,0 1 0,0-1 0,0 1 0,1 0 0,-1 0 0,1 0 0,0 0 0,1 0 0,7-8 0,-11 13 6,1-1 0,0 1 0,0-1 0,0 1-1,-1 0 1,1 0 0,0-1 0,0 1 0,0 0-1,0 0 1,0 0 0,0 0 0,-1 0 0,1 0 0,0 0-1,0 0 1,0 0 0,0 0 0,0 1 0,0-1-1,0 0 1,-1 0 0,1 1 0,0-1 0,0 1-1,-1-1 1,1 1 0,0-1 0,1 2 0,18 22 358,14 32-379,52 120 0,-54-106-1212,5 11-5599</inkml:trace>
</inkml:ink>
</file>

<file path=ppt/ink/ink5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27.256"/>
    </inkml:context>
    <inkml:brush xml:id="br0">
      <inkml:brushProperty name="width" value="0.35" units="cm"/>
      <inkml:brushProperty name="height" value="0.35" units="cm"/>
      <inkml:brushProperty name="color" value="#FFFFFF"/>
    </inkml:brush>
  </inkml:definitions>
  <inkml:trace contextRef="#ctx0" brushRef="#br0">196 696 24575,'-1'-30'0,"-1"-1"0,-2 1 0,-12-48 0,-35-87 0,43 142 0,-89-287 0,96 307 0,1 1 0,-1 0 0,0 0 0,1 0 0,-1 0 0,0 0 0,0 0 0,0 0 0,-1 0 0,1 0 0,0 0 0,-3-1 0,4 6 0,-1-1 0,1 1 0,0 0 0,0 0 0,0 0 0,0 0 0,0 0 0,1 0 0,-1 0 0,3 5 0,77 332 16,-39-182-168,39 150-190,47 197 2,-121-475 340,4 55 0,-9-78 59,1-1-1,0 1 1,0 0-1,0-1 0,1 0 1,0 1-1,0-1 1,0 0-1,1-1 1,0 1-1,0-1 0,1 1 1,6 5-1,-10-10-58,0 0 0,0 0 0,0-1 0,1 1 0,-1-1 0,0 1 0,0-1 0,0 1 0,0-1 0,0 0 0,1 0 0,-1 1 0,0-1 0,0 0 0,1 0 0,-1 0 0,0 0 0,0-1 0,0 1 0,1 0 0,-1 0 0,0-1 0,0 1 0,0-1 0,0 1 0,0-1 0,0 1 0,1-1 0,-1 0 0,0 1 0,-1-1 0,1 0 0,0 0 0,2-2 0,2-2 0,-1-2 0,1 1 0,-1 0 0,6-12 0,50-118-1365,-32 61-5461</inkml:trace>
</inkml:ink>
</file>

<file path=ppt/ink/ink5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35.077"/>
    </inkml:context>
    <inkml:brush xml:id="br0">
      <inkml:brushProperty name="width" value="0.35" units="cm"/>
      <inkml:brushProperty name="height" value="0.35" units="cm"/>
      <inkml:brushProperty name="color" value="#FFFFFF"/>
    </inkml:brush>
  </inkml:definitions>
  <inkml:trace contextRef="#ctx0" brushRef="#br0">502 2049 24575,'-8'-1'0,"1"0"0,0 0 0,-1-1 0,1 0 0,0-1 0,0 1 0,0-1 0,0 0 0,0-1 0,1 0 0,0 0 0,0 0 0,0-1 0,0 0 0,-9-10 0,-3-5 0,1 0 0,1-1 0,-15-27 0,21 33 0,2-1 0,0 0 0,1 0 0,0 0 0,1-1 0,1 0 0,1-1 0,1 1 0,0-1 0,1 0 0,1-32 0,13 109 0,5 400 0,-17-452 0,0-1 0,-1 1 0,1-1 0,-1 1 0,0-1 0,-1 0 0,-2 7 0,4-12 0,0 0 0,-1-1 0,1 1 0,-1 0 0,1 0 0,-1-1 0,1 1 0,-1 0 0,0-1 0,1 1 0,-1-1 0,0 1 0,1 0 0,-1-1 0,0 0 0,1 1 0,-1-1 0,0 1 0,0-1 0,0 0 0,0 0 0,-1 1 0,0-1 0,1 0 0,-1-1 0,0 1 0,0-1 0,0 1 0,1-1 0,-1 1 0,0-1 0,0 0 0,1 0 0,-1 0 0,1 0 0,-1 0 0,1 0 0,-2-2 0,-13-12 0,1-1 0,1-1 0,1 0 0,0-1 0,-15-29 0,-7-9 0,13 26 0,12 17 0,1 0 0,0 0 0,1-1 0,-11-26 0,18 39 0,1 0 0,0 0 0,-1 0 0,1 0 0,0 0 0,-1 0 0,1 0 0,0-1 0,0 1 0,0 0 0,0 0 0,0 0 0,0 0 0,0 0 0,1-1 0,-1 1 0,0 0 0,0 0 0,1 0 0,-1 0 0,1 0 0,-1 0 0,1 0 0,0 0 0,-1 0 0,1 0 0,0 0 0,0 0 0,0 0 0,3-2 0,0 1 0,0 0 0,0 0 0,0 0 0,0 1 0,6-2 0,20-9 0,-19 4 0,0-1 0,0 0 0,-1-1 0,0 0 0,-1-1 0,0 0 0,15-24 0,44-95 0,-49 91 0,-3 3 0,-8 18 0,1-1 0,21-31 0,-29 49 0,0-1 0,0 1 0,0-1 0,0 1 0,0 0 0,1 0 0,-1-1 0,0 1 0,0 0 0,1 0 0,-1 0 0,1 1 0,-1-1 0,1 0 0,-1 0 0,1 1 0,0-1 0,-1 1 0,1-1 0,0 1 0,-1 0 0,4 0 0,-4 0 0,1 1 0,0 0 0,0-1 0,-1 1 0,1 0 0,0 0 0,-1 0 0,1 0 0,-1 0 0,1 0 0,-1 1 0,0-1 0,1 1 0,-1-1 0,0 0 0,2 4 0,3 6 0,0 0 0,-1 0 0,-1 1 0,6 20 0,4 20 0,-3 1 0,-2 0 0,-2 1 0,-3 0 0,-2 0 0,-6 63 0,4-113 0,-1 1 0,0-1 0,-1 0 0,1 1 0,-1-1 0,-3 5 0,5-8 0,0-1 0,0 1 0,-1-1 0,1 1 0,-1-1 0,1 1 0,0-1 0,-1 1 0,1-1 0,-1 1 0,1-1 0,-1 0 0,1 1 0,-1-1 0,1 0 0,-1 1 0,0-1 0,1 0 0,-1 0 0,0 1 0,0-1 0,1-1 0,-1 1 0,0 0 0,1-1 0,-1 1 0,1 0 0,-1-1 0,0 1 0,1-1 0,-1 1 0,1-1 0,0 1 0,-1-1 0,1 1 0,-1-1 0,1 1 0,0-1 0,-1 0 0,1 1 0,0-1 0,0 0 0,-1 1 0,1-1 0,0 0 0,-8-29 0,1 0 0,2-1 0,1 1 0,0-55 0,2 44 0,-7-587 0,10 548 0,-13-110 0,0 0 0,11 88 0,4-117 0,7 128 0,3-49 0,-14 116 0,1-26 0,0 48 0,0-1 0,1 0 0,-1 1 0,1-1 0,-1 1 0,1-1 0,0 1 0,0-1 0,0 1 0,0 0 0,0-1 0,1 1 0,-1 0 0,3-3 0,-3 4 0,1 1 0,-1-1 0,0 0 0,1 1 0,-1-1 0,1 1 0,-1-1 0,1 1 0,-1 0 0,1-1 0,-1 1 0,1 0 0,-1 0 0,1 0 0,-1 0 0,1 0 0,-1 1 0,1-1 0,-1 0 0,1 1 0,-1-1 0,0 1 0,1-1 0,-1 1 0,1 0 0,-1 0 0,0-1 0,0 1 0,0 0 0,1 0 0,-1 0 0,0 0 0,0 1 0,1 1 0,4 3 0,0 1 0,0 0 0,-1 0 0,8 12 0,-6-3-195,0-1 0,0 1 0,-2 0 0,0 0 0,-1 1 0,4 32 0</inkml:trace>
</inkml:ink>
</file>

<file path=ppt/ink/ink5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36.830"/>
    </inkml:context>
    <inkml:brush xml:id="br0">
      <inkml:brushProperty name="width" value="0.35" units="cm"/>
      <inkml:brushProperty name="height" value="0.35" units="cm"/>
      <inkml:brushProperty name="color" value="#FFFFFF"/>
    </inkml:brush>
  </inkml:definitions>
  <inkml:trace contextRef="#ctx0" brushRef="#br0">144 2190 24575,'11'137'0,"1"-23"0,-11 226 0,-2-176 0,1-164 0,-2 25 0,-2-15 0,4-10 0,0 0 0,-1 1 0,1-1 0,0 0 0,-1 0 0,1 0 0,0 0 0,-1-1 0,1 1 0,0 0 0,0 0 0,-1 0 0,1 0 0,0 0 0,0 0 0,-1 0 0,1 0 0,0-1 0,0 1 0,-1 0 0,1 0 0,0 0 0,0 0 0,-1-1 0,1 1 0,0 0 0,0 0 0,0-1 0,0 1 0,-1 0 0,1 0 0,0-1 0,0 1 0,0 0 0,0-1 0,-8-14 0,0 0 0,2-1 0,-1 0 0,2 0 0,-6-28 0,2 7 0,-21-85 0,6-1 0,-10-142 0,24 101 0,12-190 0,3 301 0,2 1 0,2 0 0,24-77 0,-26 105 0,-2-1 0,-1-1 0,1-39 0,-6-80 0,-2 61 0,2-89 0,1-474 0,17 428-1365,-1 126-5461</inkml:trace>
</inkml:ink>
</file>

<file path=ppt/ink/ink5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37.725"/>
    </inkml:context>
    <inkml:brush xml:id="br0">
      <inkml:brushProperty name="width" value="0.35" units="cm"/>
      <inkml:brushProperty name="height" value="0.35" units="cm"/>
      <inkml:brushProperty name="color" value="#FFFFFF"/>
    </inkml:brush>
  </inkml:definitions>
  <inkml:trace contextRef="#ctx0" brushRef="#br0">203 1774 24575,'0'-4'0,"0"-6"0,0-16 0,0-29 0,0-28 0,0-36 0,0-26 0,-4-21 0,-13-13 0,-8 19 0,-4 9 0,0-10 0,0-13 0,-7-10 0,3 28-8191</inkml:trace>
</inkml:ink>
</file>

<file path=ppt/ink/ink5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5:39.996"/>
    </inkml:context>
    <inkml:brush xml:id="br0">
      <inkml:brushProperty name="width" value="0.35" units="cm"/>
      <inkml:brushProperty name="height" value="0.35" units="cm"/>
      <inkml:brushProperty name="color" value="#FFFFFF"/>
    </inkml:brush>
  </inkml:definitions>
  <inkml:trace contextRef="#ctx0" brushRef="#br0">0 876 24575,'0'-4'0,"24"-26"0,32-23 0,30-22 0,29-28 0,23-19 0,3-1 0,-5 0 0,-23 21 0,-22 24 0,-23 30 0,-22 34 0,-28 32 0,-20 24 0,-23 18 0,-14 3 0</inkml:trace>
</inkml:ink>
</file>

<file path=ppt/ink/ink5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9:11:24.871"/>
    </inkml:context>
    <inkml:brush xml:id="br0">
      <inkml:brushProperty name="width" value="0.35" units="cm"/>
      <inkml:brushProperty name="height" value="0.35" units="cm"/>
      <inkml:brushProperty name="color" value="#FFFFFF"/>
    </inkml:brush>
  </inkml:definitions>
  <inkml:trace contextRef="#ctx0" brushRef="#br0">80 100 24575,'1'12'0,"0"-1"0,0 1 0,1-1 0,1 0 0,6 19 0,27 53 0,-25-58 0,21 47 0,93 183 0,-98-204 0,-3 1 0,-2 2 0,-2 0 0,-2 1 0,12 69 0,-29-116 0,0 1 0,0-1 0,-1 0 0,-1 0 0,1 1 0,-1-1 0,0 0 0,-1 0 0,0 0 0,0 0 0,-1 0 0,0 0 0,-1 0 0,1-1 0,-9 13 0,-7 7 0,-1-2 0,-40 41 0,30-34 0,7-6 0,12-13 0,0 0 0,-1-1 0,0-1 0,-1 0 0,-14 10 0,26-21 0,0 1 0,0 0 0,0-1 0,1 1 0,-1-1 0,0 1 0,0-1 0,0 1 0,0-1 0,0 0 0,0 1 0,0-1 0,0 0 0,0 0 0,0 0 0,0 0 0,0 0 0,0 0 0,0 0 0,-1 0 0,1 0 0,0 0 0,0-1 0,0 1 0,0 0 0,0-1 0,0 1 0,1-1 0,-1 1 0,0-1 0,0 1 0,0-1 0,0 0 0,0 1 0,1-1 0,-1 0 0,0 0 0,1 1 0,-1-1 0,1 0 0,-1 0 0,1 0 0,-1 0 0,1 0 0,-1-1 0,-2-7 0,1 1 0,0-1 0,0 0 0,-1-14 0,1 2 0,-5-23 0,3 19 0,-8-30 0,-19-78 0,27 113 0,-8-53 0,7 41 0,-1-1 0,-10-31 0,11 48 0,0 0 0,1-1 0,1 1 0,-2-21 0,5 26 0,0 1 0,1-1 0,0 0 0,0 0 0,2 0 0,-1 1 0,7-19 0,2 5 0,1-1 0,0 2 0,2 0 0,1 1 0,1 0 0,0 1 0,21-19 0,145-125 0,-161 148 0,90-90 0,-74 68 0,60-46 0,-94 82 0,0 1 0,0 0 0,1-1 0,-1 1 0,1 1 0,-1-1 0,1 1 0,0-1 0,-1 1 0,8-1 0,-8 2 0,0 0 0,0 0 0,0 0 0,0 0 0,0 1 0,-1 0 0,1-1 0,0 1 0,0 0 0,-1 0 0,1 1 0,0-1 0,-1 1 0,1-1 0,2 3 0,9 8 0,0 0 0,-1 0 0,-1 1 0,17 24 0,36 64 0,-48-70 0,-2 0 0,-1 1 0,-1 1 0,-2 0 0,-1 0 0,-2 1 0,-1 0 0,2 41 0,10 110 0,-18-171 0,-3-12 0,-6-19 0,4 7 0,-12-27 0,5 10 0,0 2 0,-2-1 0,-1 1 0,-19-26 0,31 48 0,0 1 0,-1-1 0,1 0 0,-1 1 0,1-1 0,-1 1 0,0 0 0,0 0 0,0 0 0,0 1 0,0-1 0,-1 1 0,1-1 0,0 1 0,-1 0 0,1 1 0,-1-1 0,1 0 0,-7 1 0,5 0 0,-1 1 0,0 0 0,1 0 0,-1 0 0,0 1 0,1 0 0,0 0 0,-1 0 0,1 1 0,0 0 0,-7 5 0,0 1 0,0 1 0,1 1 0,0 0 0,-13 17 0,16-17 0,-1 0 0,-1-1 0,0 0 0,0-1 0,0 0 0,-16 9 0,25-17 0,-8 5 0,-1-1 0,0 0 0,0-1 0,-17 6 0,23-9 0,1-1 0,-1 1 0,0-1 0,1 0 0,-1 0 0,0 0 0,0 0 0,1-1 0,-1 1 0,0-1 0,1 0 0,-1 0 0,1 0 0,-1-1 0,1 1 0,-1-1 0,-4-3 0,-6-6 0,1 0 0,1-1 0,-1 0 0,-19-28 0,2 5 0,40 47 0,-1 0 0,0 1 0,13 26 0,19 52 0,-31-69 0,45 115 0,39 154 0,-83-259-1365</inkml:trace>
</inkml:ink>
</file>

<file path=ppt/ink/ink5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9:11:29.652"/>
    </inkml:context>
    <inkml:brush xml:id="br0">
      <inkml:brushProperty name="width" value="0.35" units="cm"/>
      <inkml:brushProperty name="height" value="0.35" units="cm"/>
      <inkml:brushProperty name="color" value="#FFFFFF"/>
    </inkml:brush>
  </inkml:definitions>
  <inkml:trace contextRef="#ctx0" brushRef="#br0">1169 352 24575,'-3'0'0,"0"1"0,0-1 0,0 1 0,0-1 0,0 1 0,0 0 0,1 0 0,-1 1 0,0-1 0,1 1 0,-1-1 0,1 1 0,-4 2 0,-28 30 0,24-22 0,-94 99 0,-110 113 0,-190 201 0,249-257 0,-17 32 0,171-199 0,0 1 0,0-1 0,0 0 0,0 0 0,0 0 0,0 0 0,0 0 0,0 0 0,-1 0 0,1 0 0,0 0 0,-1-1 0,1 1 0,-1 0 0,1-1 0,-1 1 0,-2 0 0,3-2 0,1 1 0,-1 0 0,1-1 0,-1 1 0,1-1 0,-1 1 0,1-1 0,-1 1 0,1-1 0,-1 1 0,1-1 0,0 1 0,-1-1 0,1 1 0,0-1 0,0 0 0,-1 1 0,1-1 0,0 0 0,0 1 0,0-1 0,0 0 0,0 1 0,0-1 0,0 0 0,0-1 0,0-8 0,1-1 0,0 0 0,4-18 0,5-6 0,1 1 0,31-65 0,46-59 0,10 11 0,-96 144 0,2-2 0,-1 0 0,1 0 0,0 0 0,9-8 0,-12 12 0,-1 1 0,1-1 0,0 0 0,0 1 0,0-1 0,0 0 0,0 1 0,0-1 0,0 1 0,1 0 0,-1-1 0,0 1 0,0 0 0,0 0 0,0 0 0,0-1 0,1 1 0,-1 0 0,0 1 0,0-1 0,0 0 0,0 0 0,1 0 0,-1 1 0,0-1 0,0 1 0,0-1 0,0 0 0,0 1 0,0 0 0,0-1 0,0 1 0,1 1 0,3 4 0,0 0 0,-1 0 0,0 1 0,0-1 0,0 1 0,-1 0 0,0 0 0,0 1 0,-1-1 0,0 0 0,2 16 0,6 32 0,6 84 0,-11 60 0,-5-174 0,-1 99-164,-6 0-1,-6 0 1,-5-1-1,-5 0 1,-40 119-1,27-143 165,-95 185 0,110-248 0,16-34 21,5-12 122,7-18 134,2 0 0,19-43-1,-19 52-283,334-717-610,-263 597 617,7 4 0,5 4 0,156-171 0,-235 287 0,43-48 0,81-70 0,-107 112 0,-29 20 0,-1 1 0,1 0 0,0-1 0,-1 1 0,1 0 0,-1 0 0,1-1 0,0 1 0,-1 0 0,1 0 0,0 0 0,-1 0 0,1 0 0,0 0 0,-1 0 0,1 0 0,0 0 0,-1 0 0,1 0 0,0 0 0,-1 1 0,1-1 0,0 0 0,-1 0 0,1 1 0,-1-1 0,1 0 0,-1 1 0,1-1 0,-1 1 0,1-1 0,-1 0 0,1 1 0,-1-1 0,1 1 0,-1-1 0,0 1 0,1 0 0,-1-1 0,0 1 0,1-1 0,-1 1 0,0 0 0,0-1 0,0 1 0,1 1 0,-1 3 20,1 1 0,-1 0 0,0-1 0,0 1 0,-1 0 0,0-1 0,0 1 0,-3 8 0,-19 52 314,-78 147-211,-20-2-130,39-72-6,-236 356 13,315-491 0,0 1 0,-1 0 0,0 0 0,0-1 0,-6 6 0,9-10 0,1 0 0,0 1 0,-1-1 0,1 0 0,0 0 0,-1 1 0,1-1 0,0 0 0,-1 0 0,1 0 0,0 0 0,-1 0 0,1 1 0,-1-1 0,1 0 0,0 0 0,-1 0 0,1 0 0,-1 0 0,1 0 0,0 0 0,-1 0 0,1 0 0,-1-1 0,1 1 0,0 0 0,-1 0 0,0 0 0,1-1 0,-1 0 0,1 0 0,-1 0 0,0 0 0,1 0 0,0-1 0,-1 1 0,1 0 0,0 0 0,-1 0 0,1 0 0,0 0 0,0 0 0,0-1 0,0-1 0,2-25 0,1 0 0,2 0 0,0 0 0,15-42 0,-7 24 0,373-1160-1441,-250 868 387,-91 244 650,80-124 0,-120 208 404,2 1 0,-1 0 0,1 0 0,11-10 0,-17 19 0,-1-1 0,0 1 0,1-1 0,-1 1 0,1-1 0,-1 1 0,1 0 0,0-1 0,-1 1 0,1 0 0,-1-1 0,1 1 0,0 0 0,-1 0 0,1-1 0,-1 1 0,1 0 0,0 0 0,-1 0 0,1 0 0,0 0 0,-1 0 0,1 0 0,0 0 0,0 0 0,-1 0 0,1 0 0,-1 1 0,1-1 0,0 0 0,-1 0 0,1 1 0,0-1 0,-1 0 0,1 1 0,-1-1 0,1 0 0,-1 1 0,1-1 0,-1 1 0,1-1 0,-1 1 0,1-1 0,-1 1 0,0 0 0,1-1 0,-1 2 0,3 5 0,-1 0 0,-1-1 0,1 1 0,-1 1 0,-1-1 0,1 0 0,-2 14 0,-14 115 0,-86 340-154,-33 0 1,-276 698 153,249-825 984,137-308-161,20-38-672,7-16-122,72-152-25,-31 77-4,68-152-164,-7 9-177,356-727-1525,-111 354 2641,-321 559-723,2 1-1,49-52 1,-77 93-52,0 0 0,0 0 0,0 0 0,0 0 0,1 1 0,-1-1 0,1 1 0,0 0 0,6-3 0,-9 5 0,0 0 0,-1 0 0,1-1 0,0 1 0,0 0 0,0 0 0,-1 1 0,1-1 0,0 0 0,0 0 0,-1 0 0,1 0 0,0 1 0,-1-1 0,1 0 0,0 1 0,-1-1 0,1 0 0,0 1 0,-1-1 0,1 1 0,0 0 0,0 1 0,1 0 0,-1 0 0,0 0 0,1 0 0,-1 0 0,0 0 0,-1 0 0,1 0 0,0 1 0,0 2 0,1 11 0,0-1 0,-1 1 0,-1 0 0,-2 21 0,-20 137 0,-96 375 274,-30-6 0,-43 45-152,158-493-98,28-75-24,5-20 0,0 0 0,0 0 0,0 0 0,0 0 0,0 0 0,0 0 0,0 0 0,0-1 0,0 1 0,0 0 0,0 0 0,0 0 0,1 0 0,-1 0 0,0 0 0,0 0 0,0 0 0,0 0 0,0 0 0,0 0 0,0 0 0,0 0 0,0 0 0,1 0 0,-1-1 0,0 1 0,0 0 0,0 0 0,0 0 0,0 0 0,0 0 0,0 0 0,0 0 0,1 0 0,-1 0 0,0 1 0,0-1 0,0 0 0,0 0 0,0 0 0,0 0 0,0 0 0,0 0 0,1 0 0,-1 0 0,0 0 0,0 0 0,0 0 0,0 0 0,0 0 0,0 0 0,0 0 0,0 1 0,0-1 0,0 0 0,0 0 0,0 0 0,0 0 0,1 0 0,42-63 0,44-74 0,214-377-834,19-28 181,-236 413 1401,-79 122-660,0-1 1,1 1 0,0 0 0,0 1-1,10-9 1,-15 15-86,-1-1 1,0 1-1,0 0 1,0 0-1,1 0 1,-1 0-1,0 0 1,0 0-1,1 0 1,-1 0-1,0 0 1,0 0-1,1 0 1,-1 0-1,0 0 1,0 0-1,0 0 1,1 0-1,-1 0 1,0 0-1,0 0 1,1 0-1,-1 0 1,0 0-1,0 1 1,0-1-1,1 0 1,-1 0-1,0 0 1,0 0-1,0 0 1,1 1-1,-1-1 1,0 0-1,0 0 1,0 0-1,0 1 1,0-1-1,0 0 1,0 0-1,1 0 1,-1 1-1,0-1 1,0 0-1,0 0 1,0 1-1,0-1 1,0 0-1,0 0 1,0 1-1,0-1 1,0 0-1,0 0 1,0 0-1,0 1 0,0-1 1,0 0-1,-1 0 1,1 1-1,0-1 1,-1 8 39,0 0 1,-1-1-1,-5 15 1,-56 137 15,-51 88-223,-523 927-1854,484-928 1995,-15-19 972,155-211-738,-1 0-1,-29 24 1,40-38-194,1 0 1,-1 0-1,0 0 1,0-1-1,1 1 1,-1-1-1,0 0 1,0 0-1,-5 1 1,7-1-14,0-1 1,0 0-1,0 0 1,0 0 0,0 0-1,0 0 1,0-1-1,0 1 1,0 0-1,0 0 1,0-1-1,0 1 1,0-1-1,0 1 1,0-1-1,0 1 1,0-1-1,0 1 1,0-1-1,-1-1 1,0-1-2,0-1 0,0 0 0,0 0 1,0 0-1,1 0 0,-1 0 0,1 0 0,0 0 0,1 0 0,-1 0 1,1-1-1,-1 1 0,1 0 0,1-5 0,1-20-3,1 1 0,1 0 0,10-36 0,93-260-495,31 2-157,-114 268 615,463-911-4,-478 950 50,8-14 478,34-46 0,-69 105 383,-57 86-504,-62 82-480,-54 59-705,-628 721-835,696-846 1319,105-113 362,-1-1 0,-21 14 0,40-31-10,-1 0 0,0-1 1,1 1-1,-1-1 1,0 1-1,1-1 1,-1 0-1,0 1 1,0-1-1,0 0 0,1 1 1,-1-1-1,0 0 1,0 0-1,0 0 1,0 0-1,1 0 1,-3 0-1,3 0-2,0-1 0,-1 0-1,1 1 1,0-1 0,0 0 0,0 1-1,0-1 1,0 0 0,-1 1 0,1-1 0,1 1-1,-1-1 1,0 0 0,0 1 0,0-1-1,0 0 1,0 1 0,0-1 0,1 0-1,-1 1 1,0-1 0,1 1 0,0-2 0,12-22 80,0 0 1,22-27-1,102-130-64,61-62-195,413-477-1192,27-32 166,-458 534 1354,-139 169 3,145-169 1018,-173 204-1044,0 1 0,22-18 0,-33 30-134,0 0-1,0-1 0,-1 1 0,1 0 0,0 0 0,0 0 0,0 0 1,0 1-1,0-1 0,1 0 0,-1 1 0,0-1 0,0 1 0,0 0 0,0 0 1,5 0-1,-6 1-7,1-1 0,-1 1 0,0 0 0,0 0 1,1 0-1,-1 0 0,0 0 0,0 0 0,0 0 0,0 0 1,0 0-1,0 0 0,0 1 0,0-1 0,0 0 0,-1 1 1,1-1-1,-1 1 0,1-1 0,-1 0 0,1 1 0,-1-1 1,0 1-1,1 2 0,0 9 36,0 1 0,0-1 0,-1 0 1,-1 0-1,-2 19 0,-19 75 598,18-90-494,-129 418 1399,-45-16-1908,129-314 263,-5-2 0,-90 126-1,141-224 108,-4 6 0,-1 0 0,1-1 0,-2 0 0,1 0 0,-1-1 0,-1 0 0,0-1 0,-11 9 0,18-16 5,0 0 0,1 0 0,-1 0 0,0 0 1,0 0-1,0 0 0,0-1 0,1 0 0,-1 1 0,0-1 0,0 0 0,0 0 0,0-1 0,0 1 0,0-1 0,0 1 0,1-1 1,-1 0-1,0 0 0,0 0 0,1 0 0,-1-1 0,1 1 0,-1-1 0,-2-2 0,-6-4 144,1-2 0,0 1 0,0-1 0,-8-13 0,14 19-73,-67-88-686,-1-9-5788</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9:50.581"/>
    </inkml:context>
    <inkml:brush xml:id="br0">
      <inkml:brushProperty name="width" value="0.35" units="cm"/>
      <inkml:brushProperty name="height" value="0.35" units="cm"/>
      <inkml:brushProperty name="color" value="#FFFFFF"/>
    </inkml:brush>
  </inkml:definitions>
  <inkml:trace contextRef="#ctx0" brushRef="#br0">1 327 24575,'76'0'0,"205"-4"0,-221-1 0,0-2 0,96-24 0,327-87 0,-332 88 0,208-33 0,-166 33 0,67-6 0,-218 34 0,67 4 0,-108-2 0,1 0 0,-1 0 0,0 0 0,0 0 0,1 0 0,-1 1 0,0-1 0,0 1 0,0-1 0,0 0 0,1 1 0,-1 0 0,0-1 0,0 1 0,0 0 0,0-1 0,0 1 0,0 0 0,-1 0 0,1 0 0,0 0 0,0 0 0,1 2 0,-2-1 0,1 0 0,-1-1 0,0 1 0,0 0 0,0 0 0,0 0 0,0-1 0,0 1 0,0 0 0,0 0 0,-1 0 0,1-1 0,-1 1 0,0 2 0,-2 4 0,-1-1 0,0 1 0,0-1 0,-1 0 0,-10 11 0,5-7 0,-1-1 0,0 0 0,-1-1 0,0 0 0,-15 7 0,-71 32 0,19-9 0,5 5 0,50-28 0,-1-1 0,0-1 0,-41 16 0,-85 7 0,114-30 0,1 1 0,0 2 0,-67 27 0,-128 76-1365</inkml:trace>
</inkml:ink>
</file>

<file path=ppt/ink/ink5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9:11:36.735"/>
    </inkml:context>
    <inkml:brush xml:id="br0">
      <inkml:brushProperty name="width" value="0.35" units="cm"/>
      <inkml:brushProperty name="height" value="0.35" units="cm"/>
      <inkml:brushProperty name="color" value="#FFFFFF"/>
    </inkml:brush>
  </inkml:definitions>
  <inkml:trace contextRef="#ctx0" brushRef="#br0">5647 979 24575,'-1'23'0,"-1"1"0,-1-1 0,-1 0 0,-2 0 0,-8 27 0,-50 108 0,56-141 0,-46 103 0,-36 87 0,65-143 0,-21 90 0,43-140 0,-7 30 0,9-43 0,1 1 0,0-1 0,-1 1 0,1-1 0,-1 0 0,1 1 0,-1-1 0,0 0 0,1 0 0,-1 0 0,0 1 0,0-1 0,0 0 0,0 0 0,0 0 0,0 0 0,0 0 0,0-1 0,-1 1 0,1 0 0,-3 1 0,3-3 0,-1 1 0,1-1 0,-1 0 0,1 1 0,0-1 0,-1 0 0,1 0 0,0 0 0,0 0 0,-1 0 0,1 0 0,0 0 0,0 0 0,0 0 0,0 0 0,0-1 0,0 1 0,1-1 0,-1 1 0,0 0 0,1-1 0,-1 1 0,0-3 0,-12-31 0,1-1 0,2 0 0,-7-47 0,8 36 0,-101-468-483,-58-283-440,167 791 923,-45-265 0,44 259 0,1-1 0,1 1 0,1-17 0,5 12 0,-6 18 0,0 0 0,1-1 0,-1 1 0,0 0 0,0 0 0,1-1 0,-1 1 0,0 0 0,0 0 0,1-1 0,-1 1 0,0 0 0,1 0 0,-1 0 0,0 0 0,1 0 0,-1-1 0,0 1 0,1 0 0,-1 0 0,0 0 0,1 0 0,-1 0 0,0 0 0,1 0 0,0 0 0,0 1 0,1 0 0,-1 0 0,1 0 0,-1 0 0,1 0 0,-1 0 0,0 0 0,0 0 0,1 1 0,-1-1 0,0 0 0,0 1 0,0-1 0,1 3 0,6 11 64,0 2 0,-1-1 0,-1 1 0,0 0 0,-1 0 0,-1 1 0,0 0 0,-2-1 0,0 1-1,-1 21 1,-1 1 112,-2 0 0,-2 0 0,-15 63-1,-6-9-175,-4 0 0,-52 111 0,-103 170 0,170-349 0,4-4 0,-1-1 0,-2 0 0,0-1 0,-25 30 0,37-49 0,0 0 0,0 0 0,0 0 0,0-1 0,0 1 0,-1 0 0,1 0 0,0-1 0,0 1 0,-1 0 0,1-1 0,0 1 0,-1-1 0,1 0 0,0 1 0,-1-1 0,1 0 0,0 0 0,-1 0 0,1 0 0,-1 0 0,1 0 0,0 0 0,-1-1 0,1 1 0,-1 0 0,1-1 0,0 1 0,0-1 0,-1 0 0,1 1 0,-2-2 0,-3-3 0,1 1 0,-1-1 0,1 0 0,0 0 0,-4-6 0,9 11 0,-13-16 0,1-1 0,1-1 0,1 0 0,1 0 0,0 0 0,1-1 0,-10-39 0,9 18 0,1-1 0,-4-82 0,11 97 0,2 0 0,2 0 0,0 1 0,1-1 0,2 1 0,10-29 0,7-9 0,34-67 0,-52 118 0,1 0 0,0 1 0,0-1 0,2 1 0,-1 1 0,1-1 0,14-13 0,-20 23 0,0-1 0,1 0 0,-1 1 0,1 0 0,-1-1 0,1 1 0,-1 0 0,1 0 0,0 1 0,-1-1 0,1 0 0,0 1 0,0 0 0,-1 0 0,1 0 0,0 0 0,0 0 0,0 0 0,-1 1 0,1-1 0,0 1 0,0 0 0,-1-1 0,1 1 0,-1 1 0,1-1 0,-1 0 0,1 1 0,-1-1 0,0 1 0,3 2 0,5 5 0,0 0 0,0 1 0,-1 0 0,-1 0 0,12 18 0,5 12 10,-3 1 1,-1 0-1,23 64 0,31 145-215,-37-86-124,-8 2 0,15 274 0,-41 347 395,-8-522 1019,-35-807-1676,32 473 490,-13-108 32,-67-279 0,79 423 115,2-1 0,-3-58 0,7 69 179,-9-42 0,9 57-198,0 0 0,0 0 0,-1 0 0,0 0 0,-1 1 0,1 0-1,-2-1 1,-6-8 0,11 15-27,-1 0 0,1 1 0,-1-1 0,1 1 0,-1-1 0,1 1 0,-1-1 0,1 1 0,-1-1 0,0 1 0,1 0 0,-1-1 0,1 1 0,-1 0 0,0-1 0,1 1 0,-1 0 0,0 0 0,0 0 0,1 0 0,-1-1 0,0 1 0,0 0 0,1 0 0,-1 0 0,0 1 0,1-1 0,-1 0 0,0 0 0,0 0 0,1 1 0,-1-1 0,0 0 0,1 0 0,-1 1 0,1-1 0,-1 1 0,0-1 0,1 0 0,-1 1 0,1-1 0,-1 1 0,1 0 0,-1 0 0,-3 4 0,0 1 0,0-1 0,1 1 0,-4 8 0,5-10 0,-49 112 0,-50 169 0,-11 29 0,-1-68 0,111-242 0,0 0 0,0 1 0,-1-1 0,1 0 0,-1-1 0,-4 7 0,7-10 0,-1 1 0,0-1 0,1 1 0,-1-1 0,0 1 0,1-1 0,-1 1 0,0-1 0,0 1 0,1-1 0,-1 0 0,0 0 0,0 1 0,0-1 0,1 0 0,-1 0 0,0 0 0,0 0 0,0 0 0,1 0 0,-1 0 0,0 0 0,0 0 0,0 0 0,0 0 0,1-1 0,-1 1 0,0 0 0,0-1 0,1 1 0,-1 0 0,0-1 0,0 1 0,1-1 0,-1 1 0,0-1 0,1 1 0,-2-2 0,-2-4 0,-1 0 0,1-1 0,0 1 0,0-1 0,1 0 0,-1 0 0,-1-9 0,-17-55 0,4-2 0,-12-90 0,-80-888-1500,107 1017 1500,2 29 0,0 7 0,-7 45 0,3-9 0,-114 532 49,75-375 807,32-151-347,12-44-508,0 0 1,0 0-1,0 0 0,0 0 0,-1 0 1,1 0-1,0 1 0,0-1 1,0 0-1,0 0 0,0 0 0,0 0 1,0 0-1,0 0 0,0 0 0,0 0 1,0 0-1,-1 1 0,1-1 1,0 0-1,0 0 0,0 0 0,0 0 1,0 0-1,0 0 0,0 0 1,-1 0-1,1 0 0,0 0 0,0 0 1,0 0-1,0 0 0,0 0 1,0 0-1,-1 0 0,1 0 0,0 0 1,0 0-1,0 0 0,0 0 0,0 0 1,0 0-1,0 0 0,-1 0 1,1 0-1,0-1 0,0 1 0,0 0 1,0 0-1,0 0 0,0 0 1,0 0-1,0 0 0,0 0 0,0 0 1,-1 0-1,1-1 0,0 1 0,-5-17 10,-2-44-11,1-81 0,5 102 0,-68-1173-1708,59 1061 1643,8 125 65,0 6 0,3 32 0,0 40 0,2 116 0,-9 80-163,-91 927-1637,19-614 2670,77-551-752,-1 0 1,-1-1 0,1 1 0,-6 11 0,8-20-117,0 0-1,0 1 1,0-1 0,0 0 0,0 0 0,-1 1 0,1-1 0,0 0 0,0 0-1,0 1 1,0-1 0,0 0 0,-1 0 0,1 0 0,0 1 0,0-1 0,0 0 0,-1 0-1,1 0 1,0 1 0,0-1 0,-1 0 0,1 0 0,0 0 0,0 0 0,-1 0-1,1 0 1,0 0 0,0 0 0,-1 0 0,1 1 0,0-1 0,0 0 0,-1 0-1,1 0 1,0-1 0,-1 1 0,1 0 0,0 0 0,0 0 0,-1 0 0,1 0-1,0 0 1,0 0 0,-1 0 0,1 0 0,0-1 0,0 1 0,-1 0 0,-1-3 13,1-1 0,0 1 1,-1 0-1,1 0 1,0-1-1,1 1 1,-1-1-1,0-4 1,-10-108 803,-2-79 29,-85-1174-2325,95 1448 1477,-1-19 0,-15 172 0,-82 449-1222,54-467 622,-86 239 0,113-395 605,-3 0 0,-34 62 0,54-114-5,0-1 0,0 0 0,0 0 0,-1 0 0,1-1 0,-1 1 0,-1-1 0,-5 5 0,9-8 0,1-1 0,-1 0 0,1 1 0,-1-1 0,0 0 0,1 0 0,-1 1 0,1-1 0,-1 0 0,0 0 0,1 0 0,-1 0 0,1 0 0,-1 0 0,0 0 0,1 0 0,-1 0 0,0 0 0,1 0 0,-1 0 0,1-1 0,-1 1 0,-1-1 0,1 1 0,0-1 0,0 0 0,0 0 0,0-1 0,1 1 0,-1 0 0,0 0 0,0 0 0,1 0 0,-1-1 0,0 1 0,1 0 0,-1-3 0,-2-12 0,0 1 0,2 0 0,0-1 0,1-26 0,16-138 163,153-752 982,-129 785-981,-38 140-79,1-1 0,-1 1-1,1 0 1,0 0 0,1 1 0,-1-1 0,2 1 0,6-10 0,-11 16-74,1 0-1,-1-1 1,1 1 0,-1 0-1,0 0 1,1-1-1,-1 1 1,1 0 0,-1 0-1,1 0 1,-1 0 0,0-1-1,1 1 1,-1 0-1,1 0 1,-1 0 0,1 0-1,-1 0 1,1 0 0,-1 0-1,1 0 1,-1 0-1,1 1 1,-1-1 0,0 0-1,1 0 1,-1 0 0,1 0-1,-1 1 1,1-1-1,-1 0 1,0 0 0,1 1-1,0 1 12,1-1 0,-1 1-1,0 0 1,0 0 0,0 0-1,0 0 1,0-1 0,0 1-1,-1 1 1,2 1 0,1 15 5,0 0 0,-1-1 0,-2 38 1,-5 34-64,-26 146 0,-40 89-757,-30 64 403,92-359 444,-1-1 1,-15 30 0,23-56-19,1 0 1,0 0-1,-1 0 0,0 0 1,0 0-1,0-1 1,0 1-1,0-1 0,0 1 1,-1-1-1,1 0 1,-1 0-1,1 0 0,-1 0 1,0 0-1,0 0 1,-5 1-1,7-3-21,0 0-1,-1 0 1,1 0-1,0 0 1,0 0 0,-1 0-1,1 0 1,0-1-1,0 1 1,-1 0 0,1-1-1,0 1 1,0-1-1,0 0 1,0 1 0,0-1-1,-2-1 1,0-1-2,0 0 0,0 0 0,0 0-1,1 0 1,-1-1 0,1 1 0,-2-5 0,-5-12-3,1 1 0,1-1 1,0 0-1,-5-34 0,-10-94-20,7-20-219,7-1 1,17-199-1,1 276 229,-4 66 76,-6 26-71,0 0 0,0 1-1,0-1 1,0 0 0,0 0 0,0 0 0,0 0 0,0 0-1,1 0 1,-1 0 0,0 0 0,0 0 0,0 0 0,0 0-1,0 0 1,0 0 0,0 0 0,0 1 0,0-1 0,0 0-1,0 0 1,0 0 0,0 0 0,0 0 0,1 0 0,-1 0-1,0 0 1,0 0 0,0 0 0,0 0 0,0 0 0,0 0 0,0 0-1,0 0 1,0 0 0,0 0 0,0 0 0,1 0 0,-1 0-1,0 0 1,-2 44 592,-12 97-164,-21 191 289,153-941-722,-94 503 0,-14 61 0,-4 12 0,2 1 0,17-48 0,-24 78 0,-1 1 0,1-1 0,0 0 0,0 1 0,0-1 0,0 1 0,0-1 0,0 1 0,0 0 0,0-1 0,3-1 0,-4 3 0,0 0 0,1 0 0,-1 0 0,0 0 0,1 0 0,-1 0 0,0 0 0,1 0 0,-1 0 0,0 0 0,1 0 0,-1 0 0,0 0 0,1 0 0,-1 0 0,0 0 0,1 0 0,-1 0 0,0 0 0,0 0 0,1 1 0,-1-1 0,0 0 0,1 0 0,-1 0 0,0 1 0,0-1 0,1 0 0,-1 0 0,0 1 0,0-1 0,0 0 0,1 0 0,-1 1 0,0 0 0,2 4 0,1 0 0,-2 1 0,1 0 0,-1-1 0,0 1 0,1 9 0,1 18 0,-2 0 0,-6 50 0,-17 79 0,-20 36-571,-9-3 0,-93 235 0,133-402 571,-21 42 0,31-69 0,1 1 0,-1-1 0,1 0 0,-1 0 0,0 0 0,0 0 0,0 0 0,1-1 0,-1 1 0,0 0 0,0 0 0,0 0 0,0-1 0,-2 2 0,2-2 0,1 0 0,0-1 0,-1 1 0,1 0 0,-1 0 0,1 0 0,0 0 0,-1 0 0,1-1 0,0 1 0,-1 0 0,1 0 0,0-1 0,-1 1 0,1 0 0,0-1 0,-1 1 0,1 0 0,0-1 0,0 1 0,0 0 0,-1-1 0,1 1 0,0 0 0,0-1 0,0 1 0,0-1 0,0 1 0,0 0 0,0-1 0,0 1 0,0-1 0,0 0 0,-1-14 0,0 1 0,2-1 0,0 0 0,3-18 0,131-570-838,-82 418 761,-46 164 262,0 1 0,2 0 1,15-29-1,-23 48-165,0 0-1,-1 0 1,1 0-1,0 0 1,0 0 0,-1 0-1,1 0 1,0 0 0,0 1-1,0-1 1,0 0-1,0 0 1,0 1 0,0-1-1,0 1 1,0-1 0,2 0-1,-2 1-11,0 1 0,-1-1-1,1 0 1,-1 0 0,1 1-1,0-1 1,-1 0 0,1 1-1,-1-1 1,1 0 0,-1 1-1,1-1 1,-1 1 0,0-1 0,1 1-1,-1-1 1,1 1 0,-1-1-1,0 1 1,0 0 0,1-1-1,-1 1 1,0-1 0,0 1-1,0 0 1,1-1 0,-1 1-1,0 0 1,0 0 0,1 16 13,0 0 0,-1-1 0,-1 1 0,-5 32 0,-35 162-185,-38 95-565,-150 374-1,169-532 730,52-129 0,-1 0 0,-1 0 0,-12 16 0,21-33 7,-1 0-1,1 0 1,-1 0 0,0 0-1,1-1 1,-1 1 0,0-1-1,0 1 1,0-1 0,0 0-1,-5 3 1,6-4 2,0 0 0,0 0 0,0 0 1,1 0-1,-1 0 0,0 0 0,0 0 0,0 0 1,0 0-1,0 0 0,0 0 0,0 0 0,0-1 1,0 1-1,0 0 0,1-1 0,-1 1 0,0-1 1,0 1-1,0-1 0,-1 0 0,-1-3 47,0-1-1,0 1 1,0 0 0,0-1-1,0 1 1,1-1 0,0 0-1,0 0 1,-2-10 0,-5-19 32,2-1 1,-3-39 0,-1-79-96,11 150 7,-10-386 0,9 292 0,1 87-3,0 0-10,0 0 1,-3-19 0,3 29 13,0-1 0,0 1 0,0 0 0,0 0 0,0-1 0,0 1-1,0 0 1,0 0 0,0 0 0,0-1 0,0 1 0,0 0 0,0 0 0,-1 0 0,1 0 0,0-1 0,0 1 0,0 0 0,0 0 0,0 0 0,0 0 0,-1-1 0,1 1 0,0 0 0,0 0 0,0 0-1,0 0 1,-1 0 0,1 0 0,0 0 0,0 0 0,0-1 0,0 1 0,-1 0 0,1 0 0,0 0 0,0 0 0,-1 0 0,1 0 0,0 0 0,0 0 0,0 0 0,-1 0 0,1 0 0,0 0 0,0 0-1,0 1 1,-1-1 0,1 0 0,0 0 0,-14 23 155,-100 303 1079,61-161-911,19-77-324,19-64 0,15-23 0,0-1 0,-1 0 0,1 0 0,0 1 0,0-1 0,0 0 0,-1 0 0,1 0 0,0 1 0,-1-1 0,1 0 0,0 0 0,0 0 0,-1 0 0,1 0 0,0 1 0,-1-1 0,1 0 0,0 0 0,-1 0 0,1 0 0,0 0 0,-1 0 0,1 0 0,0 0 0,-1 0 0,1 0 0,0 0 0,-1 0 0,1-1 0,0 1 0,-1 0 0,1 0 0,0 0 0,-1-1 0,0-1 0,-1-1 0,1 0 0,0 0 0,0 0 0,0-1 0,0 1 0,1 0 0,-1 0 0,1 0 0,0-1 0,0 1 0,0-5 0,5-58 0,2 1 0,23-94 0,102-330-597,-93 382 398,4 2 0,84-147 0,-121 242 199,23-36 0,-28 45 0,0-1 0,0 1 0,1-1 0,-1 1 0,0 0 0,1-1 0,-1 1 0,1 0 0,-1 0 0,1 0 0,-1 0 0,1 0 0,0 1 0,-1-1 0,1 0 0,0 1 0,0-1 0,0 1 0,0-1 0,-1 1 0,4 0 0,-3 1 0,0-1 0,-1 1 0,1 0 0,0 0 0,-1 0 0,1 0 0,-1 0 0,1 1 0,-1-1 0,0 0 0,1 1 0,-1-1 0,0 1 0,0-1 0,0 1 0,0 0 0,0-1 0,0 1 0,-1 0 0,2 2 0,4 13 0,-1-1 0,0 1 0,-2 0 0,3 20 0,4 81 0,-10-117 0,-8 627 164,0-541 791,10-108-936,0-1 0,1 0 0,10-34-1,11-33-18,4 1 0,4 1 0,46-88 0,-71 160 0,2 0 0,11-18 0,-19 33 0,-1-1 0,1 0 0,-1 1 0,1-1 0,-1 1 0,1-1 0,-1 0 0,1 1 0,-1 0 0,1-1 0,0 1 0,-1-1 0,1 1 0,0 0 0,0-1 0,-1 1 0,2 0 0,-1 0 0,-1 0 0,1 0 0,-1 1 0,1-1 0,-1 0 0,0 1 0,1-1 0,-1 0 0,0 1 0,1-1 0,-1 0 0,0 1 0,0-1 0,1 1 0,-1-1 0,0 1 0,0-1 0,0 1 0,0-1 0,1 1 0,-1-1 0,0 1 0,0-1 0,0 1 0,0-1 0,0 2 0,0 16 0,-1 1 0,0 0 0,-5 19 0,-27 143 0,-137 505-1241,124-525 1189,36-131 52,-15 35 0,11-46 0,14-19 0,0 0 0,0 0 0,-1 0 0,1 1 0,0-1 0,0 0 0,-1 0 0,1 0 0,0 0 0,0 0 0,-1 0 0,1 0 0,0 0 0,-1 0 0,1 0 0,0 0 0,0 0 0,-1 0 0,1 0 0,0 0 0,-1 0 0,1 0 0,0 0 0,0 0 0,-1 0 0,1-1 0,0 1 0,0 0 0,-1 0 0,1 0 0,0 0 0,0-1 0,-1 1 0,1 0 0,0 0 0,0 0 0,0-1 0,0 1 0,-1 0 0,1-1 0,-3-6 0,1-1 0,0 1 0,0-1 0,1 1 0,0-1 0,-1-15 0,4-229-60,21-2-500,-16 186 321,15-157-52,33-290 1076,-60 536-616,-12 30 0,3-11-154,-63 169-15,-38 75-163,-412 861-2096,449-1001 2939,75-137-647,-2 0-1,1 0 1,-1 0 0,0 0-1,-1-1 1,1 0 0,-10 8-1,14-14-31,1 0-1,0 0 1,0 1-1,-1-1 1,1 0-1,0 0 1,-1 0-1,1 0 1,0 0-1,0 0 1,-1 0-1,1 0 1,0 1-1,-1-1 1,1 0-1,0 0 1,-1 0-1,1-1 1,0 1-1,-1 0 1,1 0-1,0 0 1,-1 0-1,1 0 1,0 0-1,0 0 1,-1 0-1,1-1 1,0 1-1,0 0 1,-1 0-1,1 0 1,0-1-1,0 1 1,-1 0-1,1 0 1,0-1-1,0 1 1,0 0-1,0 0 1,-1-1-1,0-2 1,1 1-1,-1-1 1,1 0-1,-1 1 0,1-1 1,0 0-1,1-5 1,3-27-1,12-49 0,165-535-688,-163 564 480,232-612-335,-186 543 706,-62 120-94,0 0 0,0 1 0,0-1 0,1 1 0,0 0 0,0 0-1,5-5 1,-8 8-60,1 0 0,-1 0 0,0 0 0,1 0 0,-1 0 0,0 0 0,1 0 0,-1 0 0,0 0 0,0 0 0,1 0 0,-1 0 0,0 0-1,1 0 1,-1 0 0,0 0 0,0 0 0,1 1 0,-1-1 0,0 0 0,0 0 0,1 0 0,-1 0 0,0 1 0,0-1 0,1 0 0,-1 0 0,0 1 0,0-1 0,0 0-1,0 0 1,1 1 0,-1-1 0,0 0 0,0 0 0,0 1 0,0-1 0,0 0 0,0 1 0,0-1 0,0 0 0,0 1 0,0-1 0,0 0 0,0 0 0,0 1-1,0-1 1,0 0 0,0 1 0,0-1 0,0 0 0,0 1 0,-1 13 168,-1 0 1,0 0-1,-7 23 0,-48 148 368,-210 583-2044,193-589 1377,70-170 122,-1 0 0,0 0 0,0-1 0,-1 1 0,0-1 0,-9 9 0,14-16 0,1-1 0,-1 1 0,1-1 0,0 0 0,-1 1 0,1-1 0,-1 0 0,1 0 0,0 1 0,-1-1 0,1 0 0,-1 0 0,1 0 0,-1 1 0,1-1 0,-1 0 0,1 0 0,-1 0 0,1 0 0,-1 0 0,1 0 0,-1 0 0,0 0 0,1 0 0,-1 0 0,1-1 0,-1 1 0,1 0 0,0 0 0,-1 0 0,1-1 0,-1 1 0,1 0 0,-1 0 0,1-1 0,-1 1 0,1 0 0,0-1 0,-1 1 0,1-1 0,-2-3 0,1 1 0,-1-1 0,1 0 0,0 1 0,0-1 0,0 0 0,1 0 0,0 0 0,0-7 0,0-29 0,3 1 0,8-43 0,41-169-95,237-720-1165,-269 909 1059,94-282-685,-10 52 456,-10 70 527,-76 185 267,39-62 0,-54 94-323,0 1-1,0 0 0,0 0 1,1 0-1,0 0 0,8-5 1,-12 8-36,1 1 1,0-1-1,-1 1 1,1 0-1,0-1 1,-1 1-1,1 0 1,0 0-1,0-1 1,-1 1-1,1 0 1,0 0-1,0 0 1,-1 0-1,1 0 1,0 0-1,0 0 1,-1 0-1,1 0 1,0 0-1,0 0 1,-1 1-1,1-1 1,0 0-1,0 0 1,-1 1-1,1-1 1,1 1-1,-1 1 1,0 0-1,1-1 1,-1 1-1,0 0 1,0 0-1,0 0 0,0-1 1,-1 1-1,1 0 1,0 0-1,-1 0 1,1 3-1,2 43 11,-5-6-16,-3 0 0,-14 55 0,-57 166-74,18-117-115,-106 195-1,-109 123-202,100-195 312,32-60 38,37-70-123,101-134 161,-1-1-1,1 0 1,-1 0 0,0 0-1,0-1 1,0 1 0,0-1-1,-1 0 1,0 0 0,1-1-1,-9 4 1,13-6 4,-1 0 0,0 0 1,1 0-1,-1 0 0,0 0 0,1 0 0,-1 0 1,0-1-1,1 1 0,-1 0 0,0 0 0,1-1 0,-1 1 1,1 0-1,-1-1 0,0 1 0,1 0 0,-1-1 0,1 1 1,-1-1-1,1 1 0,-1-1 0,1 1 0,0-1 0,-1 1 1,1-1-1,0 0 0,-1 1 0,1-2 0,-2-2 1,1-1 0,0 1-1,0 0 1,1-1 0,-1 1-1,1-1 1,0-6-1,4-27 0,13-66 0,36-109 113,9 27 291,153-314 0,137-152 235,-345 639-639,34-59 115,81-110-1,-119 178-109,0 0-1,0 0 1,1 0 0,0 1-1,-1 0 1,1-1 0,0 1-1,0 1 1,9-5 0,-12 6-5,-1 1 0,1 0 0,0 0 0,-1 0-1,1 0 1,-1 0 0,1 0 0,0 0 0,-1 0 0,1 0 0,0 0 0,-1 0 0,1 0 0,-1 0 0,1 1 0,0-1 0,-1 0 0,1 0 0,-1 1-1,1-1 1,-1 0 0,1 1 0,-1-1 0,1 1 0,-1-1 0,1 1 0,-1-1 0,0 0 0,1 2 0,1 0 0,-1 1 0,0 0 0,0 0 0,0 0 0,-1-1 0,1 1 0,-1 0 0,1 0 1,-1 0-1,0 4 0,-2 18 0,0-1 0,-2 0 0,-10 37 0,-54 157-106,-47 65-316,-7-24 387,-11-6-1,-270 384 1,343-552 363,-4-3 0,-109 109-1,171-188-255,-1-1 0,0 1 0,0 0-1,0-1 1,0 1 0,-1-1 0,1 0 0,-1 0-1,1 0 1,-5 1 0,8-3-61,-1 0 0,0 0 0,1 0 0,-1 0 0,0 0 0,1 0 0,-1-1 0,0 1 0,0 0 0,1 0 1,-1 0-1,0-1 0,1 1 0,-1 0 0,1-1 0,-1 1 0,0 0 0,1-1 0,-1 1 0,1-1 0,-1 1 0,0-2 0,-1 0 3,1-1-1,-1 1 1,1-1-1,0 0 1,-1 0-1,1 0 1,-1-5-1,-2-13-4,1 1-1,0-1 0,2 1 1,1-27-1,12-95-16,9-6-360,49-172 1,72-136-368,64-49 1718,-192 470-428,-12 29-345,-4 5-39,-31 43 231,16-18-330,-106 143 13,-633 763-2482,618-785 2702,119-126-271,-1-1 1,-42 29-1,59-45-34,0 0 0,0 0 0,0 0 0,0-1 0,0 1 0,0-1 0,-1 0 0,1 0 0,0 0 0,-1 0 0,1-1 0,-1 1 0,1-1 0,-1 0 0,0 0 0,1 0 0,-1 0 0,1-1 0,-6-1 0,6 0 0,0 0 0,0 0 0,0 0 0,0 0 0,0-1 0,0 0 0,1 0 0,-1 1 0,1-1 0,0-1 0,0 1 0,0 0 0,0 0 0,0-1 0,1 1 0,0-1 0,-2-6 0,-2-9 0,0-1 0,2 1 0,0-1 0,1-30 0,2-20 92,4 1 1,19-110-1,51-136 487,-22 149-214,7 2 1,107-208 0,-153 349-232,0-6-85,-18 32-69,-12 19 7,-182 220-348,-271 254 0,401-435 1104,44-46-438,24-15-296,0 0 0,1 1 0,-1-1 0,0 0 1,0 0-1,1 0 0,-1 1 0,0-1 0,0 0 0,0 0 0,1 0 0,-1 0 1,0-1-1,0 1 0,1 0 0,-1 0 0,0 0 0,0 0 0,-1-1 0,2 0-3,-1 0-1,0 0 0,0 1 0,1-1 0,-1 0 1,1 0-1,-1 0 0,1 0 0,-1 1 0,1-1 1,0 0-1,-1 0 0,1 0 0,0 0 0,0 0 1,-1-2-1,1-31 18,6-7-23,12-43 0,46-147-384,10 3 1,10 3-1,169-320 1,-194 444 530,-57 98-129,2-4 78,2-1-1,-1 1 0,1 0 0,10-10 1,-15 16-90,0 0 1,0 0 0,0 1 0,0-1-1,1 0 1,-1 0 0,0 1-1,0-1 1,1 0 0,-1 1 0,0 0-1,1-1 1,-1 1 0,0 0 0,1-1-1,-1 1 1,0 0 0,1 0 0,-1 0-1,1 0 1,-1 1 0,0-1-1,1 0 1,-1 1 0,1-1 0,-1 0-1,0 1 1,0 0 0,1-1 0,-1 1-1,0 0 1,0-1 0,0 1-1,0 0 1,2 2 0,2 3-7,-1-1 0,0 1 0,0 1 0,-1-1 0,1 1 0,-1-1 0,-1 1 0,4 13 0,2 11 1,-1 1-1,-1 0 1,1 35 0,-6 110-168,-11-39-246,-7-1-1,-62 253 1,-126 257 1389,192-611-753,3-11-161,2 0 1,0 1-1,-3 26 1,11-34-63,0-18 0,0 1 0,0-1 0,0 0 0,0 1 0,0-1 0,0 0 0,1 0 0,-1 1 0,0-1 0,0 0 0,0 1 0,0-1 0,1 0 0,-1 0 0,0 0 0,0 1 0,1-1 0,-1 0 0,0 0 0,0 0 0,1 0 0,-1 1 0,0-1 0,0 0 0,1 0 0,-1 0 0,1 0 0,1 0 0,0-1 0,0 1 0,0-1 0,0 0 0,0 0 0,0 0 0,0 0 0,-1 0 0,1 0 0,0-1 0,-1 1 0,3-2 0,52-49 384,75-85 1,-81 79 13,92-79-1,-135 131-397,1 0 0,-1 1 0,1 0 0,12-6 0,-19 10 0,1 1 0,-1-1 0,1 0 0,0 1 0,0 0 0,-1-1 0,1 1 0,0 0 0,-1 0 0,1 0 0,0 0 0,0 0 0,-1 0 0,1 0 0,0 0 0,0 1 0,-1-1 0,1 1 0,0 0 0,-1-1 0,1 1 0,-1 0 0,1 0 0,-1 0 0,1 0 0,-1 0 0,0 0 0,3 2 0,-1 2 0,0-1 0,0 1 0,-1-1 0,0 1 0,1 0 0,-2 0 0,1 0 0,0 0 0,-1 0 0,0 0 0,0 0 0,-1 1 0,1 7 0,-1 11 0,-6 40 0,6-59 0,-8 46 0,-2-1 0,-2-1 0,-21 57 0,-69 142 0,68-170 0,31-72 0,-9 22 0,1-1 0,1 1 0,-10 47 0,21-73 0,4-10 0,112-215 0,-45 79 0,-59 119 27,25-47-723,71-101 0</inkml:trace>
</inkml:ink>
</file>

<file path=ppt/ink/ink5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49:30.433"/>
    </inkml:context>
    <inkml:brush xml:id="br0">
      <inkml:brushProperty name="width" value="0.35" units="cm"/>
      <inkml:brushProperty name="height" value="0.35" units="cm"/>
      <inkml:brushProperty name="color" value="#FFFFFF"/>
    </inkml:brush>
  </inkml:definitions>
  <inkml:trace contextRef="#ctx0" brushRef="#br0">0 213 24575,'14'-11'0,"0"0"0,1 2 0,0-1 0,1 2 0,21-9 0,-26 12 0,23-9 0,0 1 0,1 2 0,1 1 0,0 2 0,0 1 0,58-2 0,78-13 0,-102 11 0,86-2 0,5 16 0,100-5 0,-185-9 0,-51 6 0,44-3 0,374 8 219,-214 1-1803</inkml:trace>
</inkml:ink>
</file>

<file path=ppt/ink/ink5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49:32.645"/>
    </inkml:context>
    <inkml:brush xml:id="br0">
      <inkml:brushProperty name="width" value="0.35" units="cm"/>
      <inkml:brushProperty name="height" value="0.35" units="cm"/>
      <inkml:brushProperty name="color" value="#FFFFFF"/>
    </inkml:brush>
  </inkml:definitions>
  <inkml:trace contextRef="#ctx0" brushRef="#br0">0 142 24575,'56'1'0,"-1"0"0,0-2 0,87-14 0,23-9 0,-94 16 0,0 4 0,105 5 0,-56 2 0,-11-1 0,122-5 0,-189-3 0,73-19 0,-34 5 0,-7 9 0,0 4 0,1 3 0,90 6 0,-41 0 0,418-2 0,-504-2 0,52-9 0,27-1 0,226 12-1365</inkml:trace>
</inkml:ink>
</file>

<file path=ppt/ink/ink5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49:46.151"/>
    </inkml:context>
    <inkml:brush xml:id="br0">
      <inkml:brushProperty name="width" value="0.35" units="cm"/>
      <inkml:brushProperty name="height" value="0.35" units="cm"/>
      <inkml:brushProperty name="color" value="#FFFFFF"/>
    </inkml:brush>
  </inkml:definitions>
  <inkml:trace contextRef="#ctx0" brushRef="#br0">8291 0 24575,'-8290'0'-1365</inkml:trace>
</inkml:ink>
</file>

<file path=ppt/ink/ink5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2:32.179"/>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5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2:32.742"/>
    </inkml:context>
    <inkml:brush xml:id="br0">
      <inkml:brushProperty name="width" value="0.35" units="cm"/>
      <inkml:brushProperty name="height" value="0.35" units="cm"/>
      <inkml:brushProperty name="color" value="#FFFFFF"/>
    </inkml:brush>
  </inkml:definitions>
  <inkml:trace contextRef="#ctx0" brushRef="#br0">1 0 24575</inkml:trace>
</inkml:ink>
</file>

<file path=ppt/ink/ink5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2:35.717"/>
    </inkml:context>
    <inkml:brush xml:id="br0">
      <inkml:brushProperty name="width" value="0.35" units="cm"/>
      <inkml:brushProperty name="height" value="0.35" units="cm"/>
      <inkml:brushProperty name="color" value="#FFFFFF"/>
    </inkml:brush>
  </inkml:definitions>
  <inkml:trace contextRef="#ctx0" brushRef="#br0">0 6 24575,'0'-5'0</inkml:trace>
</inkml:ink>
</file>

<file path=ppt/ink/ink5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2:37.885"/>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5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1T11:45:29.41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71,'80'-2,"0"-3,88-18,-71 11,0 5,142 7,-105 2,3100-1,-1655-2,-1171-11,23 1,-311 11,-94 0</inkml:trace>
</inkml:ink>
</file>

<file path=ppt/ink/ink5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1T11:45:32.02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1 144,'1153'0,"-1106"-2,1-3,58-13,-59 9,0 2,60-1,258 10,372-3,-229-21,-136-9,74-4,673 27,-672 11,-277-3</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9:52.661"/>
    </inkml:context>
    <inkml:brush xml:id="br0">
      <inkml:brushProperty name="width" value="0.35" units="cm"/>
      <inkml:brushProperty name="height" value="0.35" units="cm"/>
      <inkml:brushProperty name="color" value="#FFFFFF"/>
    </inkml:brush>
  </inkml:definitions>
  <inkml:trace contextRef="#ctx0" brushRef="#br0">0 439 24575,'62'1'0,"110"-4"0,-139 0 0,0 0 0,0-3 0,37-10 0,51-22 0,149-40 0,-201 62 0,-10 0 0,1 3 0,102-8 0,-70 13 0,109-24 0,3 0 0,96-28 0,-137 22 0,-53 17 0,210-14 0,-27 35 209,-145 1-1783</inkml:trace>
</inkml:ink>
</file>

<file path=ppt/ink/ink5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1T11:45:34.07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0,'1715'0,"-1692"0</inkml:trace>
</inkml:ink>
</file>

<file path=ppt/ink/ink5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1T11:45:38.68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0,'154'10,"-41"-2,810-1,-546-9,2909 2,-3255 0</inkml:trace>
</inkml:ink>
</file>

<file path=ppt/ink/ink5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19:35.87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 0,'1684'28'0</inkml:trace>
</inkml:ink>
</file>

<file path=ppt/ink/ink5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2:29:45.463"/>
    </inkml:context>
    <inkml:brush xml:id="br0">
      <inkml:brushProperty name="width" value="0.1" units="cm"/>
      <inkml:brushProperty name="height" value="0.1" units="cm"/>
      <inkml:brushProperty name="color" value="#E71224"/>
    </inkml:brush>
  </inkml:definitions>
  <inkml:trace contextRef="#ctx0" brushRef="#br0">0 1571 24575,'1'5'0,"-1"0"0,1 1 0,0-1 0,0 0 0,1 0 0,-1 1 0,1-1 0,0-1 0,1 1 0,-1 0 0,1 0 0,0-1 0,4 5 0,4 5 0,1-1 0,23 19 0,-4-8 0,1-1 0,1-1 0,1-1 0,1-3 0,54 22 0,195 55 0,-180-67 0,1-4 0,1-5 0,1-4 0,1-6 0,110-3 0,-109-9 0,0-4 0,115-24 0,-144 14 0,-1-3 0,-1-3 0,110-50 0,-84 22 0,-3-5 0,-2-4 0,103-83 0,251-241 0,302-374 0,-707 705-119,233-244-1127,-203 226-5580</inkml:trace>
</inkml:ink>
</file>

<file path=ppt/ink/ink5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2:29:47.604"/>
    </inkml:context>
    <inkml:brush xml:id="br0">
      <inkml:brushProperty name="width" value="0.1" units="cm"/>
      <inkml:brushProperty name="height" value="0.1" units="cm"/>
      <inkml:brushProperty name="color" value="#E71224"/>
    </inkml:brush>
  </inkml:definitions>
  <inkml:trace contextRef="#ctx0" brushRef="#br0">1 38 24575,'45'0'0,"0"-2"0,52-10 0,37-11 0,-132 22 0,1 1 0,-1 0 0,0 0 0,0 0 0,1 0 0,-1 1 0,0-1 0,0 1 0,1-1 0,-1 1 0,0 0 0,0 0 0,0 0 0,0 0 0,0 0 0,0 0 0,0 0 0,-1 1 0,1-1 0,0 1 0,-1-1 0,1 1 0,-1 0 0,1-1 0,-1 1 0,0 0 0,0 0 0,0 0 0,0 0 0,0 0 0,0 0 0,0 1 0,-1-1 0,1 0 0,-1 0 0,1 4 0,0 11 0,1-1 0,-2 1 0,0 0 0,-3 18 0,1-7 0,-1 86-1365,3-91-5461</inkml:trace>
</inkml:ink>
</file>

<file path=ppt/ink/ink5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2:16:44.318"/>
    </inkml:context>
    <inkml:brush xml:id="br0">
      <inkml:brushProperty name="width" value="0.1" units="cm"/>
      <inkml:brushProperty name="height" value="0.1" units="cm"/>
      <inkml:brushProperty name="color" value="#E71224"/>
    </inkml:brush>
  </inkml:definitions>
  <inkml:trace contextRef="#ctx0" brushRef="#br0">0 190 24575,'324'-27'0,"-235"17"0,371-54 0,208-20 0,-278 79-99,-267 7-1167,-90-2-5560</inkml:trace>
</inkml:ink>
</file>

<file path=ppt/ink/ink5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2:16:46.517"/>
    </inkml:context>
    <inkml:brush xml:id="br0">
      <inkml:brushProperty name="width" value="0.1" units="cm"/>
      <inkml:brushProperty name="height" value="0.1" units="cm"/>
      <inkml:brushProperty name="color" value="#E71224"/>
    </inkml:brush>
  </inkml:definitions>
  <inkml:trace contextRef="#ctx0" brushRef="#br0">0 1 24575,'8'1'0,"0"0"0,-1 1 0,1 0 0,-1 0 0,1 1 0,-1 0 0,0 0 0,0 1 0,7 4 0,2 1 0,221 126 0,-192-108 0,-31-20 0,-1 1 0,0 0 0,-1 0 0,0 1 0,15 15 0,-24-21 0,-1-1 0,0 2 0,1-1 0,-1 0 0,0 0 0,-1 1 0,1-1 0,-1 1 0,1-1 0,-1 1 0,0 0 0,0 0 0,0 0 0,-1-1 0,0 1 0,1 0 0,-1 0 0,-1 0 0,1 0 0,0-1 0,-1 1 0,0 0 0,0 0 0,0 0 0,-3 5 0,-5 9 0,0-1 0,-1 0 0,-1-1 0,-14 16 0,-5 10 0,-133 174-1365</inkml:trace>
</inkml:ink>
</file>

<file path=ppt/ink/ink5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2:16:48.864"/>
    </inkml:context>
    <inkml:brush xml:id="br0">
      <inkml:brushProperty name="width" value="0.1" units="cm"/>
      <inkml:brushProperty name="height" value="0.1" units="cm"/>
      <inkml:brushProperty name="color" value="#E71224"/>
    </inkml:brush>
  </inkml:definitions>
  <inkml:trace contextRef="#ctx0" brushRef="#br0">1565 144 24575,'-157'1'0,"-354"-8"0,376-2 0,-237-45 0,268 29-46,40 9-614,-125-16 1,156 31-6167</inkml:trace>
</inkml:ink>
</file>

<file path=ppt/ink/ink5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2:16:51.082"/>
    </inkml:context>
    <inkml:brush xml:id="br0">
      <inkml:brushProperty name="width" value="0.1" units="cm"/>
      <inkml:brushProperty name="height" value="0.1" units="cm"/>
      <inkml:brushProperty name="color" value="#E71224"/>
    </inkml:brush>
  </inkml:definitions>
  <inkml:trace contextRef="#ctx0" brushRef="#br0">615 0 24575,'-5'4'0,"0"0"0,0-1 0,-1 0 0,1 0 0,-1-1 0,0 0 0,-10 3 0,-11 5 0,-157 70 0,114-46 0,31-14 0,-52 18 0,78-34 0,0 0 0,0 1 0,1 1 0,0 0 0,0 0 0,-18 15 0,26-18 0,0 1 0,0 1 0,0-1 0,1 0 0,-1 1 0,1 0 0,0-1 0,1 1 0,-1 0 0,1 1 0,0-1 0,1 0 0,-1 1 0,1-1 0,0 1 0,0-1 0,0 1 0,1 7 0,1-3 0,-1-1 0,2 1 0,-1-1 0,1 0 0,1 1 0,0-1 0,0 0 0,1 0 0,7 13 0,7 8 0,26 35 0,-30-46 0,163 208 0,-161-207-682,30 31-1,-20-27-6143</inkml:trace>
</inkml:ink>
</file>

<file path=ppt/ink/ink5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2:18:01.770"/>
    </inkml:context>
    <inkml:brush xml:id="br0">
      <inkml:brushProperty name="width" value="0.1" units="cm"/>
      <inkml:brushProperty name="height" value="0.1" units="cm"/>
      <inkml:brushProperty name="color" value="#E71224"/>
    </inkml:brush>
  </inkml:definitions>
  <inkml:trace contextRef="#ctx0" brushRef="#br0">1342 0 24575,'0'12'0,"-8"16"0,-26 20 0,-36 16 0,-30 7 0,-14-2 0,-11-4 0,7-5 0,12-9 0,8-9 0,-3-4 0,-5 0 0,4 2 0,11-3 0,17-3 0,18-8 0,17-8-8191</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09:58.118"/>
    </inkml:context>
    <inkml:brush xml:id="br0">
      <inkml:brushProperty name="width" value="0.35" units="cm"/>
      <inkml:brushProperty name="height" value="0.35" units="cm"/>
      <inkml:brushProperty name="color" value="#FFFFFF"/>
    </inkml:brush>
  </inkml:definitions>
  <inkml:trace contextRef="#ctx0" brushRef="#br0">1487 438 24575,'-1'-3'0,"1"1"0,-1-1 0,0 1 0,1-1 0,-1 1 0,0 0 0,-1-1 0,1 1 0,0 0 0,-1-1 0,1 1 0,-1 0 0,1 0 0,-5-3 0,-30-25 0,31 26 0,2 2 0,0 0 0,1 0 0,-1 0 0,1-1 0,0 1 0,0-1 0,0 1 0,0-1 0,0 0 0,0 0 0,-2-5 0,4 8 0,0-1 0,0 0 0,0 0 0,0 1 0,0-1 0,0 0 0,0 0 0,0 1 0,0-1 0,0 0 0,0 0 0,0 0 0,0 1 0,1-1 0,-1 0 0,0 1 0,1-1 0,-1 0 0,0 1 0,2-2 0,-1 1 0,0-1 0,1 1 0,-1 0 0,1 0 0,-1 0 0,1 0 0,0 0 0,-1 1 0,1-1 0,0 0 0,0 1 0,1-1 0,28-6 0,0 1 0,58-2 0,64 9 0,33-2 0,-167-2 0,1-1 0,-1 0 0,0-2 0,0 0 0,20-10 0,-16 6 0,2 1 0,33-8 0,228-39 0,-242 48 0,0 3 0,57-1 0,-14 1 0,217-8 0,-280 12 0,0-2 0,29-5 0,23-3 0,122-10 0,96-5 0,-140 11 0,46 0 0,-111 16 0,301-12 0,-382 10 0,-1 0 0,1 0 0,0 1 0,-1 0 0,1 0 0,9 2 0,-16-2 0,1 0 0,-1 0 0,0 1 0,0-1 0,0 1 0,0-1 0,0 0 0,0 1 0,0 0 0,0-1 0,0 1 0,0 0 0,0-1 0,0 1 0,0 0 0,0 0 0,-1 0 0,1 0 0,0 0 0,-1 0 0,1 0 0,-1 0 0,1 0 0,-1 0 0,1 0 0,-1 0 0,0 1 0,1-1 0,-1 0 0,0 0 0,0 0 0,0 0 0,0 1 0,0-1 0,0 0 0,0 0 0,0 0 0,-1 0 0,1 1 0,0-1 0,-2 2 0,-2 8 0,-2-1 0,0 1 0,0-1 0,0 0 0,-2 0 0,1-1 0,-13 12 0,-2 2 0,-2-2 0,0 0 0,-38 23 0,52-38 0,-1 0 0,-1-2 0,1 1 0,-1-2 0,1 1 0,-1-1 0,-18 1 0,-21 6 0,20-5 0,0-1 0,-1-1 0,1-2 0,-52-5 0,79 4 0,-178-21 0,12 0 0,139 19 0,-1 2 0,1 1 0,-48 7 0,12 7 0,-88 29 0,-65 36 0,103-36 0,-4 6 0,-164 96 0,244-127 0,0-1 0,-59 16 0,59-22 0,1 3 0,-68 34 0,14 4 0,-168 69 0,234-111 0,1-1 0,-1-1 0,-1-2 0,0-1 0,0-1 0,0-1 0,-33 0 0,55-4 0,0-1 0,-1 1 0,1-1 0,1 0 0,-1-1 0,0 1 0,0-1 0,-6-3 0,10 3 0,1 1 0,0-1 0,-1 0 0,1 1 0,0-1 0,0 0 0,0 0 0,0-1 0,0 1 0,1 0 0,-1 0 0,1-1 0,-1 1 0,1-1 0,0 0 0,0 1 0,0-1 0,1 0 0,-1 0 0,0 1 0,1-1 0,0-6 0,0 3 0,0-1 0,1 1 0,0-1 0,0 0 0,1 1 0,0 0 0,0-1 0,0 1 0,1 0 0,0 0 0,0 0 0,0 1 0,1-1 0,0 1 0,0-1 0,1 1 0,5-5 0,5-4 0,0 0 0,2 1 0,-1 1 0,24-13 0,14-4 0,-27 15 0,0-1 0,-2-2 0,31-23 0,-55 39 0,-1 0 0,1 1 0,0-1 0,0 0 0,0 1 0,-1-1 0,1 1 0,0-1 0,0 1 0,0 0 0,0-1 0,0 1 0,0 0 0,0-1 0,0 1 0,0 0 0,0 0 0,0 0 0,0 0 0,0 0 0,0 0 0,0 0 0,0 0 0,0 1 0,1-1 0,0 1 0,0 1 0,-1-1 0,1 0 0,0 0 0,-1 0 0,1 1 0,-1-1 0,0 1 0,1 0 0,-1-1 0,0 1 0,1 2 0,2 3 0,-1 1 0,1 0 0,-2 0 0,1 0 0,1 10 0,0 20 0,-1-1 0,-4 63 0,-1-32 0,2-60 0,-1 1 0,0-1 0,-1 1 0,0-1 0,0 1 0,-1-1 0,0 0 0,0 0 0,-1 0 0,0 0 0,-5 7 0,-9 10 0,-38 41 0,26-33 0,15-14 0,-2-1 0,0-1 0,-1 0 0,-1-2 0,0 0 0,-1-1 0,-1-1 0,0 0 0,-1-2 0,0-1 0,-31 10 0,-109 28 0,-82 25 0,214-65 0,-1-1 0,0-2 0,0-1 0,0-2 0,-1-1 0,-56-5 0,60 1 0,-33-8 0,37 6 0,-50-5 0,-32 3 0,-35 0 0,42 9 0,-107-4 0,204 2 0,0 0 0,0 0 0,0 0 0,0-1 0,1 1 0,-1-1 0,0 1 0,0-1 0,0 0 0,0 0 0,1 1 0,-1-1 0,0 0 0,1-1 0,-1 1 0,0 0 0,1 0 0,0-1 0,-1 1 0,1-1 0,0 1 0,0-1 0,-1 1 0,1-1 0,1 0 0,-1 0 0,0 0 0,0 1 0,1-1 0,-1 0 0,1 0 0,-1 0 0,1 0 0,0 0 0,0 0 0,0 0 0,0 0 0,0 0 0,0 0 0,1-3 0,1-5 0,0 0 0,1 1 0,0-1 0,0 1 0,1 0 0,8-16 0,14-20 0,32-43 0,-47 74 0,1 0 0,0 1 0,1 0 0,0 1 0,0 1 0,29-18 0,-32 22 0,1 0 0,0 0 0,0 1 0,1 0 0,0 0 0,0 1 0,0 1 0,0 0 0,25-4 0,-35 8 0,0 0 0,1 0 0,-1 0 0,0 0 0,0 1 0,0-1 0,0 1 0,0-1 0,0 1 0,0 0 0,0 0 0,0 0 0,0 0 0,-1 0 0,1 0 0,0 1 0,-1-1 0,1 1 0,-1-1 0,1 1 0,-1-1 0,1 1 0,-1 0 0,1 2 0,3 5 0,-1 0 0,0 1 0,6 19 0,5 13 0,-12-37 0,0-1 0,1 0 0,-1 0 0,1-1 0,0 1 0,0-1 0,0 0 0,0 0 0,1 0 0,-1 0 0,1-1 0,-1 1 0,1-1 0,0-1 0,0 1 0,0-1 0,8 2 0,10 0 0,-1 0 0,40-2 0,-40-1 0,13 0 0,-1-2 0,1-2 0,-1-1 0,57-17 0,126-55 0,-24 7 0,136-1 0,-209 50 0,5 1 0,55-12 0,-137 22 0,1 2 0,0 2 0,73 0 0,-21 3 0,112-19 0,-21-8 0,-175 27-1365</inkml:trace>
</inkml:ink>
</file>

<file path=ppt/ink/ink5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2:18:03.641"/>
    </inkml:context>
    <inkml:brush xml:id="br0">
      <inkml:brushProperty name="width" value="0.1" units="cm"/>
      <inkml:brushProperty name="height" value="0.1" units="cm"/>
      <inkml:brushProperty name="color" value="#E71224"/>
    </inkml:brush>
  </inkml:definitions>
  <inkml:trace contextRef="#ctx0" brushRef="#br0">256 0 24575,'0'6'0,"-1"-1"0,0 1 0,0-1 0,-1 1 0,0-1 0,-2 6 0,-3 9 0,-84 274 0,77-253 0,-39 104 0,-24 76 0,77-220 0,-1 1 0,1 0 0,-1 0 0,1-1 0,0 1 0,0 0 0,0 0 0,0 0 0,0 0 0,0-1 0,0 1 0,0 0 0,1 0 0,-1 0 0,1-1 0,-1 1 0,1 0 0,0 0 0,0-1 0,0 1 0,0-1 0,0 1 0,0-1 0,0 1 0,0-1 0,1 0 0,-1 1 0,0-1 0,1 0 0,-1 0 0,1 0 0,-1 0 0,1 0 0,0-1 0,-1 1 0,1 0 0,0-1 0,3 1 0,8 2 0,-1-1 0,1 0 0,-1-1 0,22-2 0,-16 1 0,430-5-1365,-426 5-5461</inkml:trace>
</inkml:ink>
</file>

<file path=ppt/ink/ink5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2:56.813"/>
    </inkml:context>
    <inkml:brush xml:id="br0">
      <inkml:brushProperty name="width" value="0.35" units="cm"/>
      <inkml:brushProperty name="height" value="0.35" units="cm"/>
      <inkml:brushProperty name="color" value="#FFFFFF"/>
    </inkml:brush>
  </inkml:definitions>
  <inkml:trace contextRef="#ctx0" brushRef="#br0">1 279 24575,'10'-1'0,"0"0"0,1-1 0,-1 0 0,11-4 0,22-4 0,6 5 0,-27 4 0,1-2 0,25-6 0,-24 3 0,36-3 0,-37 7 0,41-11 0,-42 8 0,43-4 0,-40 6 0,34-8 0,24-5 0,-12 4 0,-40 6 0,2 2 0,38-1 0,-6 1 0,-44 1 0,-1-1 0,1-1 0,27-10 0,-30 8 0,1 2 0,0 0 0,0 1 0,24-3 0,-11 4 0,42-10 0,-17 2 0,3 1 0,-19 2 0,56-3 0,-64 10 0,-5 0 0,1 0 0,36-8 0,-9-2-1365</inkml:trace>
</inkml:ink>
</file>

<file path=ppt/ink/ink5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3:02.845"/>
    </inkml:context>
    <inkml:brush xml:id="br0">
      <inkml:brushProperty name="width" value="0.35" units="cm"/>
      <inkml:brushProperty name="height" value="0.35" units="cm"/>
      <inkml:brushProperty name="color" value="#FFFFFF"/>
    </inkml:brush>
  </inkml:definitions>
  <inkml:trace contextRef="#ctx0" brushRef="#br0">0 245 24575,'38'-1'0,"-1"-2"0,47-9 0,-44 7 0,77 0 0,-78 5 0,-1-1 0,46-9 0,-31 2 0,-1 3 0,84 1 0,-101 2 0,0-1 0,39-9 0,-30 4 0,-5 2 0,15-3 0,100-5 0,-118 12 0,1-2 0,65-15 0,21-4 0,-30 12 0,133-9 0,-184 17 0,46-8 0,-47 5 0,53-2 0,-89 8 0,19 0 0,0-1 0,1-1 0,24-5 0,-10 0 0,0 1 0,52 0 0,82 7 0,-66 1 0,-15-2-1365</inkml:trace>
</inkml:ink>
</file>

<file path=ppt/ink/ink5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3:06.037"/>
    </inkml:context>
    <inkml:brush xml:id="br0">
      <inkml:brushProperty name="width" value="0.35" units="cm"/>
      <inkml:brushProperty name="height" value="0.35" units="cm"/>
      <inkml:brushProperty name="color" value="#FFFFFF"/>
    </inkml:brush>
  </inkml:definitions>
  <inkml:trace contextRef="#ctx0" brushRef="#br0">1 190 24575,'179'-14'0,"-7"-1"0,-145 15 0,-1-1 0,1-2 0,35-7 0,-41 6 0,36-2 0,-38 5 0,-1-1 0,32-7 0,-26 4 0,0 1 0,1 1 0,-1 1 0,27 1 0,25-1 0,4-10 0,-52 6 0,37-1 0,377 4 0,-227 5 0,188-2 0,-367-2 0,54-9 0,17-1 0,193-10 0,-233 16 0,35-7 0,40-1 0,240 12 200,-192 4-1765</inkml:trace>
</inkml:ink>
</file>

<file path=ppt/ink/ink5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3:08.507"/>
    </inkml:context>
    <inkml:brush xml:id="br0">
      <inkml:brushProperty name="width" value="0.35" units="cm"/>
      <inkml:brushProperty name="height" value="0.35" units="cm"/>
      <inkml:brushProperty name="color" value="#FFFFFF"/>
    </inkml:brush>
  </inkml:definitions>
  <inkml:trace contextRef="#ctx0" brushRef="#br0">1 242 24575,'113'1'0,"127"-3"0,-15-24 0,-130 12 0,96-1 0,-61 2 0,-88 7 0,48 0 0,-43 6 0,1-2 0,70-12 0,-72 7 0,-24 4 0,33-9 0,-37 7 0,2 1 0,-1 1 0,21 0 0,-19 2 0,1-2 0,24-5 0,-20 3 0,0 1 0,1 1 0,27 1 0,-25 1 0,0-1 0,32-7 0,74-14 0,-68 12 0,9 2 0,32-8 0,-83 13-455,0 1 0,45 0 0</inkml:trace>
</inkml:ink>
</file>

<file path=ppt/ink/ink5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3:11.291"/>
    </inkml:context>
    <inkml:brush xml:id="br0">
      <inkml:brushProperty name="width" value="0.35" units="cm"/>
      <inkml:brushProperty name="height" value="0.35" units="cm"/>
      <inkml:brushProperty name="color" value="#FFFFFF"/>
    </inkml:brush>
  </inkml:definitions>
  <inkml:trace contextRef="#ctx0" brushRef="#br0">0 392 24575,'60'0'0,"15"1"0,103-12 0,212-49 0,-318 52 0,27-5 0,-25-2 0,77-14 0,-96 18 0,-37 7 0,1 0 0,23-1 0,-15 4 0,-1 0 0,1-1 0,25-6 0,216-52 0,-232 55 0,42-2 0,-44 4 0,52-9 0,6-13 0,-60 15 0,0 2 0,0 0 0,54-4 0,-60 10 0,42-10 0,5-1 0,179-14 0,-160 11-1365</inkml:trace>
</inkml:ink>
</file>

<file path=ppt/ink/ink5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3:14.259"/>
    </inkml:context>
    <inkml:brush xml:id="br0">
      <inkml:brushProperty name="width" value="0.35" units="cm"/>
      <inkml:brushProperty name="height" value="0.35" units="cm"/>
      <inkml:brushProperty name="color" value="#FFFFFF"/>
    </inkml:brush>
  </inkml:definitions>
  <inkml:trace contextRef="#ctx0" brushRef="#br0">1 264 24575,'374'-16'0,"-258"1"0,102-7 0,-169 18 0,79-18 0,-31-6 0,-8 2 0,19-1 0,-88 23 0,25-5 0,1 2 0,52-2 0,-59 6 0,0-2 0,0-2 0,56-17 0,-64 15 0,55-18-1365</inkml:trace>
</inkml:ink>
</file>

<file path=ppt/ink/ink5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3:29.196"/>
    </inkml:context>
    <inkml:brush xml:id="br0">
      <inkml:brushProperty name="width" value="0.1" units="cm"/>
      <inkml:brushProperty name="height" value="0.1" units="cm"/>
      <inkml:brushProperty name="color" value="#FFFFFF"/>
    </inkml:brush>
  </inkml:definitions>
  <inkml:trace contextRef="#ctx0" brushRef="#br0">57 134 24575,'-3'3'0,"1"1"0,0 0 0,-1 1 0,2-1 0,-1 0 0,0 1 0,1-1 0,0 1 0,0-1 0,0 1 0,1-1 0,-1 1 0,1 0 0,1 5 0,-4 23 0,-3-5 0,2 0 0,-1 52 0,5-126 0,1 5 0,-2-1 0,-8-54 0,-1 28 0,9 60 0,1 0 0,0 1 0,1-1 0,-1 0 0,1 1 0,4-14 0,-5 20 0,0 0 0,0 1 0,1-1 0,-1 0 0,0 0 0,0 1 0,1-1 0,-1 1 0,0-1 0,1 0 0,-1 1 0,1-1 0,-1 1 0,1-1 0,-1 0 0,1 1 0,0 0 0,-1-1 0,1 1 0,0-1 0,0 1 0,-1 0 0,0 0 0,1 0 0,-1 0 0,1 0 0,-1 0 0,1 1 0,-1-1 0,0 0 0,1 0 0,-1 0 0,1 1 0,-1-1 0,0 0 0,1 0 0,-1 1 0,0-1 0,1 0 0,-1 1 0,0-1 0,1 0 0,-1 1 0,0 0 0,2 2 0,0 0 0,0 1 0,-1-1 0,0 1 0,0-1 0,2 7 0,-1 11 0,-1 1 0,-1 22 0,0-25 0,0 0 0,1 0 0,4 23 0,-3-31 0,2 9 0,1-1 0,0 1 0,13 28 0,-15-39-143,0 1 0,-1 0 0,0 0 0,0 0 0,-1 0 0,0 0 0,-1 0-1,-1 13 1,1-22 66</inkml:trace>
</inkml:ink>
</file>

<file path=ppt/ink/ink5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23:33.409"/>
    </inkml:context>
    <inkml:brush xml:id="br0">
      <inkml:brushProperty name="width" value="0.1" units="cm"/>
      <inkml:brushProperty name="height" value="0.1" units="cm"/>
      <inkml:brushProperty name="color" value="#FFFFFF"/>
    </inkml:brush>
  </inkml:definitions>
  <inkml:trace contextRef="#ctx0" brushRef="#br0">4 0 24575,'2'92'0,"-5"99"0,1-177-1365</inkml:trace>
</inkml:ink>
</file>

<file path=ppt/ink/ink5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2:50:47.893"/>
    </inkml:context>
    <inkml:brush xml:id="br0">
      <inkml:brushProperty name="width" value="0.1" units="cm"/>
      <inkml:brushProperty name="height" value="0.1" units="cm"/>
      <inkml:brushProperty name="color" value="#E71224"/>
    </inkml:brush>
  </inkml:definitions>
  <inkml:trace contextRef="#ctx0" brushRef="#br0">29 69 24575,'-11'145'0,"1"-34"0,7-64 0,0-26 0,2 1 0,0-1 0,1 1 0,2-1 0,5 34 0,-6-54 0,-1 1 0,1 0 0,0 0 0,0-1 0,-1 1 0,1-1 0,0 1 0,1-1 0,-1 1 0,0-1 0,0 0 0,0 1 0,1-1 0,-1 0 0,1 0 0,-1 0 0,1 0 0,-1 0 0,1 0 0,0-1 0,1 2 0,42 4 0,-41-6 0,320 8 0,1162 27 0,-1006-25 0,371-12 0,164-54 0,-267 8 0,-43 2 0,2 55 0,-276 38 0,525 127 0,-894-160 0,-1 3 0,0 2 0,-2 3 0,82 43 0,-110-48 0,-1 1 0,0 2 0,-2 2 0,-1 0 0,0 1 0,-2 2 0,-1 1 0,-1 1 0,28 42 0,-1 17 0,-50-85 0,1 1 0,0-1 0,-1 0 0,1 1 0,0-1 0,0 0 0,0 0 0,0 0 0,0 1 0,0-1 0,0 0 0,0 0 0,0-1 0,3 3 0,-3-3 0,-1 0 0,0-1 0,1 1 0,-1 0 0,1 0 0,-1 0 0,0 0 0,1 0 0,-1-1 0,1 1 0,-1 0 0,0 0 0,1-1 0,-1 1 0,0 0 0,1-1 0,-1 1 0,0 0 0,0-1 0,1 1 0,-1 0 0,0-1 0,0 1 0,0-1 0,0 1 0,1 0 0,-1-1 0,0 1 0,0-1 0,0 1 0,0-1 0,4-47 0,-6 11 0,1 22 0,1 1 0,1-26 0,0 36 0,-1 0 0,1 1 0,0-1 0,0 1 0,0-1 0,1 1 0,-1-1 0,1 1 0,0 0 0,0-1 0,0 1 0,0 0 0,0 0 0,1 1 0,4-5 0,10-4 0,1 0 0,0 2 0,0 0 0,1 1 0,0 1 0,29-7 0,-13 3 0,15-3 0,1 2 0,92-10 0,107 8 0,-228 13 0,914-4 0,-521 8 0,52-1 0,536-5 0,-623-19 0,3 0 0,453 20 0,4 1 0,-272-41 0,-535 38 0,1-3 0,-1 0 0,0-2 0,-1-2 0,45-20 0,144-89 0,-184 98 0,-27 17 0,-1-1 0,0 0 0,0-1 0,12-11 0,-18 14 0,0 0 0,0 0 0,0 0 0,0 0 0,-1 0 0,0-1 0,0 1 0,0-1 0,0 1 0,-1-1 0,0 0 0,2-8 0,9-74 0,0 13 0,4-136 0,-17 164-1365,1 27-5461</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00.629"/>
    </inkml:context>
    <inkml:brush xml:id="br0">
      <inkml:brushProperty name="width" value="0.35" units="cm"/>
      <inkml:brushProperty name="height" value="0.35" units="cm"/>
      <inkml:brushProperty name="color" value="#FFFFFF"/>
    </inkml:brush>
  </inkml:definitions>
  <inkml:trace contextRef="#ctx0" brushRef="#br0">0 298 24575,'43'-24'0,"-27"14"0,0 2 0,0 0 0,17-6 0,8 0 0,-1-2 0,43-23 0,56-31 0,-112 58 0,0 2 0,0 2 0,42-9 0,-66 17 0,0-1 0,0 0 0,0 0 0,0 1 0,0-2 0,0 1 0,-1 0 0,5-3 0,-7 4 0,0 0 0,1-1 0,-1 1 0,0 0 0,0 0 0,0 0 0,1-1 0,-1 1 0,0 0 0,0 0 0,0-1 0,0 1 0,1 0 0,-1 0 0,0-1 0,0 1 0,0 0 0,0-1 0,0 1 0,0 0 0,0 0 0,0-1 0,0 1 0,0 0 0,0-1 0,0 1 0,0 0 0,0 0 0,0-1 0,0 1 0,0 0 0,-1-1 0,0 0 0,0 0 0,0 0 0,0 0 0,0 0 0,0 0 0,0 0 0,0 1 0,0-1 0,-1 0 0,1 1 0,-2-2 0,-6-1 0,1 0 0,0 0 0,-1 1 0,0 0 0,1 1 0,-1-1 0,0 2 0,0-1 0,0 1 0,-13 2 0,16-1 0,1 0 0,-1 0 0,1 1 0,-1 0 0,1 0 0,0 0 0,0 0 0,0 1 0,0 0 0,0 0 0,1 0 0,0 1 0,-1-1 0,1 1 0,0 0 0,1 1 0,-7 7 0,-71 94 0,69-92 0,9-11-105,1 0 0,0 0 0,0 0 0,0 1 0,1-1 0,-1 0 0,1 1 0,0-1 0,0 1 0,0-1 0,0 1 0,0 6 0</inkml:trace>
</inkml:ink>
</file>

<file path=ppt/ink/ink5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2:57:49.461"/>
    </inkml:context>
    <inkml:brush xml:id="br0">
      <inkml:brushProperty name="width" value="0.1" units="cm"/>
      <inkml:brushProperty name="height" value="0.1" units="cm"/>
      <inkml:brushProperty name="color" value="#E71224"/>
    </inkml:brush>
  </inkml:definitions>
  <inkml:trace contextRef="#ctx0" brushRef="#br0">2 162 24575,'-1'59'0,"2"67"0,0-110 0,1-1 0,1 1 0,0-1 0,1 1 0,11 25 0,-11-34 0,0 0 0,1-1 0,-1 0 0,1 0 0,1 0 0,-1-1 0,1 1 0,0-2 0,0 1 0,1 0 0,-1-1 0,1 0 0,0-1 0,9 4 0,3 1 0,0-1 0,1-1 0,-1-1 0,28 3 0,126 9 0,189-6 0,360-12 0,-676-2 0,0-1 0,0-3 0,75-21 0,-29 6 0,1 5 0,106-7 0,98 10 0,-67 4 0,752-4 0,-632 16 0,-216-2 0,511 12 0,-487-1 0,-2 7 0,174 44 0,-210-35 0,197 58 0,-309-83 0,0 1 0,-1-1 0,0 1 0,1 1 0,-1 0 0,-1 0 0,1 0 0,0 0 0,-1 1 0,0 0 0,0 1 0,-1-1 0,1 1 0,-1 0 0,0 1 0,4 7 0,-9-14 0,1 0 0,-1 0 0,0 0 0,1 0 0,-1 0 0,0 0 0,1 0 0,-1 0 0,1 0 0,-1 0 0,0 0 0,1 0 0,-1 0 0,1 0 0,-1 0 0,0 0 0,1-1 0,-1 1 0,0 0 0,1 0 0,-1 0 0,0 0 0,1-1 0,-1 1 0,0 0 0,1 0 0,-1-1 0,0 1 0,0 0 0,1-1 0,-1 1 0,0 0 0,0-1 0,0 1 0,0 0 0,1-1 0,-1 1 0,0-1 0,0 1 0,0-1 0,16-25 0,-8 13 0,16-13 0,0 2 0,1 0 0,2 2 0,0 1 0,32-19 0,-4 1 0,-18 13 0,2 1 0,53-26 0,-72 42 0,0 0 0,1 2 0,0 0 0,0 2 0,0 0 0,1 1 0,22-1 0,434 4 0,-227 5 0,225 32 0,-83-2 0,48-33 0,-398-6 0,0-2 0,0-2 0,-1-1 0,53-21 0,-34 11 0,66-28 0,35-10 0,-134 50 0,0-3 0,-1 0 0,0-2 0,31-19 0,-54 30 5,-1 0 0,0 0 0,0-1-1,0 1 1,0-1 0,0 0 0,-1 0-1,1 0 1,-1 0 0,0-1 0,0 1-1,0-1 1,0 1 0,0-1 0,-1 0-1,0 1 1,0-1 0,1-4 0,0-5-161,-1 0 1,-1-1 0,0 1 0,-1-14-1,0 10-523,-1-4-6147</inkml:trace>
</inkml:ink>
</file>

<file path=ppt/ink/ink5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3:00:52.493"/>
    </inkml:context>
    <inkml:brush xml:id="br0">
      <inkml:brushProperty name="width" value="0.1" units="cm"/>
      <inkml:brushProperty name="height" value="0.1" units="cm"/>
      <inkml:brushProperty name="color" value="#E71224"/>
    </inkml:brush>
  </inkml:definitions>
  <inkml:trace contextRef="#ctx0" brushRef="#br0">0 182 24575,'43'28'0,"2"-3"0,59 27 0,98 26 0,-57-23 0,-109-41 0,472 181 0,-54-70 0,-417-116 0,25 3 0,1-2 0,95 3 0,130-14 0,-134-1 0,-122 2 0,11 0 0,0-1 0,0-2 0,44-9 0,402-111 0,592-65 0,-689 180 0,-254 10 0,1952 0 0,-1909 4 0,282 44 0,177 73 0,-25-3 220,-79-16-3716,-480-93 2499,163 30-1475,-210-40 2455,1 1 9,1-1 0,0 0 1,17-2-1,-27 1 8,1 0 0,-1 0 1,0 0-1,1 0 0,-1 0 0,0 0 1,1-1-1,-1 1 0,0-1 1,1 1-1,-1-1 0,0 1 0,0-1 1,1 0-1,-1 0 0,0 0 0,0 1 1,0-1-1,0 0 0,0 0 0,0 0 1,0-1-1,-1 1 0,1 0 1,0 0-1,0 0 0,-1-1 0,1 1 1,-1 0-1,1 0 0,-1-1 0,0 1 1,0-1-1,1-1 0,-2-9 498,0 0 0,-1-1 0,0 1 0,-1 0-1,-8-23 1,7 24-76,0 0 0,1 0 0,0 0 0,1-1 0,0 1 0,1-1-1,0 1 1,1-17 0,1 18-422,1 0 0,-1 0 0,2 0 0,4-12 0,-5 18 0,-1 0 0,1 1 0,0-1 0,1 1 0,-1 0 0,1 0 0,-1 0 0,1 0 0,0 0 0,0 0 0,0 1 0,0-1 0,1 1 0,3-2 0,10-5 0,0 0 0,1 1 0,1 1 0,-1 0 0,1 2 0,0 0 0,0 1 0,29-2 0,501-18 0,2 25 0,-232 0 0,849-14 0,-879 8 0,1571-2 0,-1311 8 0,-517-1 0,0-1 0,41-6 0,-62 5 0,0-1 0,0 0 0,0-1 0,0 0 0,-1-1 0,0 0 0,0 0 0,0-1 0,15-13 0,164-110 0,-130 92 0,91-73 0,-144 105-97,-1 0-1,0-1 1,0 0-1,0 0 1,-1 0-1,0-1 1,0 1-1,0-1 1,-1 0-1,0 0 1,-1 0-1,1 0 0,1-12 1,0-3-6729</inkml:trace>
</inkml:ink>
</file>

<file path=ppt/ink/ink5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1T13:04:44.33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1,'12910'0,"-12741"12,-1 0,109-5,-209-2,-1 3,70 18,-105-17</inkml:trace>
</inkml:ink>
</file>

<file path=ppt/ink/ink5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1T13:04:46.03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1,'3034'0,"-3012"0</inkml:trace>
</inkml:ink>
</file>

<file path=ppt/ink/ink5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1T13:04:51.5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0,'3973'0,"-89"0,-3602 13,-87-1,93 8,-27-1,-245-18,102 4,193 33,-278-33,0-1,0-2,40-1,-42-2</inkml:trace>
</inkml:ink>
</file>

<file path=ppt/ink/ink5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1T13:04:56.21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1 286,'260'-19,"-124"5,937-70,-894 69,551-54,113-5,-56 64,-547 12,4107 0,-2422-3,-1998 3,-100 17,-77 26,117-20,-530 98,589-112,0-4,-138-3,207-4,-1730-3,879 6,-5008-3,5813 0</inkml:trace>
</inkml:ink>
</file>

<file path=ppt/ink/ink5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1T13:04:58.30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1,'12473'0,"-12438"0</inkml:trace>
</inkml:ink>
</file>

<file path=ppt/ink/ink5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1T13:05:00.03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3,'507'-3,"545"6,-794 9,73 0,2417-13,-2643 1</inkml:trace>
</inkml:ink>
</file>

<file path=ppt/ink/ink5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3:05:11.680"/>
    </inkml:context>
    <inkml:brush xml:id="br0">
      <inkml:brushProperty name="width" value="0.1" units="cm"/>
      <inkml:brushProperty name="height" value="0.1" units="cm"/>
      <inkml:brushProperty name="color" value="#E71224"/>
    </inkml:brush>
  </inkml:definitions>
  <inkml:trace contextRef="#ctx0" brushRef="#br0">167 0 24575,'-1'29'0,"0"0"0,-2 0 0,-2 0 0,0 0 0,-2-1 0,-15 41 0,12-37 0,-10 57 0,-2 7 0,16-67 0,0 0 0,2 1 0,-1 48 0,3-42 0,-10 66 0,-1-36 0,3 2 0,3-1 0,3 87 0,2-23 0,5 107 0,1-218 0,0 0 0,1 0 0,2-1 0,0 0 0,16 33 0,3 6 0,8 21-1365,-29-63-5461</inkml:trace>
</inkml:ink>
</file>

<file path=ppt/ink/ink5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3:05:44.227"/>
    </inkml:context>
    <inkml:brush xml:id="br0">
      <inkml:brushProperty name="width" value="0.1" units="cm"/>
      <inkml:brushProperty name="height" value="0.1" units="cm"/>
      <inkml:brushProperty name="color" value="#E71224"/>
    </inkml:brush>
  </inkml:definitions>
  <inkml:trace contextRef="#ctx0" brushRef="#br0">110 0 24575,'-2'225'0,"4"241"0,21-266 0,0 9 0,-20 324 0,-5-292 0,1-215 0,-1 1 0,-2-2 0,-10 40 0,11-72 0,0 1 0,0-1 0,-1 1 0,0-1 0,0 1 0,-7-8 0,-2-5 0,7 8 0,1 0 0,0 0 0,1-1 0,0 1 0,0-1 0,-1-15 0,-11-31 0,-18-31-1365,27 74-5461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9:40.635"/>
    </inkml:context>
    <inkml:brush xml:id="br0">
      <inkml:brushProperty name="width" value="0.2" units="cm"/>
      <inkml:brushProperty name="height" value="0.2" units="cm"/>
      <inkml:brushProperty name="color" value="#E71224"/>
    </inkml:brush>
  </inkml:definitions>
  <inkml:trace contextRef="#ctx0" brushRef="#br0">1709 786 24575,'-50'0'0,"0"3"0,0 1 0,1 3 0,0 3 0,0 1 0,-54 20 0,72-16 0,31-15 0,-1 0 0,1 0 0,0 0 0,-1 0 0,1 0 0,0 1 0,0-1 0,0 0 0,-1 0 0,1 0 0,0 1 0,0-1 0,0 0 0,-1 0 0,1 0 0,0 1 0,0-1 0,0 0 0,0 0 0,0 1 0,0-1 0,-1 0 0,1 0 0,0 1 0,0-1 0,0 0 0,0 1 0,0-1 0,0 0 0,0 0 0,0 1 0,0-1 0,17 6 0,-16-6 0,15 1 0,-1 0 0,26-1 0,-39 0 0,1 0 0,-1 0 0,0 0 0,1 0 0,-1-1 0,1 1 0,-1-1 0,0 0 0,0 0 0,1 1 0,-1-1 0,0-1 0,0 1 0,0 0 0,0 0 0,0-1 0,0 1 0,0-1 0,-1 0 0,1 1 0,0-1 0,-1 0 0,1 0 0,-1 0 0,2-5 0,-3 6 0,1-1 0,-1 1 0,0-1 0,0 1 0,0-1 0,-1 0 0,1 1 0,0-1 0,0 1 0,-1-1 0,1 1 0,-1-1 0,0 1 0,1 0 0,-1-1 0,0 1 0,0-1 0,0 1 0,0 0 0,0 0 0,0 0 0,0 0 0,0 0 0,0 0 0,-1 0 0,-1-2 0,-44-21 0,39 21 0,-117-44 0,-188-44 0,104 34 0,169 45 0,-132-44 0,171 56 0,-1 0 0,1-1 0,-1 1 0,1-1 0,-1 1 0,1-1 0,0 0 0,-1 0 0,1 1 0,0-1 0,-1 0 0,1 0 0,0 0 0,0-1 0,-2-1 0,4 3 0,-1-1 0,0 1 0,1-1 0,-1 1 0,1 0 0,-1-1 0,0 1 0,1-1 0,-1 1 0,1 0 0,-1-1 0,1 1 0,-1 0 0,1 0 0,-1-1 0,1 1 0,0 0 0,-1 0 0,1 0 0,-1 0 0,1 0 0,0-1 0,-1 1 0,1 0 0,0 1 0,55-3 0,61 14 0,-94-8 0,1 0 0,0-2 0,-1-1 0,1 0 0,0-2 0,40-7 0,-44 4 0,1-2 0,-1 0 0,0-2 0,0 0 0,35-20 0,-48 23 0,-1 1 0,1-1 0,-1 0 0,0-1 0,0 1 0,-1-1 0,1 0 0,-1-1 0,-1 1 0,1-1 0,-1 0 0,0 0 0,-1-1 0,1 1 0,-2-1 0,1 1 0,-1-1 0,2-12 0,-1-25 0,-1 1 0,-6-50 0,1 12 0,-3 46 0,-3 19 0,8 17 0,1 0 0,0 0 0,-1-1 0,1 1 0,0 0 0,-1 0 0,1 0 0,-1 0 0,1-1 0,-1 1 0,1 0 0,0 0 0,-1 0 0,1 0 0,-1 0 0,1 0 0,-1 0 0,1 0 0,0 0 0,-1 0 0,1 0 0,-1 0 0,1 1 0,-1-1 0,1 0 0,0 0 0,-1 0 0,1 1 0,-1-1 0,1 0 0,0 0 0,-1 1 0,1-1 0,-3 4 0,1-1 0,0 1 0,0-1 0,0 1 0,1 0 0,-1 0 0,1 0 0,0-1 0,0 2 0,0-1 0,0 0 0,1 5 0,-3 7 0,-4 14 0,-29 115 0,31-130 0,-1 0 0,0-1 0,-1 1 0,0-1 0,-1-1 0,-1 1 0,-13 14 0,19-24 0,-2 0 0,1-1 0,0 1 0,-1-1 0,1 1 0,-1-1 0,0-1 0,0 1 0,-1-1 0,-9 4 0,13-6 0,0 1 0,1-1 0,-1 0 0,0 1 0,0-1 0,1 0 0,-1 0 0,0 0 0,0 0 0,0 0 0,1-1 0,-1 1 0,0-1 0,1 1 0,-1-1 0,0 1 0,1-1 0,-1 0 0,0 0 0,1 0 0,-1 0 0,1 0 0,0 0 0,-1 0 0,1 0 0,0-1 0,0 1 0,0-1 0,0 1 0,0-1 0,0 1 0,0-1 0,0 1 0,0-1 0,1 0 0,-1 1 0,0-4 0,-2-7 0,0-1 0,1 1 0,1-1 0,0 0 0,0 0 0,1 0 0,1 1 0,0-1 0,6-25 0,-6 37 0,-1 0 0,0 0 0,0 0 0,1 0 0,-1 0 0,0 0 0,1 0 0,-1 0 0,1 0 0,0 1 0,-1-1 0,1 0 0,0 0 0,-1 0 0,1 1 0,0-1 0,0 0 0,0 1 0,-1-1 0,1 1 0,0-1 0,0 1 0,0-1 0,0 1 0,0-1 0,0 1 0,0 0 0,0 0 0,0 0 0,0-1 0,0 1 0,0 0 0,0 0 0,1 0 0,-1 1 0,0-1 0,0 0 0,0 0 0,0 0 0,0 1 0,0-1 0,0 1 0,0-1 0,0 1 0,1 0 0,2 2 0,0 0 0,-1 0 0,1 0 0,-1 0 0,1 1 0,-1-1 0,0 1 0,4 7 0,3 8 0,0 1 0,-2 0 0,0 1 0,-2-1 0,0 2 0,-1-1 0,3 34 0,0 156 0,-8-203 0,1 51 0,0-15 0,-8 73 0,6-109 0,-1 0 0,-1 0 0,0-1 0,0 1 0,0-1 0,-1 0 0,0 0 0,0 0 0,-1 0 0,0-1 0,0 0 0,0 0 0,-1 0 0,-10 7 0,-3 2 0,0-2 0,0 0 0,-39 18 0,41-24 0,-1-1 0,1-1 0,-1-1 0,0-1 0,0 0 0,-19 0 0,-12 2 0,33-2 0,-115 18 0,109-16 0,1 1 0,0 1 0,-39 17 0,55-21 0,1 0 0,-1 0 0,1 0 0,-1 1 0,1 0 0,0 0 0,1 0 0,-1 0 0,1 0 0,0 1 0,0 0 0,-3 6 0,-3 7 0,1 2 0,-5 20 0,-5 12 0,-3-1 0,1 1 0,-3-1 0,-36 61 0,55-107 0,0 2 0,-1 0 0,1 1 0,0-1 0,0 1 0,-4 14 0,8-21 0,-1 1 0,1-1 0,0 0 0,0 1 0,0-1 0,0 0 0,0 1 0,0-1 0,0 0 0,1 1 0,-1-1 0,0 0 0,1 1 0,-1-1 0,1 0 0,-1 0 0,2 3 0,-1-3 0,1 0 0,-1 0 0,1 1 0,-1-1 0,1 0 0,-1 0 0,1 0 0,0-1 0,0 1 0,-1 0 0,1-1 0,0 1 0,0-1 0,0 1 0,-1-1 0,4 0 0,14 0 0,0 0 0,0-2 0,-1 0 0,1-1 0,33-11 0,-42 12 0,-90-3 0,76 4 0,0 1 0,0-1 0,0 0 0,0 0 0,0 0 0,0 0 0,0-1 0,1 1 0,-1-1 0,1 0 0,-1 0 0,1-1 0,0 1 0,-1-1 0,1 1 0,0-1 0,1 0 0,-4-4 0,5 5 0,0 0 0,0 0 0,0 0 0,0 0 0,1 0 0,-1 0 0,0 0 0,1 0 0,0 0 0,-1 0 0,1 0 0,0 0 0,0-1 0,0 1 0,0 0 0,1 0 0,-1 0 0,1 0 0,-1 0 0,1 0 0,0 0 0,-1 0 0,1 0 0,0 0 0,0 0 0,1 0 0,-1 0 0,0 1 0,1-1 0,-1 1 0,1-1 0,-1 1 0,1-1 0,-1 1 0,1 0 0,3-2 0,2-1 0,0-1 0,1 2 0,0-1 0,-1 1 0,1 0 0,1 1 0,-1 0 0,0 0 0,15-1 0,82-1 0,-83 4 0,2-1 0,-12 0 0,0 1 0,0 0 0,0 1 0,0 0 0,14 4 0,-23-5 0,-1 1 0,0 0 0,1 0 0,-1 0 0,0 0 0,0 0 0,1 1 0,-1-1 0,0 1 0,0-1 0,-1 1 0,1 0 0,0-1 0,0 1 0,-1 0 0,0 0 0,1 0 0,-1 1 0,0-1 0,0 0 0,0 0 0,0 1 0,0-1 0,0 0 0,-1 1 0,1-1 0,-1 1 0,0-1 0,0 1 0,0 3 0,-1 1 0,0 1 0,0-1 0,-1 1 0,0-1 0,0 0 0,-1 0 0,0 0 0,-1 0 0,1 0 0,-1-1 0,0 1 0,-1-1 0,1 0 0,-1 0 0,-1-1 0,1 0 0,-10 7 0,-8 7 0,-1-2 0,0 0 0,-30 14 0,19-15 0,0-1 0,-48 13 0,-31 13 0,112-40 0,0-1 0,1 1 0,-1 0 0,0-1 0,1 1 0,-1 0 0,1 0 0,0 0 0,-1 0 0,1 1 0,0-1 0,-1 0 0,0 2 0,2-2 0,0-1 0,0 0 0,0 1 0,0-1 0,0 1 0,0-1 0,0 0 0,0 1 0,1-1 0,-1 0 0,0 1 0,0-1 0,0 0 0,0 1 0,1-1 0,-1 0 0,0 1 0,0-1 0,1 0 0,-1 0 0,0 1 0,1-1 0,-1 0 0,0 0 0,1 0 0,-1 1 0,0-1 0,1 0 0,-1 0 0,0 0 0,1 0 0,-1 0 0,0 0 0,1 1 0,0-1 0,8 2 0,0 0 0,1-1 0,15 1 0,139-4 0,211-28 0,-360 28 0,-2 0 0,0 1 0,-1 0 0,1 1 0,0 0 0,16 2 0,-28-2 0,-1 0 0,1 0 0,0 0 0,-1 0 0,1 0 0,-1 0 0,1 0 0,0 1 0,-1-1 0,1 0 0,-1 0 0,1 0 0,-1 1 0,1-1 0,0 0 0,-1 0 0,1 1 0,-1-1 0,0 0 0,1 1 0,-1-1 0,1 1 0,-1-1 0,1 1 0,-1-1 0,0 1 0,1-1 0,-1 1 0,0-1 0,0 1 0,1-1 0,-1 1 0,0-1 0,0 1 0,0 0 0,0-1 0,0 1 0,0-1 0,0 1 0,0 0 0,0-1 0,0 1 0,0-1 0,0 1 0,0 0 0,0-1 0,0 1 0,-1-1 0,1 1 0,0-1 0,0 1 0,-1-1 0,1 1 0,0-1 0,-1 1 0,1-1 0,-1 1 0,1-1 0,-1 1 0,-30 24 0,8-14 0,0-1 0,-1 0 0,0-2 0,-38 8 0,41-11 0,-1 0 0,1 2 0,0 0 0,1 1 0,0 1 0,-20 12 0,33-14 0,9-4 0,15-4 0,28-11 0,-1-2 0,72-34 0,-51 20 0,89-35 0,243-106 0,-368 158 0,-22 9 0,0 0 0,0-1 0,0 1 0,-1-1 0,1-1 0,-1 1 0,0-1 0,0 0 0,9-9 0,-15 13 0,1 0 0,-1-1 0,0 1 0,0 0 0,0-1 0,0 1 0,0-1 0,0 1 0,0 0 0,0-1 0,0 1 0,0 0 0,0-1 0,0 1 0,0 0 0,-1-1 0,1 1 0,0 0 0,0-1 0,0 1 0,0 0 0,-1 0 0,1-1 0,0 1 0,0 0 0,0-1 0,-1 1 0,1 0 0,0 0 0,-1 0 0,1-1 0,0 1 0,0 0 0,-1 0 0,1 0 0,0 0 0,-1-1 0,1 1 0,0 0 0,-1 0 0,1 0 0,0 0 0,-1 0 0,0 0 0,-20-5 0,18 5 0,-35-5 0,26 4 0,1 0 0,-1-1 0,1 0 0,-1-1 0,1 0 0,0-1 0,-14-6 0,22 8 0,0 0 0,1 0 0,-1 0 0,1 0 0,0 0 0,-1-1 0,1 1 0,0-1 0,0 0 0,1 1 0,-1-1 0,1 0 0,-1 0 0,1 0 0,0 0 0,0 0 0,0-1 0,1 1 0,-1 0 0,1 0 0,-1-1 0,1 1 0,0 0 0,0 0 0,1-1 0,-1 1 0,1 0 0,-1 0 0,3-5 0,0-2 0,1 0 0,0 0 0,1 1 0,0 0 0,0 0 0,1 0 0,14-16 0,1 3 0,2 1 0,1 1 0,0 1 0,1 1 0,51-27 0,-75 45 0,0-1 0,-1 1 0,1-1 0,0 1 0,0-1 0,0 1 0,0-1 0,0 1 0,0 0 0,0 0 0,0-1 0,0 1 0,0 0 0,0 0 0,0 0 0,0 0 0,0 0 0,0 0 0,0 0 0,1 1 0,-2-1 0,1 1 0,-1-1 0,0 1 0,1-1 0,-1 1 0,0 0 0,0-1 0,1 1 0,-1-1 0,0 1 0,0-1 0,0 1 0,0 0 0,0-1 0,0 1 0,0-1 0,0 1 0,0 0 0,0-1 0,0 1 0,0-1 0,0 1 0,-1-1 0,1 2 0,-2 3 0,0 1 0,0-1 0,-1 0 0,1 0 0,-1 0 0,-4 5 0,-11 11 0,-1-1 0,-1-1 0,-1 0 0,-1-2 0,-24 16 0,-124 67 0,129-81 0,28-15 0,10-6 0,18-13 0,44-26 0,2 3 0,104-49 0,114-34 0,-171 79 0,-108 42 0,1 0 0,0 0 0,0-1 0,0 1 0,-1 0 0,1-1 0,0 1 0,0-1 0,-1 1 0,1-1 0,0 1 0,-1-1 0,1 1 0,-1-1 0,1 0 0,0 1 0,-1-1 0,0 0 0,1 1 0,-1-1 0,1 0 0,-1-1 0,0 2 0,-1-1 0,1 1 0,-1-1 0,0 1 0,1 0 0,-1-1 0,0 1 0,0 0 0,1 0 0,-1-1 0,0 1 0,1 0 0,-1 0 0,0 0 0,0 0 0,0 0 0,1 0 0,-1 0 0,0 0 0,0 0 0,1 0 0,-1 0 0,0 1 0,0-1 0,-1 1 0,-26 7 0,-1 1 0,2 2 0,-52 26 0,68-31 0,-45 23 0,2 3 0,1 2 0,-77 66 0,103-79 0,-14 14 0,26-22 117,15-13-157,0-1 0,-1 1-1,1 0 1,0-1 0,0 1 0,-1-1 0,1 1 0,0 0 0,0-1 0,0 1 0,-1 0 0,1-1 0,0 1 0,0-1 0,0 1 0,0-1 0,0 1 0,0 0 0,0-1 0,0 1 0,0-1 0,0 1 0,0-1 0,0 1-1,0 0 1,0-1 0,1 1 0,-1-1 0,0 1 0,0 0 0,0-1 0,1 1 0,-1-1 0,0 1 0,0 0 0,1-1 0</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09.705"/>
    </inkml:context>
    <inkml:brush xml:id="br0">
      <inkml:brushProperty name="width" value="0.35" units="cm"/>
      <inkml:brushProperty name="height" value="0.35" units="cm"/>
      <inkml:brushProperty name="color" value="#FFFFFF"/>
    </inkml:brush>
  </inkml:definitions>
  <inkml:trace contextRef="#ctx0" brushRef="#br0">0 328 24575,'40'-1'0,"0"-1"0,0-2 0,-1-2 0,1-1 0,44-15 0,-43 10 0,1 1 0,0 2 0,57-4 0,117-15 0,-45 4 0,-106 20 0,-36 2 0,41-6 0,48-16 0,144-50 0,-221 62 0,1 1 0,1 2 0,-1 2 0,47-1 0,-67 5 0,35-8 0,-44 7 0,0 0 0,0 2 0,1 0 0,-1 0 0,1 1 0,-1 1 0,21 1 0,-34-1 0,1 0 0,-1 0 0,0 0 0,0 0 0,0 1 0,0-1 0,1 0 0,-1 0 0,0 0 0,0 0 0,0 0 0,0 0 0,0 0 0,1 0 0,-1 0 0,0 0 0,0 0 0,0 0 0,0 1 0,0-1 0,0 0 0,0 0 0,1 0 0,-1 0 0,0 0 0,0 0 0,0 1 0,0-1 0,0 0 0,0 0 0,0 0 0,0 0 0,0 0 0,0 1 0,0-1 0,0 0 0,0 0 0,0 0 0,0 0 0,0 1 0,0-1 0,0 0 0,0 0 0,-6 9 0,-12 6 0,18-15 0,-110 72 314,30-22-1993</inkml:trace>
</inkml:ink>
</file>

<file path=ppt/ink/ink6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3:05:46.789"/>
    </inkml:context>
    <inkml:brush xml:id="br0">
      <inkml:brushProperty name="width" value="0.1" units="cm"/>
      <inkml:brushProperty name="height" value="0.1" units="cm"/>
      <inkml:brushProperty name="color" value="#E71224"/>
    </inkml:brush>
  </inkml:definitions>
  <inkml:trace contextRef="#ctx0" brushRef="#br0">64 48 24575,'0'-2'0,"1"-1"0,-1 1 0,1 0 0,0-1 0,0 1 0,0 0 0,0-1 0,0 1 0,0 0 0,0 0 0,1 0 0,-1 0 0,1 0 0,0 0 0,3-2 0,-4 3 0,-1 0 0,1 0 0,0 0 0,0 0 0,0 1 0,0-1 0,0 0 0,1 1 0,-1-1 0,0 1 0,0-1 0,0 1 0,0-1 0,1 1 0,-1 0 0,0 0 0,0 0 0,1-1 0,-1 1 0,0 1 0,0-1 0,1 0 0,-1 0 0,0 0 0,0 0 0,0 1 0,1-1 0,-1 1 0,0-1 0,0 1 0,2 0 0,0 2 0,-1 1 0,1-1 0,0 0 0,-1 1 0,0-1 0,0 1 0,0 0 0,0 0 0,0 0 0,-1 0 0,0 0 0,2 8 0,4 56 0,-6-59 0,1 17 0,1 61 0,-3-80 0,0 0 0,-1 1 0,0-1 0,0 0 0,-1 0 0,0 0 0,0 0 0,-1 0 0,-3 7 0,6-13 0,-1 0 0,0 0 0,0 1 0,1-1 0,-1 0 0,0 0 0,0 0 0,0 0 0,0 0 0,0 0 0,0 0 0,-1 0 0,1 0 0,0 0 0,0-1 0,-1 1 0,1 0 0,0-1 0,-1 1 0,1-1 0,0 0 0,-1 1 0,1-1 0,-3 0 0,2 0 0,0-1 0,0 1 0,0-1 0,0 0 0,0 0 0,0 0 0,0 0 0,0 0 0,0 0 0,0 0 0,0-1 0,1 1 0,-1-1 0,-1-1 0,-5-6 0,1 0 0,0-1 0,1 1 0,-10-22 0,7 10 0,1 0 0,1 0 0,0-1 0,-2-24 0,8 45 0,1 0 0,0 0 0,0 0 0,-1 0 0,1 0 0,0 0 0,0 0 0,0 0 0,0 0 0,0 0 0,0 0 0,1 0 0,-1 0 0,0 0 0,0 0 0,1 0 0,-1 0 0,1 0 0,-1 1 0,1-1 0,-1 0 0,1 0 0,-1 0 0,1 0 0,0 1 0,-1-1 0,1 0 0,0 1 0,0-1 0,-1 1 0,1-1 0,0 1 0,0-1 0,0 1 0,0-1 0,0 1 0,0 0 0,1-1 0,0 1 0,0 0 0,0 0 0,0 0 0,0 0 0,0 1 0,0-1 0,0 1 0,0-1 0,0 1 0,0 0 0,0 0 0,-1-1 0,1 1 0,0 1 0,0-1 0,-1 0 0,1 0 0,1 2 0,0 1-170,0 0-1,0 0 0,0 0 1,0 1-1,-1-1 0,1 1 1,1 6-1,3 10-6655</inkml:trace>
</inkml:ink>
</file>

<file path=ppt/ink/ink6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3:05:50.126"/>
    </inkml:context>
    <inkml:brush xml:id="br0">
      <inkml:brushProperty name="width" value="0.1" units="cm"/>
      <inkml:brushProperty name="height" value="0.1" units="cm"/>
      <inkml:brushProperty name="color" value="#E71224"/>
    </inkml:brush>
  </inkml:definitions>
  <inkml:trace contextRef="#ctx0" brushRef="#br0">145 1414 24575,'-1'-20'0,"-2"0"0,0-1 0,-12-38 0,1 6 0,6 16 0,-2-17 0,-3 1 0,-39-100 0,47 140 0,0-1 0,1-1 0,0 1 0,1-1 0,1 1 0,-1-18 0,4-92 0,1 60 0,-1-574 0,-1 2145 0,0-1501 0,0 0 0,0-1 0,1 1 0,-1 0 0,1 0 0,1 0 0,-1 0 0,1-1 0,4 10 0,-5-13 0,1 0 0,0 1 0,0-1 0,0 0 0,0 0 0,0 0 0,0 0 0,0-1 0,1 1 0,-1 0 0,1-1 0,-1 0 0,1 1 0,0-1 0,-1 0 0,1-1 0,0 1 0,0 0 0,-1-1 0,1 1 0,5-1 0,5 1-227,1 1-1,-1 1 1,1 0-1,-1 1 1,13 5-1,-5 0-6598</inkml:trace>
</inkml:ink>
</file>

<file path=ppt/ink/ink6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3:05:52.455"/>
    </inkml:context>
    <inkml:brush xml:id="br0">
      <inkml:brushProperty name="width" value="0.1" units="cm"/>
      <inkml:brushProperty name="height" value="0.1" units="cm"/>
      <inkml:brushProperty name="color" value="#E71224"/>
    </inkml:brush>
  </inkml:definitions>
  <inkml:trace contextRef="#ctx0" brushRef="#br0">98 790 24575,'-3'-10'0,"-1"0"0,2 0 0,-1 0 0,1-1 0,1 1 0,0-1 0,0-19 0,0-7 0,-10-45 0,-21-82 0,4 29 0,23 88 0,2 0 0,5-70 0,-1 59 0,-1 1127-1365</inkml:trace>
</inkml:ink>
</file>

<file path=ppt/ink/ink6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3:05:53.619"/>
    </inkml:context>
    <inkml:brush xml:id="br0">
      <inkml:brushProperty name="width" value="0.1" units="cm"/>
      <inkml:brushProperty name="height" value="0.1" units="cm"/>
      <inkml:brushProperty name="color" value="#E71224"/>
    </inkml:brush>
  </inkml:definitions>
  <inkml:trace contextRef="#ctx0" brushRef="#br0">0 0 24575,'0'9'0,"4"5"0,2 6 0,-1 6 0,-1 4 0,-1 4 0,-1 1 0,-1 1 0,0 0 0,-1-3 0,-1-2 0,1-8-8191</inkml:trace>
</inkml:ink>
</file>

<file path=ppt/ink/ink6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3:05:55.637"/>
    </inkml:context>
    <inkml:brush xml:id="br0">
      <inkml:brushProperty name="width" value="0.1" units="cm"/>
      <inkml:brushProperty name="height" value="0.1" units="cm"/>
      <inkml:brushProperty name="color" value="#E71224"/>
    </inkml:brush>
  </inkml:definitions>
  <inkml:trace contextRef="#ctx0" brushRef="#br0">0 1 24575,'0'405'0,"2"-388"0,0 0 0,1 0 0,0-1 0,2 1 0,9 24 0,2 9 0,-17-79-1365</inkml:trace>
</inkml:ink>
</file>

<file path=ppt/ink/ink6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6:11:47.860"/>
    </inkml:context>
    <inkml:brush xml:id="br0">
      <inkml:brushProperty name="width" value="0.1" units="cm"/>
      <inkml:brushProperty name="height" value="0.1" units="cm"/>
      <inkml:brushProperty name="color" value="#E71224"/>
    </inkml:brush>
  </inkml:definitions>
  <inkml:trace contextRef="#ctx0" brushRef="#br0">1 4847 24575,'14'2'0,"1"0"0,-1 1 0,0 0 0,0 2 0,0-1 0,0 2 0,18 9 0,14 5 0,162 80 0,-96-42 0,-63-33 0,-28-13 0,0-1 0,1-1 0,42 13 0,60 7 0,2-4 0,0-7 0,228 7 0,-319-23 0,1 1 0,-1 1 0,0 2 0,0 1 0,33 14 0,62 13 0,123 5 0,-97-18 0,128-1 0,-71-8 0,246-3 0,-300-12 0,-151 2 0,84 1 0,-1-4 0,154-25 0,183-85 0,-6-30 0,26-33 0,-296 113 0,82-22 0,69-29 0,-274 98 0,0-1 0,-1-2 0,47-40 0,-4 3 0,49-32 0,139-132 0,-211 174 0,-4 6 0,-2-3 0,41-53 0,-47 52 0,2 3 0,2 0 0,75-56 0,17-18 0,-19 4 0,154-195 0,-237 262 0,-3-1 0,45-97 0,-16 27 0,47-67 0,62-128 0,-71 65 0,-71 188 0,259-589 0,113-195 0,-311 670 0,-6 13 0,-50 103-50,47-72 0,-40 72-1215,4-8-5561</inkml:trace>
</inkml:ink>
</file>

<file path=ppt/ink/ink6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6:11:54.456"/>
    </inkml:context>
    <inkml:brush xml:id="br0">
      <inkml:brushProperty name="width" value="0.1" units="cm"/>
      <inkml:brushProperty name="height" value="0.1" units="cm"/>
      <inkml:brushProperty name="color" value="#E71224"/>
    </inkml:brush>
  </inkml:definitions>
  <inkml:trace contextRef="#ctx0" brushRef="#br0">0 362 24575,'1'-3'0,"1"-1"0,-1 1 0,0-1 0,1 1 0,0 0 0,0-1 0,0 1 0,0 0 0,0 0 0,5-4 0,-6 6 0,19-19 0,0 1 0,2 1 0,34-23 0,6-3 0,-39 26 0,0 0 0,2 2 0,0 0 0,50-21 0,-56 29 0,-5 2 0,0 0 0,1 1 0,0 1 0,0 0 0,0 1 0,24-3 0,-22 5 0,1-2 0,-1 0 0,25-8 0,-7 1 0,-33 9 0,0 0 0,-1 1 0,1-1 0,0 1 0,0 0 0,-1 0 0,1-1 0,0 1 0,0 0 0,0 0 0,0 1 0,-1-1 0,1 0 0,0 0 0,0 1 0,-1-1 0,1 1 0,0 0 0,-1 0 0,1-1 0,0 1 0,-1 0 0,1 0 0,-1 0 0,1 1 0,-1-1 0,0 0 0,0 0 0,1 1 0,-1-1 0,0 1 0,0-1 0,0 1 0,-1 0 0,1-1 0,0 1 0,0 0 0,-1-1 0,1 4 0,1 6 0,0 1 0,-1-1 0,-1 1 0,0 0 0,-2 13 0,1-4 0,-4 508-1365,5-506-5461</inkml:trace>
</inkml:ink>
</file>

<file path=ppt/ink/ink6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6:12:36.166"/>
    </inkml:context>
    <inkml:brush xml:id="br0">
      <inkml:brushProperty name="width" value="0.1" units="cm"/>
      <inkml:brushProperty name="height" value="0.1" units="cm"/>
      <inkml:brushProperty name="color" value="#E71224"/>
    </inkml:brush>
  </inkml:definitions>
  <inkml:trace contextRef="#ctx0" brushRef="#br0">1 4508 24575,'1'2'0,"0"-1"0,0 1 0,0-1 0,0 0 0,0 1 0,1-1 0,-1 0 0,1 0 0,-1 0 0,1 0 0,-1 0 0,1 0 0,0 0 0,-1 0 0,1-1 0,3 2 0,7 3 0,79 44 0,115 59 0,-154-85 0,0-1 0,66 16 0,297 68 0,-352-93 0,0-4 0,112 4 0,22 1 0,200 15 0,1-29 0,-150-2 0,1055 2 0,-1250 0 0,0-2 0,-1-2 0,1-2 0,-1-3 0,-1-2 0,0-2 0,63-25 0,-71 18 0,-1-2 0,-1-1 0,0-2 0,-2-2 0,-2-2 0,0-2 0,-2 0 0,41-50 0,-11 11 0,79-112 0,100-144 0,-137 190 0,121-199 0,-207 293 0,-2-1 0,19-63 0,-9 25 0,38-110 0,48-235 0,-86 219 0,-11 54 0,24-81 0,24-159 0,-33 181 0,10-87 0,-27 156 0,7 1 0,6 2 0,6 0 0,64-162 0,6 52-1365,-93 221-5461</inkml:trace>
</inkml:ink>
</file>

<file path=ppt/ink/ink6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1T16:12:39.309"/>
    </inkml:context>
    <inkml:brush xml:id="br0">
      <inkml:brushProperty name="width" value="0.1" units="cm"/>
      <inkml:brushProperty name="height" value="0.1" units="cm"/>
      <inkml:brushProperty name="color" value="#E71224"/>
    </inkml:brush>
  </inkml:definitions>
  <inkml:trace contextRef="#ctx0" brushRef="#br0">0 367 24575,'6'-1'0,"0"-1"0,0 0 0,0 0 0,-1 0 0,1-1 0,-1 0 0,0 0 0,1 0 0,5-6 0,9-4 0,-3 4 0,-1-1 0,0 0 0,0-1 0,-1-1 0,-1 0 0,0-1 0,20-24 0,-16 15 0,29-27 0,-6 9 0,-25 22 0,1-1 0,39-34 0,-55 52 0,1 0 0,-1 0 0,0 0 0,1 1 0,-1-1 0,1 0 0,-1 1 0,1-1 0,-1 1 0,1-1 0,-1 1 0,1 0 0,0 0 0,-1 0 0,1 0 0,-1 0 0,1 0 0,0 0 0,-1 0 0,1 1 0,-1-1 0,1 1 0,-1-1 0,1 1 0,-1-1 0,1 1 0,-1 0 0,0 0 0,1 0 0,-1 0 0,0 0 0,0 0 0,1 0 0,-1 0 0,0 0 0,0 0 0,1 3 0,5 6 0,0 0 0,-1 1 0,0 0 0,4 11 0,-5-12 0,9 20 0,1-1 0,1 0 0,1-2 0,2 0 0,1-1 0,38 40 0,-24-27 91,-17-17-1547</inkml:trace>
</inkml:ink>
</file>

<file path=ppt/ink/ink6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33:35.68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37 0,'2398'-36'0</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11.517"/>
    </inkml:context>
    <inkml:brush xml:id="br0">
      <inkml:brushProperty name="width" value="0.35" units="cm"/>
      <inkml:brushProperty name="height" value="0.35" units="cm"/>
      <inkml:brushProperty name="color" value="#FFFFFF"/>
    </inkml:brush>
  </inkml:definitions>
  <inkml:trace contextRef="#ctx0" brushRef="#br0">1 1442 24575,'7'4'0,"0"1"0,0-1 0,0-1 0,0 1 0,1-1 0,0 0 0,-1-1 0,1 0 0,0 0 0,9 0 0,-13-1 0,22 3 0,0-1 0,0-2 0,0 0 0,0-2 0,0-1 0,43-8 0,-67 10 0,0-1 0,0 1 0,0-1 0,-1 0 0,1 0 0,0 1 0,0-1 0,-1 0 0,1-1 0,-1 1 0,1 0 0,-1 0 0,1 0 0,-1-1 0,0 1 0,0-1 0,0 1 0,0-1 0,0 0 0,0 1 0,0-1 0,1-2 0,0-4 0,0 0 0,0 0 0,-1 0 0,1-9 0,2-13 0,37-102 0,-26 86 0,15-67 0,-20 63 0,8-53 0,-12 69 0,1 1 0,1 0 0,17-40 0,-2 5 0,-17 41 0,-1 0 0,0 0 0,-1-33 0,6-31 0,1 13 0,12-60 0,-14 94-341,-3 0 0,-2-1-1,-2-53 1</inkml:trace>
</inkml:ink>
</file>

<file path=ppt/ink/ink6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3:37.56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1,'24'0,"7"-1,-1 2,1 1,48 9,-39-3,1-1,51 0,86-6,-104-2,1705 0,-1749 1</inkml:trace>
</inkml:ink>
</file>

<file path=ppt/ink/ink6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3:47.37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0,'2577'0,"-2547"0</inkml:trace>
</inkml:ink>
</file>

<file path=ppt/ink/ink6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3:49.50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0,'314'17,"-26"1,707-17,-471-3,40 2,-534 0</inkml:trace>
</inkml:ink>
</file>

<file path=ppt/ink/ink6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33:51.88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 0,'2788'0'0</inkml:trace>
</inkml:ink>
</file>

<file path=ppt/ink/ink6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3:56.63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0,'1766'0,"-1736"2,0 1,45 10,-40-6,48 3,1-8,-47-1</inkml:trace>
</inkml:ink>
</file>

<file path=ppt/ink/ink6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3:58.85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0,'26'1,"0"2,41 9,25 3,54 1,58 4,4 0,60 1,-143-23,95 3,-103 15,-1 0,202-14,-168-3,-119 1</inkml:trace>
</inkml:ink>
</file>

<file path=ppt/ink/ink6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4:01.1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0,'4'3,"1"0,-1 0,1 0,-1-1,1 1,0-1,0 0,0-1,0 1,10 1,55 3,-58-6,461 3,-240-5,-215 2,1 0,0 1,0 1,35 9,-26-4,1 0,0-3,43 3,90-8,-75-1,646 2,-702 0</inkml:trace>
</inkml:ink>
</file>

<file path=ppt/ink/ink6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4:07.75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0,'6727'0,"-6712"0</inkml:trace>
</inkml:ink>
</file>

<file path=ppt/ink/ink6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34:10.25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 0,'6774'140'0</inkml:trace>
</inkml:ink>
</file>

<file path=ppt/ink/ink6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4:16.23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2,'10'0,"365"13,34 11,3-25,-152-1,-97 3,186-3,-151-14,41-2,276 18,-231 1,-14 16,-45-1,489-13,-366-5,1550 2,-1868 0</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42.738"/>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6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4:30.63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0 108,'235'18,"-44"-1,333-14,-271-5,2427 2,-2651-2,0 0,41-11,27-2,287 9,-216 8,-55-1,131-3,-119-14,-75 8,53-2,-16 10,-37 0,-1-1,67-11,-30 0,1 4,127 6,-164 2,-21-2,0 0,48-12,-42 7,42-3,233 7,-162 5,-118-2</inkml:trace>
</inkml:ink>
</file>

<file path=ppt/ink/ink6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34:35.23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73 0,'2752'-72'0</inkml:trace>
</inkml:ink>
</file>

<file path=ppt/ink/ink6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8:34:38.69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 0,'1975'37'0</inkml:trace>
</inkml:ink>
</file>

<file path=ppt/ink/ink6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4:46.23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0,'2'0,"0"1,0 0,0-1,0 1,0 0,0 0,-1 0,1 0,0 0,-1 0,1 1,-1-1,1 1,-1-1,1 1,-1-1,0 1,0 0,0 0,1 2,17 38,-13-23,-1 0,-2 0,0 0,1 29,-5 81,-1-62,1 355,1-391</inkml:trace>
</inkml:ink>
</file>

<file path=ppt/ink/ink6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4:47.49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6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9-26T08:34:49.95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6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9:15:36.661"/>
    </inkml:context>
    <inkml:brush xml:id="br0">
      <inkml:brushProperty name="width" value="0.035" units="cm"/>
      <inkml:brushProperty name="height" value="0.035" units="cm"/>
      <inkml:brushProperty name="color" value="#E71224"/>
    </inkml:brush>
  </inkml:definitions>
  <inkml:trace contextRef="#ctx0" brushRef="#br0">1 1 24575,'0'1'0,"0"1"0,1-1 0,-1 0 0,1 1 0,-1-1 0,1 0 0,-1 0 0,1 1 0,0-1 0,0 0 0,0 0 0,0 0 0,0 0 0,0 0 0,0 0 0,0 0 0,2 1 0,26 17 0,-16-11 0,9 6 0,1-1 0,0 0 0,1-2 0,43 14 0,-24-10 0,-1 2 0,0 2 0,53 33 0,-61-32 0,1-1 0,0-2 0,2-1 0,0-2 0,44 10 0,172 45 0,-164-39 0,222 85 0,-15-11 0,-136-53 0,66 19 0,-1-1 0,107 25 0,-189-56 0,-18-3 0,235 28 0,-121-26 0,-83-12 0,2-7 0,204-3 0,446-16 0,-606 15 0,-32 0 0,277-12 0,-228-3 0,-46 15 0,-24 0 0,74-13 0,135 10 0,-15 7-1365,-316-19-5461</inkml:trace>
</inkml:ink>
</file>

<file path=ppt/ink/ink6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9:15:38.280"/>
    </inkml:context>
    <inkml:brush xml:id="br0">
      <inkml:brushProperty name="width" value="0.035" units="cm"/>
      <inkml:brushProperty name="height" value="0.035" units="cm"/>
      <inkml:brushProperty name="color" value="#E71224"/>
    </inkml:brush>
  </inkml:definitions>
  <inkml:trace contextRef="#ctx0" brushRef="#br0">141 0 24575,'10'10'0,"1"0"0,1-1 0,-1 0 0,23 12 0,56 23 0,-60-30 0,17 9 0,54 38 0,-73-46 0,-24-14 0,0 1 0,1-1 0,-1 1 0,0 0 0,0 1 0,-1-1 0,1 1 0,0 0 0,-1 0 0,0 0 0,0 0 0,5 6 0,-7-8 0,-1 0 0,0 0 0,0 0 0,0 0 0,1 0 0,-1 0 0,0 0 0,0 0 0,-1 1 0,1-1 0,0 0 0,0 0 0,0 0 0,-1 0 0,1 0 0,0 0 0,-1 0 0,1 0 0,-1-1 0,0 1 0,1 0 0,-1 0 0,1 0 0,-1 0 0,0-1 0,0 1 0,1 0 0,-1-1 0,0 1 0,-1 0 0,-31 18 0,28-17 0,-78 39 0,36-16 0,-64 24 0,-41 18 0,75-31 0,51-25-1365,3-3-5461</inkml:trace>
</inkml:ink>
</file>

<file path=ppt/ink/ink6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9:15:41.757"/>
    </inkml:context>
    <inkml:brush xml:id="br0">
      <inkml:brushProperty name="width" value="0.035" units="cm"/>
      <inkml:brushProperty name="height" value="0.035" units="cm"/>
      <inkml:brushProperty name="color" value="#E71224"/>
    </inkml:brush>
  </inkml:definitions>
  <inkml:trace contextRef="#ctx0" brushRef="#br0">0 0 24575,'5'1'0,"-1"1"0,1-1 0,-1 1 0,0 0 0,0 0 0,0 1 0,0-1 0,0 1 0,6 5 0,9 5 0,302 160 0,-234-129 0,0-2 0,122 40 0,2-5 0,59 21 0,-83-38 0,168 51 0,6-20 0,-111-26 0,-43-9 0,-152-44 0,102 8 0,-105-14 0,0 2 0,81 24 0,-43-9 0,-23-8 0,1-2 0,107 6 0,-12-6 0,-18-1 0,105 17 0,-17-1 0,-97-14 0,34 1 0,-27-15 0,40 2 0,-152 1 0,-1 2 0,59 17 0,-11-2 0,-61-16 0,27 7 0,0-3 0,85 5 0,-90-11 0,55 11 0,-20-2 0,-8-3 0,219 16 0,-103-11 0,16 1 0,102-15-1365,-288 1-5461</inkml:trace>
</inkml:ink>
</file>

<file path=ppt/ink/ink6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9:15:43.560"/>
    </inkml:context>
    <inkml:brush xml:id="br0">
      <inkml:brushProperty name="width" value="0.035" units="cm"/>
      <inkml:brushProperty name="height" value="0.035" units="cm"/>
      <inkml:brushProperty name="color" value="#E71224"/>
    </inkml:brush>
  </inkml:definitions>
  <inkml:trace contextRef="#ctx0" brushRef="#br0">8 1 24575,'17'0'0,"-1"1"0,0 0 0,0 1 0,0 1 0,0 1 0,-1 0 0,1 1 0,-1 0 0,0 2 0,0 0 0,14 9 0,16 7 0,-31-17 0,-2 0 0,1 1 0,16 12 0,-27-18 0,-1 0 0,0-1 0,0 1 0,1 0 0,-1 0 0,0 1 0,0-1 0,0 0 0,0 0 0,0 0 0,-1 1 0,1-1 0,0 0 0,-1 1 0,1-1 0,-1 0 0,1 1 0,-1-1 0,1 1 0,-1-1 0,0 1 0,0-1 0,0 1 0,0-1 0,0 1 0,0-1 0,0 1 0,-1-1 0,1 1 0,0-1 0,-1 1 0,1-1 0,-1 1 0,1-1 0,-1 0 0,0 1 0,0-1 0,0 0 0,0 0 0,0 0 0,0 1 0,0-1 0,-2 1 0,-6 6 0,0-1 0,-1 0 0,0-1 0,-17 9 0,14-8 0,-33 21 0,26-15 0,-1-1 0,0-1 0,-32 12 0,41-18-273,-1 0 0,1 1 0,0 1 0,-12 8 0,9-5-6553</inkml:trace>
</inkml:ink>
</file>

<file path=ppt/ink/ink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45.314"/>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6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9:15:48.916"/>
    </inkml:context>
    <inkml:brush xml:id="br0">
      <inkml:brushProperty name="width" value="0.035" units="cm"/>
      <inkml:brushProperty name="height" value="0.035" units="cm"/>
      <inkml:brushProperty name="color" value="#E71224"/>
    </inkml:brush>
  </inkml:definitions>
  <inkml:trace contextRef="#ctx0" brushRef="#br0">1 1 24575,'6'1'0,"0"0"0,0 0 0,0 1 0,0 0 0,0 1 0,-1-1 0,1 1 0,-1 0 0,8 6 0,15 7 0,-6-4 0,0 1 0,25 19 0,27 17 0,-40-30 0,-18-9 0,1-1 0,0 0 0,1-1 0,0-1 0,0-1 0,20 5 0,209 49 0,-48-3 0,-154-43 0,158 47 0,-154-49 0,0-2 0,62 4 0,-3-1 0,24 1 0,-61-8 0,-1 4 0,98 25 0,-59-10 0,-53-16 0,-32-6 0,33 8 0,326 81 0,-332-85 0,0-2 0,1-2 0,71-6 0,-29 1 0,-56 4 0,64 10 0,18 2 0,396-11 0,-267-5 0,2235 2-1365,-2460 0-5461</inkml:trace>
</inkml:ink>
</file>

<file path=ppt/ink/ink6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6T09:15:50.831"/>
    </inkml:context>
    <inkml:brush xml:id="br0">
      <inkml:brushProperty name="width" value="0.035" units="cm"/>
      <inkml:brushProperty name="height" value="0.035" units="cm"/>
      <inkml:brushProperty name="color" value="#E71224"/>
    </inkml:brush>
  </inkml:definitions>
  <inkml:trace contextRef="#ctx0" brushRef="#br0">1 0 24575,'2'1'0,"0"-1"0,0 1 0,0-1 0,0 1 0,0 0 0,0 0 0,0 0 0,4 3 0,10 4 0,112 23 0,-37-10 0,-31-6 0,4 3 0,1-3 0,96 10 0,-148-24 0,39 4 0,-50-5 0,0 1 0,0-1 0,-1 0 0,1 1 0,0 0 0,0-1 0,-1 1 0,1 0 0,0 0 0,-1 0 0,1 0 0,-1 0 0,1 0 0,-1 0 0,0 1 0,1-1 0,-1 1 0,0-1 0,0 1 0,0-1 0,0 1 0,1 2 0,-2-3 0,0 1 0,1 0 0,-1-1 0,0 1 0,-1-1 0,1 1 0,0-1 0,0 1 0,-1-1 0,1 1 0,-1-1 0,1 1 0,-1-1 0,1 0 0,-1 1 0,0-1 0,0 0 0,0 1 0,0-1 0,0 0 0,0 0 0,0 0 0,0 0 0,-2 1 0,-36 24 0,30-21 0,-185 98 0,36-33 59,93-44-771,-94 54 0,138-68-6114</inkml:trace>
</inkml:ink>
</file>

<file path=ppt/ink/ink6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45:38.120"/>
    </inkml:context>
    <inkml:brush xml:id="br0">
      <inkml:brushProperty name="width" value="0.1" units="cm"/>
      <inkml:brushProperty name="height" value="0.1" units="cm"/>
      <inkml:brushProperty name="color" value="#E71224"/>
    </inkml:brush>
  </inkml:definitions>
  <inkml:trace contextRef="#ctx0" brushRef="#br0">1 1 24575,'7'1'0,"1"0"0,-1 1 0,1 0 0,-1 1 0,0-1 0,1 2 0,-2-1 0,1 1 0,0 0 0,-1 0 0,9 7 0,23 13 0,85 35 0,2-5 0,3-6 0,239 57 0,-345-99 0,709 139 0,-11-108 0,-232-6 0,0 36 0,-152-18 0,-222-33 0,614 56 0,-676-72-1365,-34-1-5461</inkml:trace>
</inkml:ink>
</file>

<file path=ppt/ink/ink6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45:40.609"/>
    </inkml:context>
    <inkml:brush xml:id="br0">
      <inkml:brushProperty name="width" value="0.1" units="cm"/>
      <inkml:brushProperty name="height" value="0.1" units="cm"/>
      <inkml:brushProperty name="color" value="#E71224"/>
    </inkml:brush>
  </inkml:definitions>
  <inkml:trace contextRef="#ctx0" brushRef="#br0">72 1 24575,'2'0'0,"0"1"0,0 0 0,0-1 0,0 1 0,-1 0 0,1 0 0,0 0 0,0 0 0,0 0 0,-1 0 0,1 1 0,-1-1 0,1 0 0,-1 1 0,1 0 0,-1-1 0,1 3 0,5 3 0,101 121 0,-62-71 0,75 74 0,-85-101 0,56 36 0,-17-13 0,-75-53 0,-1 0 0,1 0 0,-1 0 0,1 0 0,-1 0 0,1 0 0,-1 0 0,1 0 0,-1 0 0,1 1 0,0-1 0,-1 0 0,1 0 0,-1 0 0,1 1 0,-1-1 0,1 0 0,0 0 0,-1 1 0,1-1 0,0 0 0,-1 1 0,1-1 0,0 0 0,-1 1 0,1-1 0,0 1 0,0-1 0,0 1 0,-1-1 0,1 0 0,0 1 0,0-1 0,0 1 0,0-1 0,0 1 0,0-1 0,0 1 0,0-1 0,0 1 0,0-1 0,0 1 0,0-1 0,0 1 0,0-1 0,0 0 0,0 1 0,1-1 0,-1 1 0,0-1 0,0 1 0,0-1 0,1 0 0,-1 1 0,0-1 0,1 1 0,-1-1 0,0 0 0,1 0 0,-1 1 0,0-1 0,1 0 0,-1 1 0,1-1 0,-1 0 0,1 0 0,-1 0 0,0 0 0,2 1 0,-44 3 0,39-4 0,-71 7 0,-1 3 0,-80 22 0,107-22 0,-16 0 25,47-9-303,0 2 0,1 0 0,-1 1 0,-21 7 0,20-3-6548</inkml:trace>
</inkml:ink>
</file>

<file path=ppt/ink/ink6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46:58.969"/>
    </inkml:context>
    <inkml:brush xml:id="br0">
      <inkml:brushProperty name="width" value="0.1" units="cm"/>
      <inkml:brushProperty name="height" value="0.1" units="cm"/>
      <inkml:brushProperty name="color" value="#E71224"/>
    </inkml:brush>
  </inkml:definitions>
  <inkml:trace contextRef="#ctx0" brushRef="#br0">0 0 24575,'1109'0'-1365,"-1090"0"-5461</inkml:trace>
</inkml:ink>
</file>

<file path=ppt/ink/ink6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47:02.473"/>
    </inkml:context>
    <inkml:brush xml:id="br0">
      <inkml:brushProperty name="width" value="0.1" units="cm"/>
      <inkml:brushProperty name="height" value="0.1" units="cm"/>
      <inkml:brushProperty name="color" value="#E71224"/>
    </inkml:brush>
  </inkml:definitions>
  <inkml:trace contextRef="#ctx0" brushRef="#br0">0 0 24575,'1'2'0,"0"-1"0,0 0 0,-1 0 0,1 0 0,0 0 0,0 0 0,0 0 0,0 0 0,0 0 0,0 0 0,0 0 0,1-1 0,-1 1 0,0 0 0,0-1 0,1 1 0,-1-1 0,2 1 0,3 2 0,30 16 0,0-1 0,0-2 0,2-2 0,73 19 0,-106-33 0,0 1 0,0 0 0,0 1 0,-1-1 0,1 1 0,-1 0 0,1 0 0,-1 1 0,0-1 0,1 1 0,-1 0 0,-1 0 0,7 6 0,-9-7 0,1 0 0,-1 0 0,0 0 0,0 1 0,0-1 0,0 0 0,0 0 0,-1 1 0,1-1 0,-1 1 0,1-1 0,-1 0 0,0 1 0,0-1 0,0 1 0,0-1 0,0 1 0,-1-1 0,1 0 0,-1 1 0,0-1 0,0 0 0,1 1 0,-1-1 0,-1 0 0,1 0 0,0 0 0,0 0 0,-3 3 0,-4 6 0,-1 0 0,0 0 0,-1-1 0,0 0 0,-21 16 0,-62 34 0,60-41 0,-39 31 0,49-32-1365,2 0-5461</inkml:trace>
</inkml:ink>
</file>

<file path=ppt/ink/ink6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51:38.068"/>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6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51:38.453"/>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6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52:28.567"/>
    </inkml:context>
    <inkml:brush xml:id="br0">
      <inkml:brushProperty name="width" value="0.35" units="cm"/>
      <inkml:brushProperty name="height" value="0.35" units="cm"/>
      <inkml:brushProperty name="color" value="#FFFFFF"/>
    </inkml:brush>
  </inkml:definitions>
  <inkml:trace contextRef="#ctx0" brushRef="#br0">2160 1225 24575,'2'-1'0,"0"1"0,-1 0 0,1-1 0,0 0 0,0 1 0,0-1 0,0 0 0,0 0 0,-1 0 0,1 0 0,0 0 0,-1 0 0,1 0 0,-1-1 0,1 1 0,-1-1 0,1 1 0,-1-1 0,0 1 0,0-1 0,0 0 0,0 0 0,0 1 0,0-1 0,-1 0 0,1 0 0,0 0 0,-1 0 0,0 0 0,1-3 0,2-9 0,-1-1 0,-1 0 0,0-16 0,-1 18 0,-2-204 0,-13 503 0,-72 135 0,85-411 0,1-4 0,-1 1 0,1-1 0,-1 1 0,0-1 0,-1 0 0,0 1 0,0-2 0,0 1 0,0 0 0,-1 0 0,-5 5 0,8-10 0,0-1 0,0 1 0,1 0 0,-1-1 0,0 1 0,0 0 0,0-1 0,0 0 0,0 1 0,0-1 0,0 1 0,-1-1 0,1 0 0,0 0 0,0 0 0,0 0 0,0 0 0,0 0 0,0 0 0,0 0 0,-1 0 0,1 0 0,-1-1 0,0 0 0,-1 0 0,1 0 0,0 0 0,0-1 0,-1 1 0,1-1 0,0 0 0,0 1 0,-2-4 0,-3-4 0,0 0 0,1-1 0,-9-16 0,-2-10 0,2-1 0,1-1 0,2 1 0,2-2 0,-8-56 0,-7-205 0,6 45 0,13 207 0,-2-9 0,-1-71 0,15 308 0,36 222 0,-21-236 0,-18-142 0,-4-33 0,-5-43 0,2 15 0,-31-444 0,33 444 0,-9-57 0,-1-25 0,11 97 0,1 6 0,-1 0 0,4-21 0,-2 32 0,0 0 0,0 0 0,0 0 0,1 1 0,-1-1 0,1 0 0,1 1 0,-1-1 0,1 1 0,-1-1 0,6-5 0,0 2 0,-1 0 0,2 0 0,-1 1 0,1 0 0,0 0 0,1 1 0,0 0 0,0 1 0,0 0 0,0 0 0,1 1 0,19-4 0,-2 3 0,0 2 0,-1 0 0,1 2 0,33 3 0,239 23 0,-262-19 0,-1 1 0,0 2 0,-1 2 0,0 1 0,-1 2 0,35 18 0,-15-3 0,1-4 0,101 33 0,-149-56 0,-3-1 0,0 0 0,0 1 0,-1 0 0,1 0 0,-1 0 0,1 0 0,5 5 0,-10-7 0,0 0 0,0 0 0,0 0 0,1 0 0,-1 1 0,0-1 0,0 0 0,0 0 0,0 0 0,0 1 0,0-1 0,0 0 0,0 0 0,0 0 0,0 1 0,0-1 0,0 0 0,0 0 0,0 0 0,0 1 0,0-1 0,0 0 0,0 0 0,0 0 0,0 0 0,0 1 0,0-1 0,0 0 0,0 0 0,-1 0 0,1 1 0,0-1 0,0 0 0,0 0 0,0 0 0,0 0 0,-1 0 0,1 1 0,0-1 0,0 0 0,0 0 0,0 0 0,-1 0 0,1 0 0,0 0 0,0 0 0,0 0 0,0 0 0,-1 0 0,1 0 0,0 0 0,-15 7 0,1-2 0,-1 0 0,0-1 0,-22 4 0,0 0 0,-32 8 0,-195 52 0,214-49 0,39-10 0,15-5 0,22 0 0,-26-4 0,45 0 0,-1-1 0,0-2 0,0-1 0,0-3 0,59-17 0,-302 43 0,-90-8 0,282-11 0,0 0 0,0 0 0,0-1 0,0 1 0,0-1 0,0-1 0,-8-2 0,13 2 0,-1 1 0,1 0 0,0 0 0,0-1 0,0 1 0,0-1 0,0 0 0,0 0 0,1 0 0,-1 0 0,0 0 0,1 0 0,0 0 0,-1 0 0,1 0 0,0-1 0,0 1 0,0-1 0,1 1 0,-1-1 0,1 1 0,-1-4 0,-1-6 0,0-1 0,1 0 0,1 0 0,0 0 0,1 0 0,0 1 0,1-1 0,5-18 0,-4 22 0,0 0 0,0 1 0,1-1 0,0 1 0,0 0 0,1 0 0,0 1 0,1 0 0,-1 0 0,1 0 0,1 0 0,11-9 0,2 6 0,-14 10 0,-14 7 0,-13 8 0,-1-2 0,-1 0 0,-46 17 0,14-6 0,55-24 0,-20 11 0,23-7 0,16-3 0,328-38 0,-137 9 0,871-25-792,-1079 53 792,34-1 0,1 2 0,-1 1 0,66 13 0,-98-14 0,1 1 0,-1-1 0,1 1 0,-1-1 0,0 1 0,0 1 0,0-1 0,0 0 0,0 1 0,0 0 0,0 0 0,4 6 0,-6-7 0,-1 0 0,1 1 0,-1-1 0,0 1 0,0-1 0,0 1 0,0-1 0,0 1 0,-1 0 0,1-1 0,-1 1 0,0 0 0,0 0 0,0-1 0,0 1 0,0 0 0,0 0 0,-1-1 0,0 1 0,1 0 0,-2 3 0,-3 5 36,-1 1 0,0 0 0,0-1 0,-1 0 0,-1-1 0,0 1 0,0-1 0,-1-1 0,0 0 0,-19 15 0,-8 4 162,-69 38 0,53-38-198,-2-3 0,0-2 0,-1-2 0,-2-3 0,0-2 0,-89 12 0,141-27 0,-3 0 0,-1 0 0,1 0 0,-1 0 0,-14-2 0,22 1 0,-1-1 0,1 1 0,0 0 0,0 0 0,0 0 0,0-1 0,-1 1 0,1-1 0,0 1 0,0-1 0,0 1 0,0-1 0,0 1 0,0-1 0,0 0 0,0 0 0,1 1 0,-1-1 0,0 0 0,0 0 0,0 0 0,1 0 0,-1 0 0,1 0 0,-1 0 0,1 0 0,-1 0 0,1 0 0,0-1 0,-1 1 0,1 0 0,0 0 0,0 0 0,0 0 0,0-1 0,0 1 0,0 0 0,0 0 0,0 0 0,0 0 0,1-1 0,0-1 0,2-6 0,0-1 0,1 1 0,0-1 0,1 1 0,0 0 0,0 1 0,10-13 0,7-5 0,25-24 0,-11 18 0,1 1 0,1 1 0,69-39 0,134-52 0,-377 161 0,-386 106 0,-10-38 0,512-105 0,-48 5 0,64-7 0,0-1 0,0 0 0,0 0 0,1-1 0,-1 1 0,0-1 0,0 0 0,0 0 0,0 0 0,0 0 0,1-1 0,-5-1 0,8 2 0,-1 1 0,1-1 0,-1 1 0,1-1 0,-1 0 0,1 1 0,-1-1 0,1 1 0,0-1 0,-1 0 0,1 1 0,0-1 0,0 0 0,0 1 0,-1-1 0,1 0 0,0 1 0,0-1 0,0 0 0,0 1 0,0-1 0,0 0 0,0 0 0,0 1 0,1-1 0,-1 0 0,0 1 0,0-1 0,1 0 0,-1 1 0,0-1 0,1 1 0,-1-1 0,0 0 0,1 1 0,-1-1 0,1 1 0,-1-1 0,1 1 0,-1-1 0,1 1 0,17-18 0,0 2 0,1 1 0,1 0 0,35-19 0,18-9 0,2 3 0,112-41 0,170-33 0,-347 111 0,4-1 0,0 0 0,1 1 0,0 1 0,23-2 0,-35 4 0,0 0 0,0 0 0,0 0 0,0 1 0,0-1 0,0 1 0,0 0 0,-1 0 0,1 0 0,0 0 0,-1 0 0,1 0 0,0 1 0,-1 0 0,0-1 0,1 1 0,-1 0 0,0 0 0,0 0 0,0 0 0,0 0 0,0 1 0,-1-1 0,1 1 0,-1-1 0,1 1 0,-1-1 0,0 1 0,1 3 0,1 6 0,0 0 0,-1 0 0,0 0 0,-1 0 0,0 0 0,-1 0 0,0 0 0,-1 0 0,-4 18 0,0-10 0,0-2 0,-1 1 0,-1 0 0,-1-1 0,-13 21 0,-6 4 0,-2-1 0,-2-2 0,-60 60 0,59-66 0,-1-3 0,-1 0 0,-44 28 0,68-54 0,6-6 0,11-18 0,29-36 0,2 1 0,2 2 0,52-52 0,-29 41 0,1 4 0,126-88 0,163-73 0,-315 198 0,8-5 0,0 1 0,2 3 0,61-21 0,-106 43 0,0 0 0,-1 0 0,1 0 0,0 1 0,0-1 0,0 1 0,0-1 0,0 1 0,0 0 0,0 0 0,0 0 0,0 1 0,0-1 0,-1 1 0,1 0 0,0-1 0,0 1 0,4 2 0,-5-1 0,0 1 0,0-1 0,0 0 0,0 0 0,0 1 0,-1-1 0,1 1 0,-1 0 0,0-1 0,0 1 0,0 0 0,0 0 0,0 0 0,0 0 0,-1-1 0,1 1 0,-1 5 0,2 17 0,-2 1 0,-1-1 0,-1 0 0,0 0 0,-3 1 0,0-2 0,-1 1 0,-1-1 0,-1 0 0,-2 0 0,0-1 0,-21 33 0,-17 20 0,-3-2 0,-70 77 0,91-115 0,-28 31 0,32-39 0,1 1 0,1 1 0,-22 38 0,214-340 0,-151 246 0,81-122 0,153-176 0,-250 323 0,8-9 0,1 0 0,-1 0 0,20-14 0,-26 22 0,-1 1 0,1 0 0,-1-1 0,1 1 0,0 0 0,-1 0 0,1 0 0,0 0 0,0 1 0,5-1 0,-7 1 0,1 0 0,-1 0 0,1 0 0,-1 0 0,1 1 0,-1-1 0,0 1 0,1-1 0,-1 1 0,1 0 0,-1-1 0,0 1 0,0 0 0,1 0 0,-1 0 0,0 0 0,0 0 0,0 0 0,0 0 0,0 0 0,1 3 0,7 11 0,-2 1 0,0 0 0,-1 0 0,0 0 0,-1 1 0,5 33 0,-7-32 0,26 148 0,-8 1 0,-7 1 0,-9 205 0,-8-342 0,0-23 0,-2-21 0,2-9 0,0 1 0,2-1 0,1 0 0,0 0 0,6-36 0,31-110 0,16 6 0,109-232 0,-141 348 0,-18 39 0,0-1 0,1 0 0,0 0 0,0 0 0,1 1 0,6-10 0,-10 16 0,0 0 0,0 0 0,0 0 0,0 1 0,0-1 0,0 0 0,0 0 0,0 0 0,1 1 0,-1-1 0,0 1 0,0-1 0,1 1 0,-1-1 0,0 1 0,0 0 0,1 0 0,-1 0 0,0 0 0,1-1 0,-1 2 0,0-1 0,1 0 0,-1 0 0,0 0 0,1 1 0,-1-1 0,0 0 0,0 1 0,1-1 0,-1 1 0,0 0 0,0-1 0,0 1 0,0 0 0,0 0 0,0 0 0,0 0 0,0 0 0,0 0 0,0 0 0,1 1 0,9 11 0,0 1 0,0 1 0,-1 0 0,13 27 0,27 72 0,-39-88 0,41 121 0,44 204 0,-56-194 0,-4-22 0,55 224 0,-83-320 0,-11-50 0,-11-65 0,-17-347 0,30-7 0,3 254 0,-1-17 0,3 159 0,-2 33 0,1 7 0,7 56 0,10 175 0,-11 266 0,-10-470 0,-1-1 0,-10 50 0,12-80 0,-1 1 0,1-1 0,-1 1 0,0-1 0,0 1 0,0-1 0,0 0 0,-1 1 0,1-1 0,-3 3 0,4-4 0,-1-1 0,1 0 0,-1 1 0,1-1 0,-1 1 0,0-1 0,1 0 0,-1 1 0,1-1 0,-1 0 0,0 0 0,1 0 0,-1 1 0,0-1 0,1 0 0,-1 0 0,0 0 0,1 0 0,-1 0 0,0 0 0,1 0 0,-1 0 0,1-1 0,-1 1 0,0 0 0,0 0 0,-2-2 0,0-1 0,0 1 0,0 0 0,1-1 0,-1 0 0,1 1 0,-1-1 0,1 0 0,0 0 0,0 0 0,1 0 0,-1-1 0,-2-5 0,-6-19 0,1 0 0,1-1 0,1-1 0,-4-37 0,-3-127 0,13 165 0,-4-435 0,5 453 0,1-7 0,0 0 0,4-22 0,-4 37 0,-1 0 0,1 0 0,-1 0 0,1 1 0,0-1 0,0 0 0,0 1 0,0-1 0,1 1 0,-1-1 0,1 1 0,-1 0 0,1-1 0,0 1 0,0 0 0,0 0 0,0 0 0,0 0 0,1 1 0,-1-1 0,5-2 0,-6 4 0,1 0 0,0 0 0,-1 0 0,1 0 0,-1 0 0,1 0 0,-1 0 0,1 0 0,-1 0 0,1 1 0,-1-1 0,1 1 0,-1-1 0,0 1 0,1 0 0,-1-1 0,0 1 0,1 0 0,-1 0 0,0 0 0,0 0 0,0 0 0,0 0 0,0 0 0,1 2 0,24 36 0,-24-37 0,18 39 0,-1 0 0,-2 1 0,-1 1 0,13 65 0,21 185 0,-30-71 0,-8 228 0,-12-420 0,-2 51 0,1-74 0,0-1 0,0 0 0,0 0 0,-1 0 0,0 0 0,0-1 0,0 1 0,-1 0 0,0-1 0,-5 7 0,8-11 0,-1 0 0,0 0 0,1 0 0,-1 0 0,0 0 0,0 0 0,0 0 0,0 0 0,0-1 0,0 1 0,0 0 0,0-1 0,0 1 0,0 0 0,0-1 0,0 0 0,-1 1 0,1-1 0,0 0 0,0 1 0,-1-1 0,1 0 0,0 0 0,0 0 0,-1 0 0,1 0 0,0 0 0,0-1 0,-1 1 0,1 0 0,0-1 0,0 1 0,0 0 0,-1-1 0,1 0 0,0 1 0,0-1 0,0 0 0,0 1 0,0-1 0,0 0 0,0 0 0,0-1 0,-4-3 0,0-1 0,1 1 0,0-1 0,0 0 0,1 0 0,-6-12 0,-6-22 0,2-1 0,1-1 0,-9-65 0,-6-136 0,25 223 0,-19-694 0,21 699 0,0 3 0,0-1 0,1 1 0,4-24 0,-4 35 0,-1 0 0,0 0 0,0 0 0,0 0 0,0 0 0,1 1 0,-1-1 0,1 0 0,-1 0 0,0 0 0,1 1 0,-1-1 0,1 0 0,0 0 0,-1 1 0,1-1 0,-1 0 0,1 1 0,0-1 0,0 1 0,-1-1 0,1 1 0,0-1 0,0 1 0,0 0 0,0-1 0,-1 1 0,1 0 0,0 0 0,0-1 0,0 1 0,0 0 0,0 0 0,0 0 0,0 0 0,0 0 0,-1 0 0,1 1 0,0-1 0,0 0 0,0 0 0,0 1 0,0-1 0,0 0 0,-1 1 0,1-1 0,0 1 0,0-1 0,-1 1 0,1-1 0,1 2 0,4 3 0,1 0 0,-1 0 0,-1 1 0,11 12 0,13 22 0,-2 1 0,-2 2 0,-2 0 0,24 61 0,56 194 0,-81-227 0,71 236 0,-84-264 0,-8-31 0,-2-13 0,-5-20 0,-8-92 0,1-208 0,12 246 0,-1-27 0,4-326 0,-2 409 0,2 0 0,4-21 0,-6 38 0,1 0 0,-1 1 0,0-1 0,1 0 0,-1 1 0,1-1 0,0 0 0,-1 1 0,1-1 0,0 1 0,0-1 0,0 1 0,0-1 0,0 1 0,0 0 0,0 0 0,1-1 0,1 0 0,-2 2 0,1 0 0,-1 0 0,0 0 0,0 1 0,1-1 0,-1 0 0,0 1 0,0-1 0,0 1 0,1-1 0,-1 1 0,0 0 0,0-1 0,0 1 0,0 0 0,0 0 0,0 0 0,-1-1 0,1 1 0,0 0 0,0 0 0,-1 1 0,1-1 0,0 0 0,0 2 0,11 17 0,-1 0 0,0 0 0,-2 1 0,11 35 0,19 95 0,-35-129 0,25 110 0,-7 2 0,-6 0 0,-5 0 0,-8 137 0,-3-246 0,-2 0 0,0 1 0,-2-1 0,-1-1 0,-9 29 0,13-51 0,0 1 0,0-1 0,0 1 0,0-1 0,-1 0 0,1 1 0,-1-1 0,0 0 0,1 0 0,-1 0 0,-3 2 0,4-3 0,0 0 0,-1-1 0,1 1 0,0-1 0,0 1 0,0-1 0,-1 1 0,1-1 0,0 0 0,-1 0 0,1 1 0,0-1 0,-1 0 0,1 0 0,0 0 0,-1-1 0,-1 1 0,-2-2 0,1 0 0,0 0 0,-1-1 0,1 1 0,0-1 0,0 0 0,1 0 0,-1 0 0,0-1 0,1 1 0,0-1 0,-4-6 0,-20-28 0,1-1 0,2-2 0,3 0 0,-18-46 0,15 26 0,4-2 0,-19-87 0,33 120 0,2 0 0,-2-40 0,10 42 0,2 22 0,4 18 0,0 15 0,-1 0 0,-1 1 0,-2 0 0,0 0 0,2 45 0,-3-32 0,18 209 0,-22-205 0,-1 0 0,-3 0 0,-13 72 0,12-101 0,0-1 0,-2 0 0,0-1 0,-1 1 0,0-1 0,-1 0 0,0-1 0,-1 0 0,-1 0 0,-20 20 0,0-5 0,-1-1 0,-67 44 0,83-60 0,-1-2 0,0 0 0,0-1 0,-1-1 0,-35 11 0,43-16 0,1-1 0,-1 1 0,1-1 0,-1-1 0,0 0 0,1 0 0,-1 0 0,1-1 0,-1 0 0,1-1 0,-1 0 0,1 0 0,0-1 0,0 0 0,-9-5 0,-10-9 0,0-1 0,0-2 0,2 0 0,1-2 0,0-1 0,-38-47 0,-105-171 0,142 201 0,-4-9 0,21 33 0,0 2 0,-1-1 0,-1 1 0,-1 0 0,-16-17 0,26 30 0,0 1 0,0-1 0,0 0 0,0 1 0,1-1 0,-1 1 0,0-1 0,0 1 0,0 0 0,0-1 0,0 1 0,0 0 0,0 0 0,-1 0 0,1-1 0,0 1 0,0 0 0,0 1 0,0-1 0,0 0 0,0 0 0,0 0 0,0 0 0,0 1 0,0-1 0,0 1 0,0-1 0,0 0 0,0 1 0,0 0 0,0-1 0,1 1 0,-1 0 0,0-1 0,0 1 0,1 0 0,-1 0 0,-1 1 0,-3 4 0,0 1 0,0 0 0,-7 15 0,7-12 0,-18 30 0,1 0 0,-1-2 0,-1 0 0,-50 56 0,52-70 0,-2-1 0,-1-2 0,0 0 0,-2-2 0,0 0 0,-1-2 0,-45 20 0,68-35 0,-1 0 0,1 0 0,-1-1 0,0 0 0,0 0 0,0 0 0,-10 0 0,15-1 0,0 0 0,1 0 0,-1 0 0,1 0 0,-1-1 0,0 1 0,1 0 0,-1 0 0,1 0 0,-1-1 0,0 1 0,1 0 0,-1 0 0,1-1 0,-1 1 0,1-1 0,-1 1 0,1 0 0,0-1 0,-1 1 0,1-1 0,-1 1 0,1-1 0,0 1 0,-1-1 0,1 1 0,0-1 0,0 0 0,-1 1 0,1-1 0,0-2 0,1 1 0,-1 0 0,0 0 0,1 0 0,0 0 0,-1 0 0,1 0 0,0 0 0,0 0 0,0 0 0,0 0 0,1 0 0,-1 0 0,2-1 0,19-22 0,1 1 0,1 1 0,1 1 0,45-30 0,16-6-128,4 3 0,188-84 0,213-36-256,-343 137 384,-136 35 0,-1 1 0,1 0 0,0 1 0,0 1 0,16 0 0,-27 0 0,-1 0 0,1 0 0,0 0 0,-1 0 0,1 0 0,-1 0 0,1 0 0,-1 1 0,1-1 0,0 0 0,-1 0 0,1 0 0,-1 1 0,1-1 0,-1 0 0,1 1 0,-1-1 0,1 0 0,-1 1 0,1-1 0,-1 1 0,0-1 0,1 1 0,-1-1 0,0 1 0,1-1 0,-1 1 0,0-1 0,1 1 0,-1-1 0,0 1 0,0 0 0,0-1 0,0 1 0,0-1 0,0 1 0,1 0 0,-1-1 0,-1 1 0,1-1 0,0 1 0,0-1 0,0 1 0,0 0 0,0-1 0,0 1 0,-1-1 0,1 1 0,0-1 0,0 1 0,-1-1 0,1 1 0,0-1 0,-1 1 0,1-1 0,-1 1 0,1-1 0,-1 1 0,0-1 0,-7 9 0,0 0 0,0 0 0,-2-1 0,1-1 0,-1 0 0,-17 10 0,-77 38 0,103-54 0,-357 144 0,-13-33 0,278-86 384,-174 26 0,263-51-384,-1 0 0,0-1 0,0 0 0,1 0 0,-1 0 0,0 0 0,0-1 0,1 0 0,-1 0 0,0 0 0,1 0 0,-9-4 0,12 3 0,-1 0 0,0 1 0,1-1 0,-1 0 0,1 0 0,-1 0 0,1 0 0,0 0 0,0 0 0,0 0 0,0 0 0,0-1 0,0 1 0,1 0 0,-1 0 0,1-1 0,0 1 0,-1 0 0,1-1 0,0 1 0,1-1 0,-1 1 0,0 0 0,1-1 0,-1 1 0,2-4 0,1-8 0,2 0 0,-1 0 0,2 1 0,0 0 0,0 0 0,1 0 0,1 1 0,0 0 0,12-14 0,15-13 0,47-42 0,-78 78 0,59-55 0,3 4 0,3 2 0,137-78 0,-198 125 0,2 0 0,-1 0 0,1 0 0,0 1 0,20-5 0,-28 8 0,0 1 0,0-1 0,0 1 0,0 0 0,1 0 0,-1 0 0,0 0 0,0 0 0,0 1 0,0-1 0,0 0 0,0 1 0,0 0 0,0-1 0,0 1 0,0 0 0,0 0 0,-1 0 0,1 0 0,0 1 0,-1-1 0,1 0 0,0 1 0,-1-1 0,0 1 0,1 0 0,-1-1 0,0 1 0,0 0 0,0 0 0,2 3 0,0 5 0,1 0 0,-1 0 0,-1 0 0,0 1 0,0-1 0,-1 19 0,-4 70 0,-3-25 0,-4-1 0,-36 137 0,33-167 0,-1-1 0,-3 0 0,-1-1 0,-2-1 0,-2-1 0,-29 39 0,40-63 0,-1 0 0,0-1 0,-1-1 0,-1 0 0,0-1 0,0 0 0,-1-2 0,-1 1 0,0-2 0,0 0 0,-1-1 0,0 0 0,0-2 0,-1 0 0,0-1 0,0 0 0,-31 2 0,22-4 0,-1-2 0,0 0 0,0-2 0,-50-8 0,63 5 0,0 1 0,1-2 0,0 0 0,0 0 0,0-2 0,1 1 0,0-2 0,0 0 0,1 0 0,-21-19 0,10 4 0,1-2 0,2 0 0,0-1 0,1-1 0,-19-39 0,-65-155 0,88 186 0,-145-355 0,117 268 0,-34-158 0,65 210 0,6 34 0,5 83 0,1 17 0,-3 0 0,-3-1 0,-23 106 0,18-122 0,-3 0 0,-1-1 0,-3-1 0,-2-1 0,-33 58 0,50-98 0,1 1 0,-1-1 0,0 0 0,0 0 0,-1-1 0,1 1 0,-6 4 0,9-8 0,-1 0 0,1 0 0,0 0 0,0 1 0,-1-1 0,1 0 0,0 0 0,-1 0 0,1 0 0,0 0 0,0 0 0,-1 0 0,1 0 0,0 0 0,-1 0 0,1 0 0,0 0 0,-1 0 0,1 0 0,0 0 0,-1 0 0,1 0 0,0 0 0,0 0 0,-1 0 0,1 0 0,0-1 0,-1 1 0,1 0 0,0 0 0,0 0 0,-1 0 0,1-1 0,0 1 0,0 0 0,0 0 0,-1-1 0,1 1 0,0 0 0,0 0 0,0-1 0,0 1 0,0 0 0,-1-1 0,1 1 0,0 0 0,0-1 0,0 1 0,0 0 0,0 0 0,0-1 0,0 1 0,0 0 0,0-1 0,0 1 0,0 0 0,0-1 0,0 1 0,1 0 0,-1 0 0,0-1 0,0 1 0,0-1 0,4-15 0,0-1 0,0 0 0,2 1 0,0 0 0,14-25 0,-14 29 0,30-58 0,3 1 0,4 1 0,2 3 0,3 2 0,78-80 0,-118 135 0,1-1 0,-1 0 0,1 1 0,0 0 0,11-6 0,-19 13 0,1 0 0,-1 0 0,1 0 0,-1 0 0,1 0 0,-1 0 0,1 1 0,-1-1 0,1 1 0,0-1 0,-1 1 0,1 0 0,0 0 0,-1-1 0,1 1 0,0 0 0,-1 1 0,1-1 0,0 0 0,-1 0 0,1 1 0,0-1 0,-1 1 0,1-1 0,-1 1 0,1 0 0,-1 0 0,1-1 0,-1 1 0,1 0 0,-1 0 0,0 1 0,1-1 0,-1 0 0,1 2 0,2 3 0,0-1 0,-1 1 0,0 0 0,-1 0 0,1 1 0,-1-1 0,3 13 0,4 51 0,-8-61 0,3 39 0,-2 0 0,-3 0 0,-1 0 0,-14 69 0,9-79 0,-2-1 0,-1-1 0,-2 0 0,-2-1 0,-1 0 0,-24 40 0,10-36 0,11-25 0,18-14 0,-1 1 0,1-1 0,-1 0 0,1 0 0,-1 0 0,0 0 0,1 1 0,-1-1 0,1 0 0,-1 0 0,1 0 0,-1 0 0,1 0 0,-1 0 0,0 0 0,1-1 0,-1 1 0,1 0 0,-1 0 0,1 0 0,-1 0 0,1-1 0,-1 1 0,1 0 0,-1-1 0,1 1 0,-2-1 0,2-1 0,-1 0 0,0 0 0,0 0 0,1 0 0,-1 0 0,1 0 0,0 0 0,-1 0 0,1 0 0,0 0 0,0 0 0,0 0 0,1 0 0,-1 0 0,0 0 0,1 0 0,0 0 0,-1 0 0,2-3 0,5-13 0,0-1 0,1 1 0,1 1 0,12-20 0,57-72 0,-14 32-123,3 3-1,3 2 1,3 4-1,85-60 1,-35 39-186,266-142 1,-328 199 308,2 3 0,94-30 0,-151 57 0,1 0 0,-1 0 0,0 1 0,1 0 0,-1 0 0,1 0 0,0 1 0,-1 0 0,1 0 0,-1 1 0,1 0 0,0 0 0,-1 0 0,0 1 0,9 3 0,-11-2 0,0 0 0,0 0 0,0 1 0,-1-1 0,1 1 0,-1 0 0,0-1 0,0 1 0,0 1 0,-1-1 0,0 0 0,0 1 0,0-1 0,0 1 0,0 0 0,-1-1 0,0 1 0,0 0 0,0 0 0,-1 0 0,0 5 0,2 16 0,-2 0 0,-1-1 0,-1 1 0,-1 0 0,-1-1 0,-14 46 0,-2-11 0,-48 98 0,42-107 19,-3-2 0,-1 0 0,-3-2 0,-2-1 0,-2-2 0,-1-1 0,-3-2 0,-1-2 0,-2-2 0,-1-2 0,-2-2 0,-1-2 0,-79 38 0,38-30-6,-2-3 0,-1-4 1,-1-5-1,-107 18 0,58-22-17,0-7 0,-163-2-1,263-13 5,-1-3 0,0-1 0,-63-13 0,101 15 0,-1 0 0,1 0 0,-1-1 0,1 0 0,0 0 0,0 0 0,-1-1 0,2 0 0,-1 0 0,0 0 0,1 0 0,-1-1 0,1 0 0,0 0 0,0 0 0,1 0 0,-1 0 0,1-1 0,0 0 0,0 0 0,0 0 0,1 0 0,0 0 0,0 0 0,0-1 0,1 1 0,-1 0 0,1-1 0,1 0 0,-1-9 0,0-9 42,1 1-1,1 0 1,2-1 0,0 1-1,1 0 1,2 1-1,0-1 1,1 1 0,2 0-1,16-33 1,4 2 110,1 2 1,74-92-1,-96 131-152,1 1 0,0 1 0,1 0 0,0 0 0,1 1 0,11-8 0,-20 16 0,-1 0 0,0 0 0,0 1 0,1-1 0,-1 0 0,0 1 0,1-1 0,-1 1 0,1 0 0,-1-1 0,1 1 0,-1 0 0,0 0 0,1 0 0,-1 0 0,1 0 0,-1 0 0,1 1 0,-1-1 0,1 0 0,-1 1 0,0-1 0,1 1 0,-1-1 0,1 1 0,-1 0 0,0 0 0,0-1 0,0 1 0,1 0 0,-1 0 0,0 0 0,0 0 0,0 0 0,0 1 0,-1-1 0,1 0 0,0 0 0,0 1 0,0 1 0,3 5 0,-1 0 0,0 0 0,-1 1 0,0-1 0,2 15 0,-1 6 0,-1 1 0,-2 0 0,-1-1 0,-1 0 0,-2 1 0,-11 47 0,5-40 0,-2 0 0,-1-1 0,-1-1 0,-34 58 0,40-80 0,0 0 0,-1 0 0,-16 15 0,23-26 0,0 0 0,0 0 0,0 0 0,-1 0 0,1 0 0,-1-1 0,0 1 0,1-1 0,-1 0 0,0 0 0,-3 1 0,5-1 0,-1-1 0,1 0 0,0 0 0,0 0 0,-1-1 0,1 1 0,0 0 0,-1 0 0,1-1 0,0 1 0,0 0 0,0-1 0,-1 0 0,1 1 0,0-1 0,0 0 0,0 1 0,0-1 0,0 0 0,0 0 0,0 0 0,0 0 0,1 0 0,-1 0 0,0 0 0,-1-2 0,-4-9 0,1-1 0,0 0 0,1-1 0,1 1 0,0-1 0,0 1 0,1-1 0,0-26 0,2-7 0,2 1 0,1-1 0,3 1 0,2 0 0,20-68 0,94-215 0,-110 300 0,-6 12 0,0 0 0,2 0 0,0 1 0,1 1 0,0-1 0,1 1 0,1 1 0,15-17 0,-24 29 0,0 1 0,-1-1 0,1 1 0,0-1 0,0 1 0,0 0 0,0-1 0,0 1 0,0 0 0,0 1 0,0-1 0,0 0 0,0 0 0,1 1 0,-1 0 0,0-1 0,0 1 0,1 0 0,-1 0 0,0 0 0,1 0 0,-1 1 0,0-1 0,0 0 0,1 1 0,-1 0 0,4 1 0,-3 0 0,0 1 0,-1-1 0,1 0 0,-1 1 0,1 0 0,-1-1 0,0 1 0,0 0 0,0 0 0,0 0 0,-1 1 0,1-1 0,-1 0 0,0 1 0,0-1 0,0 1 0,0-1 0,0 4 0,1 8 0,-1 0 0,-1 1 0,0-1 0,-1 0 0,-1 0 0,0 0 0,-1 0 0,-1-1 0,-5 18 0,-3-2 0,-1 1 0,-2-2 0,-24 39 0,11-28-57,-2-1-1,-1-1 0,-3-2 0,0-1 1,-2-2-1,-2-1 0,-60 38 1,10-15-97,-3-4 0,-144 59 0,-144 26 154,283-109 0,-196 27 0,275-52 0,-1 0 0,1-2 0,0 0 0,-1-1 0,1 0 0,-22-5 0,35 5 0,0 0 0,-1-1 0,1 1 0,1-1 0,-1 1 0,0-1 0,0 0 0,1-1 0,-1 1 0,1 0 0,-1-1 0,1 0 0,0 0 0,0 0 0,0 0 0,1-1 0,-1 1 0,1-1 0,0 1 0,0-1 0,0 0 0,0 0 0,1 0 0,-1 0 0,1 0 0,0 0 0,1 0 0,-1 0 0,1-1 0,-1-3 0,2-4 36,0 1-1,0-1 1,1 1-1,0-1 1,1 1-1,1 0 1,-1 0-1,2 0 1,0 1-1,0-1 1,1 1-1,7-10 1,8-9 118,2 0-1,43-42 1,-15 23-154,3 2 0,1 3 0,2 2 0,2 3 0,1 2 0,2 3 0,2 3 0,120-40 0,-172 66 0,2-1 0,1 0 0,0 1 0,0 1 0,0 0 0,0 1 0,26 0 0,-38 2 0,-1 1 0,0-1 0,1 0 0,-1 1 0,0 0 0,0 0 0,1-1 0,-1 1 0,0 1 0,0-1 0,0 0 0,0 0 0,0 1 0,0-1 0,-1 1 0,1 0 0,0-1 0,-1 1 0,2 2 0,0 1 0,-1 0 0,1 0 0,-1 0 0,0 1 0,-1-1 0,1 0 0,0 9 0,1 9 0,-2 1 0,0 0 0,-2 0 0,0-1 0,-2 1 0,0 0 0,-11 35 0,-1-10 0,-1-1 0,-36 71 0,28-72 0,-46 70 0,59-101 0,-1 0 0,-1-1 0,0 0 0,-1-1 0,-1 0 0,0-1 0,-24 15 0,34-25 0,-1 0 0,1 0 0,-1 0 0,0-1 0,0 0 0,0 0 0,0 0 0,0-1 0,-1 1 0,1-2 0,0 1 0,-1-1 0,-7 0 0,11-1 0,0 0 0,0 1 0,1-1 0,-1 0 0,1-1 0,-1 1 0,1 0 0,-1-1 0,1 1 0,0-1 0,0 0 0,-1 0 0,1 0 0,1 0 0,-1 0 0,0 0 0,0 0 0,1-1 0,-1 1 0,1-1 0,0 1 0,0-1 0,0 1 0,0-1 0,0 0 0,1 0 0,-1 1 0,1-1 0,-1 0 0,1 0 0,1-5 0,-2-1 0,1 0 0,1-1 0,0 1 0,0-1 0,1 1 0,0 0 0,1 0 0,0 0 0,6-14 0,-1 8 0,1 0 0,0 1 0,1 0 0,20-23 0,1 6 0,2 1 0,1 2 0,50-33 0,-21 21 0,3 3 0,1 3 0,2 2 0,1 4 0,1 3 0,1 2 0,1 4 0,99-12 0,-149 27 0,0 2 0,1 1 0,27 1 0,-49 0 0,0 1 0,0-1 0,0 0 0,0 1 0,0-1 0,-1 1 0,1-1 0,0 1 0,0 0 0,0 0 0,-1-1 0,1 1 0,-1 1 0,1-1 0,-1 0 0,1 0 0,-1 0 0,0 1 0,1-1 0,-1 1 0,0-1 0,0 1 0,0 0 0,0-1 0,0 1 0,0 0 0,-1 0 0,1-1 0,-1 1 0,1 0 0,-1 2 0,1 4 0,-1 0 0,0 0 0,0-1 0,-1 1 0,0 0 0,-3 11 0,-5 13 0,-2 0 0,-1-1 0,-1 0 0,-1-1 0,-22 34 0,-104 137 0,102-151 0,-1-2 0,-3-2 0,-2-2 0,-61 49 0,78-72 0,-2-2 0,0-1 0,0-1 0,-2-1 0,0-2 0,-1-1 0,0-2 0,0-1 0,-46 8 0,66-16 0,-1 0 0,1-1 0,-1 0 0,1-1 0,-1 0 0,-15-3 0,22 2 0,1-1 0,-1 1 0,1-1 0,0 0 0,0-1 0,0 1 0,0-1 0,0 0 0,1 0 0,-1 0 0,1-1 0,0 0 0,0 1 0,0-1 0,0-1 0,-5-8 0,2 1 0,0-1 0,0 0 0,1-1 0,1 1 0,-6-24 0,-9-81 0,11 50 0,4-1 0,3 1 0,3-1 0,3 1 0,3-1 0,3 1 0,2 1 0,4 0 0,3 1 0,2 1 0,51-107 0,-38 110 0,1 2 0,4 1 0,51-60 0,-65 89 0,1 2 0,1 1 0,2 1 0,1 1 0,0 2 0,2 0 0,44-21 0,-67 39 0,1 0 0,0 1 0,1 0 0,-1 1 0,12-3 0,-19 6 0,-1-1 0,1 1 0,0 0 0,0 0 0,0 0 0,0 0 0,0 1 0,-1-1 0,1 1 0,0-1 0,0 1 0,0 0 0,-1 0 0,1 1 0,-1-1 0,1 0 0,-1 1 0,1-1 0,-1 1 0,0 0 0,0 0 0,0 0 0,0 0 0,2 3 0,4 9 0,-1 0 0,0 0 0,-1 1 0,0 0 0,-1 0 0,-1 0 0,0 0 0,2 28 0,7 45 0,2 127 0,-15-158 0,-3 1 0,-2-1 0,-16 75 0,16-107 0,-2-1 0,-1 0 0,0 0 0,-24 44 0,25-57 0,0 0 0,0-1 0,-1 1 0,0-2 0,-1 1 0,0-1 0,-1-1 0,1 1 0,-2-2 0,1 1 0,-20 9 0,7-7 0,0-1 0,-1-1 0,-1-2 0,1 0 0,-1-1 0,0-1 0,0-2 0,-50-1 0,23-4 0,-1-2 0,1-3 0,-66-18 0,43 5 0,1-3 0,2-4 0,0-3 0,3-3 0,0-3 0,3-2 0,-114-90 0,162 114 0,1-1 0,0-1 0,2-1 0,0 0 0,0-1 0,2 0 0,0-1 0,-11-26 0,18 33 0,1-1 0,0 0 0,1 0 0,1-1 0,0 1 0,1-1 0,1 1 0,0-1 0,1 0 0,0 1 0,2-1 0,-1 0 0,8-27 0,-6 32 0,0 1 0,0 0 0,1 0 0,0 0 0,0 0 0,1 0 0,1 1 0,-1 0 0,1 0 0,10-9 0,-11 12 0,1 0 0,0 0 0,0 1 0,1 0 0,-1 0 0,1 1 0,0-1 0,0 2 0,0-1 0,0 1 0,0 0 0,1 0 0,-1 1 0,9-1 0,-3 1 0,-1 1 0,1 0 0,-1 1 0,1 0 0,-1 1 0,0 0 0,1 1 0,-1 0 0,0 1 0,-1 0 0,20 11 0,-25-12 0,-1 0 0,0 1 0,0 0 0,-1 0 0,1 0 0,-1 1 0,0-1 0,0 1 0,0 0 0,-1 0 0,0 0 0,0 1 0,0-1 0,0 1 0,-1 0 0,0 0 0,0-1 0,-1 1 0,1 1 0,-1-1 0,-1 0 0,1 0 0,-1 0 0,0 0 0,-2 12 0,1-14 0,0 0 0,0 1 0,0-1 0,-1 0 0,1 0 0,-1 0 0,0 0 0,0 0 0,-1 0 0,1 0 0,-1-1 0,0 1 0,0-1 0,0 0 0,0 0 0,-7 5 0,-3 1 0,-1 0 0,0-1 0,-22 9 0,-10 1 0,-1-2 0,-1-1 0,-87 13 0,55-17 0,-130 1 0,178-12 0,1-1 0,0-1 0,-1-2 0,1-1 0,1-2 0,-1-1 0,-36-14 0,55 17 0,1-1 0,0 1 0,0-2 0,0 1 0,1-1 0,0-1 0,0 0 0,1-1 0,0 1 0,1-2 0,0 1 0,0-1 0,1 0 0,0-1 0,1 0 0,0 0 0,1 0 0,0-1 0,1 0 0,-6-21 0,9 23 0,-1 0 0,1 0 0,1 0 0,-1 0 0,2 0 0,-1 0 0,2 0 0,-1 0 0,1 0 0,1 0 0,0 0 0,6-13 0,-7 17 0,1 1 0,0 0 0,0 0 0,0 0 0,1 0 0,0 1 0,-1-1 0,2 1 0,-1 0 0,0 0 0,1 0 0,0 1 0,0 0 0,0 0 0,0 0 0,0 0 0,1 1 0,-1 0 0,1 0 0,-1 1 0,1-1 0,10 0 0,-14 2 0,1 0 0,0 0 0,0 0 0,-1 0 0,1 1 0,0-1 0,-1 1 0,1-1 0,0 1 0,-1 0 0,1 0 0,-1 1 0,1-1 0,-1 0 0,0 1 0,0-1 0,1 1 0,-1 0 0,0 0 0,0 0 0,-1 0 0,1 0 0,0 0 0,-1 0 0,1 1 0,-1-1 0,2 5 0,2 5 0,0 0 0,-2 0 0,1 1 0,2 21 0,-3-8 0,-1-1 0,-1 1 0,-1 0 0,-2 0 0,0-1 0,-2 1 0,0-1 0,-2 0 0,-1 0 0,-17 39 0,11-33 0,-2-1 0,-1-1 0,-1 0 0,-2-1 0,-1-1 0,0-1 0,-47 44 0,20-33 0,45-36 0,0 1 0,-1-1 0,1 0 0,0 1 0,-1-1 0,1 0 0,-1-1 0,1 1 0,-1 0 0,0-1 0,1 1 0,-1-1 0,0 0 0,1 0 0,-1 0 0,0 0 0,1 0 0,-6-2 0,7 2 0,0-1 0,1 1 0,-1 0 0,0-1 0,1 1 0,-1-1 0,0 1 0,1-1 0,-1 1 0,1-1 0,-1 1 0,1-1 0,-1 0 0,1 1 0,-1-1 0,1 0 0,0 1 0,-1-1 0,1 0 0,0 1 0,0-1 0,-1 0 0,1 0 0,0 0 0,0 1 0,0-1 0,0 0 0,0 0 0,0 1 0,0-1 0,0 0 0,0 0 0,1 0 0,-1 1 0,0-1 0,0 0 0,1 0 0,-1 1 0,1-2 0,1-3 0,1 1 0,0-1 0,0 1 0,0 0 0,7-7 0,7-4 0,1 1 0,1 0 0,0 1 0,0 2 0,1 0 0,0 1 0,1 1 0,1 0 0,29-6 0,23-4 0,112-13 0,-123 23 0,-1 4 0,1 2 0,0 3 0,0 3 0,0 2 0,-1 3 0,0 3 0,112 35 0,-151-38 0,-1 1 0,0 1 0,0 1 0,-1 1 0,24 18 0,-34-22 0,-1 1 0,0 1 0,0 0 0,-1 0 0,-1 0 0,1 1 0,-2 1 0,0-1 0,0 1 0,8 22 0,-6-8 0,-1-1 0,-1 2 0,-1-1 0,-2 1 0,0-1 0,-2 1 0,-1 0 0,-3 30 0,1-37 0,-2 0 0,0 0 0,-1-1 0,-1 1 0,-1-1 0,-1 0 0,0 0 0,-2-1 0,0 0 0,-1 0 0,-19 25 0,13-24 4,-1-1 0,-1-1-1,0-1 1,-2-1 0,0 0 0,0-1-1,-1-2 1,-1 0 0,0-1-1,-36 12 1,-6-2-72,0-3 0,-115 16-1,0-12-301,-1-7 0,-240-12 0,360-5 370,1-3 0,0-3 0,-96-24 0,142 28 0,0 0 0,0-1 0,0-1 0,1 0 0,0-1 0,0 0 0,0-1 0,1 0 0,0-1 0,-18-20 0,18 17 0,2-2 0,0 1 0,0-1 0,1-1 0,1 1 0,0-1 0,1-1 0,-7-29 0,4 3 0,2-1 0,2 0 0,2 0 0,1 0 0,3 0 0,1-1 0,2 1 0,15-61 0,-4 37 0,4 2 0,3 0 0,2 2 0,54-101 0,-51 116 97,3 0-1,2 2 0,2 2 0,1 1 0,50-46 0,-56 63-24,0 1 0,2 1 0,1 2 0,1 1 0,0 1 0,2 2 1,0 2-1,46-16 0,-64 27-62,1 0 0,-1 1 0,1 0 0,0 2 0,36-1 0,-48 3-10,1 0-1,-1 1 1,1 0-1,-1 0 0,1 1 1,-1 0-1,0 0 1,0 0-1,0 1 0,0 0 1,0 0-1,0 0 0,-1 1 1,0 0-1,0 0 1,0 0-1,0 1 0,0 0 1,5 7-1,-2 1 1,0 0 0,-1 1 0,0 0 0,-1 0 0,-1 1 0,0-1 0,6 30 0,6 115 0,-16-139 0,2 43 0,-3 1 0,-2-1 0,-3 0 0,-3 0 0,-22 85 0,18-105 0,-1-1 0,-2-1 0,-3 0 0,0-1 0,-3-1 0,-1-1 0,-2-1 0,-48 57 0,17-44 0,58-48 0,14-3 0,165-25 0,-118 15 0,885-112-1495,-727 107 877,1 10 0,289 30 1,-386-8 118,201 51 0,-253-45 401,0 2 0,-2 4 0,125 66 1,-184-87 192,-1 0 0,1 1 1,-1 0-1,0 0 0,-1 2 1,0-1-1,-1 2 1,16 17-1,-25-26-47,1 0-1,-1 0 1,1 0-1,-1 0 1,0 0-1,0 0 1,0 0-1,0 0 1,0 0-1,-1 1 1,1-1 0,-1 0-1,1 0 1,-1 1-1,0-1 1,0 0-1,0 1 1,0-1-1,0 0 1,0 1-1,-1-1 1,1 0 0,-1 1-1,0-1 1,1 0-1,-1 0 1,0 0-1,0 0 1,-1 0-1,1 0 1,0 0-1,-1 0 1,1 0 0,-1 0-1,1-1 1,-1 1-1,0-1 1,0 1-1,0-1 1,0 0-1,0 0 1,0 1-1,-4 0 1,-3 2 151,0-1-1,-1 0 1,1 0-1,-1-1 1,0 0 0,1-1-1,-1 0 1,-19-1-1,25 0-198,0 0 0,0-1 0,0 1 0,1-1 0,-1 0 0,0 0 0,1 0 0,-1 0 0,1-1 0,-1 0 0,1 0 0,-1 1 0,1-2 0,0 1 0,0 0 0,0-1 0,1 1 0,-1-1 0,0 0 0,1 0 0,0 0 0,0 0 0,0 0 0,0-1 0,0 1 0,0-1 0,1 1 0,0-1 0,0 1 0,0-1 0,0 0 0,0 0 0,1 1 0,0-1 0,0 0 0,0 0 0,0 0 0,0 1 0,1-1 0,0 0 0,-1 0 0,1 1 0,1-1 0,2-6 0,0 2 0,1-1 0,0 0 0,0 1 0,1 0 0,0 0 0,1 1 0,-1 0 0,14-11 0,4 0 0,44-27 0,-14 15 0,2 2 0,1 3 0,1 2 0,81-21 0,-53 24 0,1 3 0,130-9 0,-190 24 0,0 1 0,0 1 0,33 5 0,-54-4 0,1 0 0,-1 0 0,0 1 0,0 0 0,1 0 0,-1 0 0,0 1 0,-1 0 0,1 0 0,0 1 0,-1-1 0,0 1 0,0 1 0,0-1 0,0 1 0,-1-1 0,1 1 0,4 8 0,-3 1 0,0 0 0,0 0 0,-1 1 0,-1 0 0,-1 0 0,0 0 0,-1 0 0,0 0 0,-1 1 0,-1-1 0,-1 0 0,-3 25 0,3-36 0,1 0 0,-1 0 0,-1-1 0,1 1 0,0 0 0,-1 0 0,0-1 0,0 1 0,0-1 0,0 1 0,-1-1 0,1 0 0,-1 0 0,0 0 0,0 0 0,0-1 0,0 1 0,0-1 0,-1 0 0,1 0 0,-1 0 0,1 0 0,-7 2 0,2-2 0,-1 0 0,1 0 0,0 0 0,0-1 0,-1-1 0,1 0 0,0 0 0,-1 0 0,1-1 0,-14-3 0,16 2 0,0 0 0,0-1 0,1 0 0,0 0 0,-1 0 0,1 0 0,0-1 0,1 0 0,-1 0 0,1 0 0,-1-1 0,1 0 0,1 1 0,-1-1 0,1-1 0,-3-4 0,-5-9 0,2-1 0,0 1 0,-8-27 0,15 40 0,0 0 0,1-1 0,-1 1 0,1 0 0,0 0 0,1-1 0,-1 1 0,1-1 0,1-6 0,-1 13 0,0 0 0,1 0 0,-1 1 0,0-1 0,0 0 0,0 0 0,0 0 0,0 0 0,1 0 0,-1 1 0,0-1 0,0 0 0,0 0 0,0 0 0,1 0 0,-1 0 0,0 0 0,0 0 0,0 0 0,1 0 0,-1 0 0,0 0 0,0 0 0,0 0 0,1 0 0,-1 0 0,0 0 0,0 0 0,0 0 0,1 0 0,-1 0 0,0 0 0,0 0 0,0 0 0,1 0 0,-1 0 0,0 0 0,0 0 0,0 0 0,0-1 0,1 1 0,-1 0 0,0 0 0,0 0 0,0 0 0,0 0 0,0-1 0,0 1 0,1 0 0,-1 0 0,0 0 0,0 0 0,0-1 0,0 1 0,0 0 0,0 0 0,0-1 0,8 23 0,-3 6 0,-2 1 0,0-1 0,-2 1 0,-1-1 0,-1 1 0,-2-1 0,0 0 0,-12 43 0,0-19 0,-1-2 0,-3 0 0,-43 80 0,57-120 0,0 1 0,0-2 0,-1 1 0,-1-1 0,1 1 0,-1-2 0,-1 1 0,0-1 0,0 0 0,-18 13 0,25-21 0,0 1 0,0 0 0,0 0 0,0-1 0,-1 1 0,1-1 0,0 1 0,0-1 0,0 0 0,-1 1 0,1-1 0,0 0 0,0 0 0,-1 0 0,1 0 0,0 0 0,-1 0 0,1 0 0,0 0 0,0 0 0,-1-1 0,1 1 0,0 0 0,0-1 0,0 1 0,-1-1 0,1 0 0,0 1 0,0-1 0,0 0 0,0 0 0,0 1 0,0-1 0,0 0 0,-1-2 0,0 0 0,0-1 0,0 0 0,1 0 0,-1 0 0,1 0 0,-1 0 0,1-1 0,1 1 0,-2-9 0,1-12 0,2 1 0,0-1 0,1 0 0,2 1 0,12-46 0,0 14 0,35-74 0,20-14 0,-61 128 0,0 0 0,1 0 0,1 1 0,0 0 0,1 1 0,19-15 0,-29 26 0,0 1 0,0-1 0,0 1 0,1-1 0,-1 1 0,1 0 0,0 0 0,-1 1 0,1-1 0,0 1 0,0 0 0,0 0 0,0 0 0,0 0 0,0 1 0,0 0 0,0-1 0,0 1 0,0 1 0,0-1 0,0 1 0,0 0 0,0 0 0,0 0 0,0 0 0,0 0 0,0 1 0,0 0 0,-1 0 0,1 0 0,-1 0 0,4 4 0,0 0 0,-1 1 0,0 0 0,0 0 0,-1 0 0,0 1 0,0 0 0,0 0 0,-1 0 0,-1 1 0,1-1 0,-1 1 0,-1 0 0,3 12 0,0 7 0,-1 0 0,-2 1 0,0-1 0,-2 1 0,-2 0 0,0-1 0,-2 1 0,-8 34 0,10-58 0,0 0 0,0 1 0,0-1 0,-1-1 0,1 1 0,-1 0 0,0-1 0,-1 1 0,1-1 0,-7 6 0,9-10 0,0 1 0,0 0 0,0 0 0,0-1 0,0 1 0,0-1 0,0 1 0,0-1 0,-1 1 0,1-1 0,0 0 0,0 1 0,-1-1 0,1 0 0,0 0 0,0 0 0,-1 0 0,1 0 0,-2-1 0,1 1 0,0-1 0,0 0 0,0 0 0,1 0 0,-1 0 0,0-1 0,0 1 0,1 0 0,-1-1 0,1 1 0,-1-1 0,1 0 0,0 1 0,0-1 0,-2-3 0,-6-11 0,1 0 0,1-1 0,1 0 0,0-1 0,1 1 0,-4-36 0,-5-114 0,12 119 0,5-49 0,-1 81 0,0-1 0,1 1 0,1-1 0,0 1 0,1 0 0,11-23 0,-15 35 0,2 0 0,-1 1 0,0-1 0,1 0 0,0 1 0,0-1 0,0 1 0,0 0 0,0 0 0,1 0 0,-1 0 0,7-3 0,-8 5 0,-1 1 0,1-1 0,0 1 0,-1-1 0,1 1 0,0 0 0,-1 0 0,1-1 0,0 1 0,0 0 0,-1 1 0,1-1 0,0 0 0,-1 0 0,1 1 0,0-1 0,-1 1 0,1-1 0,-1 1 0,1 0 0,-1 0 0,1 0 0,-1-1 0,1 1 0,-1 1 0,0-1 0,1 0 0,-1 0 0,0 0 0,0 1 0,0-1 0,0 1 0,1 1 0,3 6 0,0 0 0,0 0 0,-1 0 0,-1 1 0,0 0 0,3 11 0,-5-17 0,0-1 0,0 0 0,0 1 0,-1-1 0,0 0 0,1 1 0,-1-1 0,0 1 0,-1-1 0,1 0 0,0 1 0,-1-1 0,0 0 0,0 1 0,0-1 0,0 0 0,-1 0 0,1 0 0,-1 0 0,0 0 0,-3 4 0,4-6 0,0 0 0,0 0 0,-1-1 0,1 1 0,0 0 0,-1-1 0,1 1 0,0-1 0,-1 0 0,1 0 0,-1 1 0,1-1 0,0 0 0,-1 0 0,1 0 0,-1 0 0,1 0 0,0-1 0,-1 1 0,1 0 0,-1-1 0,1 1 0,0-1 0,-1 1 0,1-1 0,0 0 0,0 1 0,-1-1 0,1 0 0,-2-2 0,-4-3 0,0 0 0,0-1 0,-9-12 0,7 9 0,6 6 0,-1 0 0,-1 0 0,1 0 0,0 0 0,-1 1 0,0 0 0,0 0 0,0 0 0,0 1 0,0-1 0,-1 1 0,1 0 0,-1 1 0,1-1 0,-11 0 0,6 2 0,-1 0 0,1 0 0,-1 1 0,1 1 0,-1 0 0,1 0 0,-18 8 0,-16 7 0,1 3 0,0 2 0,2 1 0,1 2 0,1 2 0,-48 43 0,-195 209 0,181-157 0,21-23 0,79-97 0,0-1 0,0 0 0,0 0 0,0 0 0,0 1 0,0-1 0,-1 0 0,1-1 0,0 1 0,0 0 0,-1 0 0,1 0 0,-1-1 0,1 1 0,0-1 0,-1 1 0,1-1 0,-3 1 0,3-2 0,0 1 0,0-1 0,0 0 0,0 0 0,0 1 0,0-1 0,0 0 0,0 0 0,0 0 0,1 0 0,-1 0 0,0 0 0,0 0 0,1 0 0,-1 0 0,1 0 0,-1 0 0,1 0 0,-1-1 0,1 1 0,0 0 0,0 0 0,0-1 0,-1-1 0,-1-14 0,0 1 0,1 0 0,0-1 0,1 0 0,1 1 0,6-30 0,30-100 0,-21 98 0,2 1 0,3 1 0,1 0 0,3 2 0,58-81 0,-43 75 0,2 1 0,2 3 0,2 1 0,66-49 0,-73 65 0,50-29 0,-77 51 0,1 0 0,-1 1 0,1 1 0,0 0 0,0 1 0,1 0 0,-1 1 0,26-3 0,-35 7 0,0-1 0,0 0 0,0 1 0,0 0 0,0-1 0,0 2 0,0-1 0,0 0 0,0 1 0,-1 0 0,1 0 0,0 0 0,-1 0 0,0 0 0,0 1 0,1 0 0,-2-1 0,1 1 0,0 0 0,0 0 0,-1 1 0,0-1 0,1 1 0,-1-1 0,1 5 0,5 9 0,-2 0 0,0 0 0,-1 1 0,4 23 0,4 46 0,-3 1 0,-5 0 0,-10 163 0,1-197 0,-2 0 0,-3-1 0,-3 0 0,-19 57 0,30-107 0,-13 31 0,14-33 0,-1 0 0,1 0 0,-1 0 0,1 0 0,-1 0 0,0 0 0,1 0 0,-1 0 0,0 0 0,0 0 0,0 0 0,1-1 0,-1 1 0,0 0 0,0 0 0,0-1 0,0 1 0,-1-1 0,1 1 0,0-1 0,0 0 0,0 1 0,-2-1 0,3 0 0,-1 0 0,0-1 0,0 1 0,0-1 0,1 1 0,-1-1 0,0 0 0,0 1 0,1-1 0,-1 0 0,1 1 0,-1-1 0,0 0 0,1 0 0,-1 1 0,1-1 0,0 0 0,-1 0 0,1 0 0,0 0 0,-1 0 0,1 0 0,0 0 0,0 1 0,0-1 0,0 0 0,0 0 0,0 0 0,0-2 0,2-34 0,-2 36 0,5-26 0,0 0 0,2 0 0,1 1 0,1 0 0,1 0 0,14-26 0,4 2 0,64-89 0,-74 115 0,34-36 0,-45 54 0,-1-1 0,1 2 0,0-1 0,1 1 0,-1 0 0,1 1 0,0 0 0,0 0 0,17-5 0,-22 8 0,0 0 0,-1 1 0,1-1 0,0 1 0,0 0 0,0 0 0,0 0 0,0 0 0,0 1 0,0-1 0,-1 1 0,1 0 0,0 0 0,0 0 0,-1 0 0,1 0 0,0 0 0,-1 1 0,0-1 0,1 1 0,-1 0 0,0 0 0,0 0 0,1 0 0,-2 0 0,1 0 0,0 0 0,3 5 0,0 4 0,1 0 0,-1 0 0,-1 0 0,0 1 0,5 21 0,3 28 0,-2 0 0,-3 1 0,-3 0 0,-3 0 0,-10 99 0,6-135 0,-2-1 0,0 1 0,-13 34 0,14-50 0,0 1 0,-1-1 0,0 0 0,-1 0 0,0 0 0,-1-1 0,0 0 0,0 0 0,-1 0 0,-9 7 0,14-14 14,1 0-1,-1 0 0,1 0 1,-1-1-1,0 1 1,0-1-1,0 0 0,0 1 1,0-2-1,0 1 0,0 0 1,0 0-1,0-1 1,0 0-1,0 0 0,-1 0 1,1 0-1,0 0 0,0 0 1,0-1-1,0 1 1,0-1-1,0 0 0,-5-2 1,-2-3-196,-1 0 0,1 0 0,0-1 0,1 0 0,-10-9 1,7 6-428</inkml:trace>
</inkml:ink>
</file>

<file path=ppt/ink/ink6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53:33.035"/>
    </inkml:context>
    <inkml:brush xml:id="br0">
      <inkml:brushProperty name="width" value="0.35" units="cm"/>
      <inkml:brushProperty name="height" value="0.35" units="cm"/>
      <inkml:brushProperty name="color" value="#FFFFFF"/>
    </inkml:brush>
  </inkml:definitions>
  <inkml:trace contextRef="#ctx0" brushRef="#br0">170 262 24575,'-2'0'0,"0"0"0,0 0 0,0 1 0,0-1 0,0 1 0,0 0 0,0 0 0,0 0 0,0 0 0,1 0 0,-1 0 0,0 0 0,1 0 0,-1 1 0,0-1 0,1 1 0,0-1 0,-1 1 0,1 0 0,0-1 0,0 1 0,0 0 0,0 0 0,0 0 0,0 0 0,0 2 0,-4 9 0,2 1 0,-1-1 0,-1 15 0,2-6 0,-3 19 0,2 0 0,1 0 0,6 68 0,-1-18 0,0-60 0,2 0 0,1 0 0,1 0 0,2-1 0,18 46 0,-10-28 0,10 50 0,-19-71 0,19 49 0,-17-55 0,-1 0 0,-2 0 0,0 1 0,3 25 0,-4-13 0,2-1 0,13 42 0,6 21 0,-19-49 0,-2 0 0,-1 0 0,-3 0 0,-6 68 0,4-110 0,1-1 0,-2 1 0,1 0 0,0 0 0,-1-1 0,0 1 0,0-1 0,0 1 0,0-1 0,-1 0 0,0 0 0,0 0 0,0 0 0,0 0 0,-1-1 0,1 1 0,-8 4 0,8-6 0,0 0 0,0-1 0,1 1 0,-1-1 0,0 0 0,0 0 0,-1 0 0,1 0 0,0-1 0,0 1 0,0-1 0,0 1 0,-1-1 0,1 0 0,0-1 0,0 1 0,-1 0 0,1-1 0,0 0 0,0 0 0,0 0 0,0 0 0,0 0 0,0-1 0,0 1 0,1-1 0,-1 0 0,-3-2 0,-3-4 0,0-2 0,0 1 0,0-1 0,1-1 0,1 1 0,0-1 0,0-1 0,1 1 0,0-1 0,1 0 0,1 0 0,-6-26 0,2 4 0,2-1 0,1-1 0,1-56 0,5-869 0,-3 959 0,-1 8 0,-9 19 0,-12 33 0,15-28 0,1 1 0,2-1 0,1 1 0,1 1 0,2-1 0,1 0 0,1 1 0,5 33 0,18 53 0,-16-76 0,0 1 0,3 84 0,-10-103 0,0 1 0,2 0 0,1 0 0,6 26 0,-4-28 0,-2 1 0,0-1 0,-1 0 0,-2 1 0,-3 37 0,3-60 0,0 1 0,0 0 0,-1 0 0,1 0 0,0 0 0,-1 0 0,1-1 0,-1 1 0,1 0 0,-1 0 0,0-1 0,0 1 0,0-1 0,0 1 0,0 0 0,0-1 0,0 0 0,-1 1 0,1-1 0,0 0 0,-1 0 0,-2 2 0,3-3 0,1 1 0,-1-1 0,1 0 0,-1 0 0,0 0 0,1 0 0,-1 0 0,1 0 0,-1-1 0,1 1 0,-1 0 0,0 0 0,1 0 0,-1 0 0,1-1 0,-1 1 0,1 0 0,-1-1 0,1 1 0,-1 0 0,1-1 0,0 1 0,-1 0 0,1-1 0,-1 0 0,-1-1 0,1 0 0,0 0 0,0 0 0,0 0 0,0 0 0,0-1 0,1 1 0,-1 0 0,0-5 0,0-5 0,0 0 0,1 0 0,0-1 0,1 1 0,1 0 0,0 0 0,0 0 0,1 0 0,1 0 0,0 0 0,1 1 0,0 0 0,0 0 0,1 0 0,14-19 0,-16 26 0,0 0 0,0 0 0,0 0 0,1 0 0,-1 1 0,1 0 0,0 0 0,0 0 0,8-3 0,53-17 0,-19 8 0,150-72 0,241-145 0,-433 229 0,180-113 0,-163 99 0,0-1 0,0-1 0,-2 0 0,-1-2 0,30-38 0,106-216 0,-78 130 0,-67 123 0,-10 22 0,0 0 0,0 0 0,0 0 0,0 0 0,-1 0 0,1 0 0,0 0 0,0 0 0,0 0 0,0 0 0,0 0 0,0 0 0,0 0 0,0 0 0,-1 0 0,1 1 0,0-1 0,0 0 0,0 0 0,0 0 0,0 0 0,0 0 0,0-1 0,0 1 0,-1 0 0,1 0 0,0 0 0,0 0 0,0 0 0,0 0 0,0 0 0,0 0 0,0 0 0,0 0 0,-1 0 0,1 0 0,0 0 0,0 0 0,0 0 0,0 0 0,0-1 0,0 1 0,0 0 0,0 0 0,0 0 0,0 0 0,0 0 0,0 0 0,0 0 0,0 0 0,0-1 0,0 1 0,0 0 0,0 0 0,0 0 0,0 0 0,0 0 0,0 0 0,0 0 0,0 0 0,0-1 0,0 1 0,0 0 0,0 0 0,0 0 0,0 0 0,0 0 0,0 0 0,-32 29 0,-70 88 0,-40 43 0,121-139 0,-1-1 0,-1-1 0,0-1 0,-52 29 0,69-44 0,-1 0 0,1 0 0,-1-1 0,1 1 0,-1-2 0,0 1 0,1-1 0,-1 0 0,0 0 0,0-1 0,0 0 0,0 0 0,0 0 0,0-1 0,0 0 0,-8-3 0,10 2 0,-1 0 0,0-1 0,1 0 0,0 0 0,-1 0 0,1-1 0,1 1 0,-1-1 0,0-1 0,1 1 0,0-1 0,0 1 0,0-1 0,1 0 0,-1 0 0,1-1 0,1 1 0,-4-9 0,0-6 0,1 0 0,0-1 0,2 1 0,0-1 0,2 0 0,0 0 0,3-34 0,-1-19 0,-1 72 0,0 1 0,1 0 0,-1-1 0,-1 1 0,1 0 0,0-1 0,0 1 0,0 0 0,-1-1 0,1 1 0,-1 0 0,1 0 0,-1-1 0,1 1 0,-1 0 0,0 0 0,1 0 0,-1 0 0,0 0 0,0 0 0,0 0 0,0 0 0,0 0 0,0 0 0,0 0 0,0 1 0,0-1 0,-1 0 0,1 1 0,0-1 0,0 1 0,-1-1 0,1 1 0,0 0 0,-1 0 0,-1-1 0,-5 1 0,0 1 0,0 0 0,0 0 0,0 1 0,-11 3 0,14-3 0,0 0 0,-1-1 0,1 0 0,0 0 0,-1 0 0,1-1 0,-1 0 0,-5 0 0,10 0 0,0-1 0,0 1 0,0 0 0,0-1 0,0 1 0,0-1 0,0 1 0,1-1 0,-1 1 0,0-1 0,0 0 0,1 1 0,-1-1 0,0 0 0,1 0 0,-1 0 0,1 1 0,-1-1 0,1 0 0,-1 0 0,1 0 0,0 0 0,-1 0 0,1-2 0,-1 0 0,1 0 0,0 0 0,0 0 0,0 0 0,0 0 0,1 0 0,-1 0 0,2-4 0,1 0 0,-1-1 0,1 1 0,0 0 0,1 0 0,0 0 0,5-6 0,-4 7 0,1 1 0,-1-1 0,1 2 0,1-1 0,-1 1 0,1-1 0,-1 2 0,1-1 0,0 1 0,1 0 0,-1 1 0,0-1 0,9 0 0,-16 3 0,1 0 0,-1-1 0,1 1 0,-1 0 0,1 0 0,0 0 0,-1 0 0,1 0 0,-1 0 0,1 0 0,-1 1 0,1-1 0,0 0 0,-1 0 0,1 0 0,-1 0 0,1 1 0,-1-1 0,1 0 0,-1 1 0,1-1 0,-1 0 0,0 1 0,1-1 0,-1 1 0,1-1 0,-1 0 0,0 1 0,1-1 0,-1 1 0,0-1 0,0 1 0,1-1 0,-1 1 0,0-1 0,0 1 0,0-1 0,0 1 0,0 0 0,1-1 0,-1 1 0,0-1 0,0 1 0,0-1 0,-1 1 0,1 0 0,0-1 0,0 1 0,0-1 0,0 1 0,0-1 0,-1 1 0,1-1 0,0 1 0,0-1 0,-1 1 0,1-1 0,-1 1 0,-18 33 0,9-22 0,-1-1 0,-1 0 0,0 0 0,0-1 0,-18 11 0,-76 40 0,66-39 0,-30 18 0,13-6 0,-74 31 0,97-56 0,19-10 0,15 1 0,-1 0 0,1 0 0,0-1 0,0 1 0,-1 0 0,1-1 0,0 1 0,0 0 0,-1 0 0,1-1 0,0 1 0,0 0 0,0-1 0,0 1 0,0 0 0,0-1 0,-1 1 0,1 0 0,0-1 0,0 1 0,0 0 0,0-1 0,0 1 0,0 0 0,0-1 0,1 1 0,-1 0 0,0-1 0,0 1 0,0 0 0,0-1 0,0 1 0,0 0 0,1-1 0,-1 0 0,2-1 0,-1-1 0,1 1 0,0-1 0,0 1 0,0-1 0,0 1 0,0 0 0,0 0 0,1 0 0,-1 0 0,1 1 0,2-3 0,39-16 0,-30 14 0,28-13 0,-7 3 0,1 1 0,51-14 0,-83 28 0,0 0 0,0 0 0,0 1 0,0-1 0,0 1 0,0 0 0,0 0 0,0 0 0,0 0 0,0 1 0,0 0 0,0-1 0,0 2 0,0-1 0,0 0 0,0 1 0,-1 0 0,7 3 0,-8-4 0,0 0 0,0 0 0,0-1 0,1 1 0,-1-1 0,0 1 0,0-1 0,1 0 0,-1 0 0,0 0 0,0 0 0,1 0 0,-1-1 0,0 1 0,0-1 0,0 1 0,0-1 0,1 0 0,-1 0 0,4-2 0,41-30 0,-40 27 0,61-48 0,110-78 0,-109 90 0,2 4 0,2 2 0,1 4 0,2 3 0,1 3 0,135-26 0,-196 48 0,0 2 0,1 0 0,-1 1 0,0 0 0,23 3 0,-36-1 0,1-1 0,-1 1 0,1 0 0,-1 0 0,1 0 0,-1 1 0,1-1 0,-1 1 0,0 0 0,0 0 0,0 0 0,0 0 0,0 1 0,-1-1 0,1 1 0,-1 0 0,1-1 0,-1 1 0,0 0 0,0 0 0,0 1 0,-1-1 0,1 0 0,-1 1 0,1-1 0,-1 1 0,-1-1 0,2 6 0,0 5 0,-1 1 0,0-1 0,-1 1 0,0-1 0,-1 1 0,-1-1 0,-1 1 0,0-1 0,0 0 0,-11 25 0,-1-5 0,0-1 0,-3-1 0,-23 34 0,32-53 0,-1 1 0,-1-1 0,0-1 0,-1 0 0,0-1 0,-1 0 0,-23 15 0,16-14 0,-1-1 0,0-1 0,0-1 0,-1-2 0,-23 7 0,-28 5 0,-1-3 0,0-3 0,-1-3 0,-113 0 0,184-10 0,-1-1 0,1 1 0,-1-1 0,1 0 0,0 0 0,-1 0 0,1 0 0,0-1 0,0 0 0,0 0 0,0 0 0,0 0 0,-3-3 0,5 3 0,0 1 0,1-1 0,0 0 0,-1 1 0,1-1 0,0 0 0,0 0 0,0 0 0,0 0 0,0 0 0,0 0 0,1 0 0,-1 0 0,1 0 0,-1 0 0,1 0 0,0 0 0,0 0 0,0-1 0,0 1 0,0 0 0,0 0 0,1 0 0,-1 0 0,1 0 0,-1 0 0,1 0 0,0 0 0,1-3 0,1-1 0,1 0 0,-1 0 0,1 0 0,0 0 0,1 1 0,-1 0 0,1 0 0,9-7 0,4-3 0,33-18 0,11-1 6,1 2-1,2 4 1,77-24 0,212-40-119,-232 67-37,0 5 1,190-7-1,-292 26 150,0 1 0,0 1 0,-1 1 0,1 0 0,0 1 0,-1 2 0,0 0 0,30 12 0,-43-14-1,0 0 0,-1 1 0,1 0 0,-1 0 0,0 0 0,0 1 0,-1 0 0,1 0 0,-1 0-1,0 0 1,0 1 0,-1 0 0,1-1 0,-1 1 0,-1 0 0,1 1 0,-1-1 0,0 0 0,-1 1 0,1-1 0,0 13 0,-1-5 12,-1 0 1,0 0-1,-1 0 0,-1 0 0,0 0 1,-1 0-1,0 0 0,-1 0 0,-7 16 1,-5 3 49,-2 0 1,-1-2-1,-1 0 0,-1-1 1,-2-2-1,-1 0 1,-44 39-1,-2-7-158,-142 95 1,59-61-56,-4-7 0,-4-6 1,-3-8-1,-184 55 1,312-117 151,-8 5 0,0-3 0,-1-1 0,-1-2 0,-54 4 0,95-14 0,0 0 0,0 0 0,1-1 0,-1 1 0,0-1 0,0 0 0,1 0 0,-1 0 0,1-1 0,-1 0 0,1 0 0,-1 0 0,1 0 0,0-1 0,0 0 0,0 1 0,1-1 0,-1-1 0,1 1 0,-1 0 0,1-1 0,0 0 0,0 0 0,1 0 0,-5-8 0,1-1 0,1-1 0,0 0 0,1 0 0,0 0 0,1 0 0,1-1 0,-1-19 0,2 17 22,1 0 1,1 0 0,1 0 0,1 0-1,0 0 1,1 0 0,0 0 0,2 1-1,0 0 1,1 0 0,0 1 0,1-1-1,1 2 1,1-1 0,0 1 0,0 1-1,2 0 1,-1 0 0,23-17-1,-8 8 24,1 2-1,2 1 1,-1 2-1,2 0 1,0 2-1,1 1 1,1 2-1,0 1 1,35-7-1,-51 14-45,0 0 0,1 2 0,-1 0 0,1 0 0,0 2 0,18 1 0,-29 0 0,-1 0 0,0 0 0,1 0 0,-1 1 0,0 0 0,0 0 0,0 0 0,-1 0 0,1 1 0,0 0 0,-1 0 0,0 0 0,1 0 0,-1 1 0,0-1 0,-1 1 0,1 0 0,-1 1 0,0-1 0,0 0 0,0 1 0,3 8 0,-1 0 0,0-1 0,-2 1 0,1 0 0,-2 0 0,0 1 0,0-1 0,-1 0 0,-2 26 0,-3 3 0,-14 62 0,4-48 0,-2-1 0,-2 0 0,-3-1 0,-41 78 0,24-66 0,-3-2 0,-94 115 0,127-169 0,0-1 0,0 1 0,-1-2 0,-1 1 0,1-2 0,-14 10 0,21-16 0,1-1 0,0 1 0,0 0 0,-1-1 0,1 1 0,0-1 0,-1 1 0,1-1 0,-1 0 0,1 0 0,-1 1 0,1-1 0,0 0 0,-1 0 0,1 0 0,-2-1 0,2 1 0,0 0 0,1-1 0,-1 1 0,0-1 0,1 1 0,-1 0 0,1-1 0,-1 1 0,1-1 0,-1 0 0,1 1 0,-1-1 0,1 1 0,-1-1 0,1 0 0,0 1 0,-1-1 0,1 0 0,0 1 0,-1-1 0,1 0 0,0-1 0,0-1 0,-1-1 0,1 0 0,0 1 0,0-1 0,1 0 0,-1 0 0,1 1 0,0-1 0,0 1 0,0-1 0,3-5 0,6-10 0,1 0 0,0 0 0,1 1 0,25-28 0,71-61 0,-52 56 0,2 3 0,3 3 0,97-57 0,-103 73 0,1 1 0,0 3 0,2 3 0,104-26 0,-152 46 0,0 0 0,1 0 0,-1 1 0,1 0 0,-1 1 0,1 0 0,0 1 0,14 2 0,-20-2 0,-1 1 0,0-1 0,0 1 0,0 0 0,0 0 0,-1 0 0,1 0 0,0 1 0,-1-1 0,0 1 0,1 0 0,-1 0 0,0 0 0,-1 1 0,1-1 0,-1 1 0,1-1 0,-1 1 0,0 0 0,0 0 0,-1 0 0,3 6 0,0 5 0,-1 0 0,0 1 0,0 0 0,-2-1 0,0 1 0,-1 0 0,0 0 0,-1 0 0,-1-1 0,-1 1 0,0 0 0,-6 17 0,3-15 0,-1 0 0,-1-1 0,0 1 0,-1-1 0,-1-1 0,-1 0 0,0 0 0,-1-1 0,-25 24 0,29-31 0,-1-1 0,1 0 0,-18 9 0,24-15 0,1 0 0,-1 0 0,0 0 0,0 0 0,1 0 0,-1 0 0,0-1 0,0 1 0,0-1 0,0 1 0,0-1 0,0 0 0,0 0 0,0 0 0,0 0 0,0 0 0,0 0 0,0 0 0,0-1 0,0 1 0,0-1 0,0 1 0,0-1 0,0 0 0,0 0 0,1 0 0,-3-1 0,3 1 0,0 0 0,0 0 0,1-1 0,-1 1 0,0 0 0,1-1 0,-1 1 0,1 0 0,-1-1 0,1 1 0,0-1 0,0 1 0,0 0 0,0-1 0,0 1 0,0-1 0,0 1 0,0-1 0,0 1 0,0-1 0,1 1 0,-1 0 0,1-1 0,0-1 0,19-33 0,-9 21 0,1 1 0,0 0 0,1 1 0,0 1 0,1 0 0,0 1 0,23-13 0,-13 10 0,0 1 0,2 0 0,-1 3 0,33-10 0,-51 18 0,0 0 0,0 1 0,0 0 0,0 0 0,0 1 0,1 0 0,10 2 0,-17-2 0,0 0 0,0 0 0,-1 0 0,1 0 0,0 1 0,0-1 0,0 0 0,0 1 0,-1-1 0,1 0 0,0 1 0,0-1 0,-1 1 0,1-1 0,0 1 0,-1 0 0,1-1 0,-1 1 0,1 0 0,0-1 0,-1 1 0,1 0 0,-1 0 0,0-1 0,1 2 0,-1 0 0,0 0 0,-1-1 0,1 1 0,0 0 0,-1 0 0,1-1 0,-1 1 0,0 0 0,1-1 0,-1 1 0,0-1 0,0 1 0,0-1 0,0 1 0,0-1 0,-1 0 0,1 1 0,-2 0 0,-1 3-85,0-1 0,-1 0-1,1 0 1,-1 0 0,0-1-1,0 1 1,0-1 0,-1 0-1,1-1 1,-1 1 0,0-1-1,0 0 1,1-1 0,-1 0-1,-7 1 1</inkml:trace>
</inkml:ink>
</file>

<file path=ppt/ink/ink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47.173"/>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6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55:54.495"/>
    </inkml:context>
    <inkml:brush xml:id="br0">
      <inkml:brushProperty name="width" value="0.35" units="cm"/>
      <inkml:brushProperty name="height" value="0.35" units="cm"/>
      <inkml:brushProperty name="color" value="#FFFFFF"/>
    </inkml:brush>
  </inkml:definitions>
  <inkml:trace contextRef="#ctx0" brushRef="#br0">0 0 24575,'0'377'-1365</inkml:trace>
</inkml:ink>
</file>

<file path=ppt/ink/ink6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56:01.081"/>
    </inkml:context>
    <inkml:brush xml:id="br0">
      <inkml:brushProperty name="width" value="0.35" units="cm"/>
      <inkml:brushProperty name="height" value="0.35" units="cm"/>
      <inkml:brushProperty name="color" value="#FFFFFF"/>
    </inkml:brush>
  </inkml:definitions>
  <inkml:trace contextRef="#ctx0" brushRef="#br0">1354 159 24575,'-4'0'0,"1"0"0,0 1 0,0 0 0,0-1 0,-1 1 0,1 0 0,0 0 0,0 1 0,0-1 0,0 1 0,1-1 0,-1 1 0,-3 3 0,-31 32 0,24-23 0,-16 17 0,1 2 0,2 2 0,1 0 0,2 1 0,-30 64 0,41-76 0,2 1 0,-1 0 0,-2-1 0,0-1 0,-2 0 0,-1 0 0,-24 26 0,38-47 0,-1 0 0,1-1 0,0 1 0,-1-1 0,1 1 0,-1-1 0,0 0 0,1 0 0,-1 0 0,0-1 0,0 1 0,1-1 0,-1 1 0,0-1 0,0 0 0,0 0 0,0 0 0,1 0 0,-1-1 0,0 1 0,0-1 0,0 0 0,1 0 0,-1 0 0,0 0 0,1 0 0,-1 0 0,1-1 0,-1 1 0,1-1 0,-3-2 0,-6-4 0,1-1 0,0 0 0,1 0 0,0-1 0,-12-16 0,-10-21 0,-45-89 0,42 70 0,7 21 0,-3 1 0,-2 1 0,-1 2 0,-2 1 0,-50-43 0,63 63 0,0 1 0,-34-22 0,53 38 0,0 1 0,-1 1 0,1-1 0,-1 0 0,1 1 0,-1 0 0,0-1 0,1 1 0,-1 1 0,0-1 0,0 1 0,1-1 0,-1 1 0,0 0 0,0 0 0,0 1 0,0-1 0,1 1 0,-5 1 0,2 0 0,1 1 0,0-1 0,0 1 0,0 0 0,1 1 0,-1-1 0,1 1 0,-1 0 0,1 0 0,1 0 0,-7 8 0,2 1 0,0-1 0,1 1 0,0 1 0,1-1 0,1 1 0,0 0 0,1 1 0,0-1 0,-2 18 0,3 39 0,5 74 0,0-35 0,-1-82 0,0 0 0,2-1 0,2 1 0,0-1 0,12 37 0,2 10 0,-3 0 0,9 128 0,-22-169 0,7 42 0,-4-37 0,2 55 0,-10 18 0,3 96 0,2-188 0,1 0 0,1 0 0,9 25 0,2 6 0,-16-49 0,0 0 0,-1-1 0,1 1 0,0-1 0,0 1 0,-1-1 0,1 1 0,0-1 0,-1 1 0,1-1 0,-1 1 0,1-1 0,0 1 0,-1-1 0,1 0 0,-1 1 0,1-1 0,-1 0 0,0 1 0,1-1 0,-1 0 0,1 0 0,-1 0 0,1 1 0,-1-1 0,0 0 0,1 0 0,-2 0 0,-23 5 0,20-4 0,1 0 0,-104 28 0,94-24 0,0 0 0,1 1 0,-1 0 0,1 1 0,-17 12 0,18-5 0,12-14 0,0 0 0,0 0 0,0 0 0,0 0 0,0 1 0,0-1 0,0 0 0,0 0 0,0 0 0,0 0 0,0 1 0,0-1 0,0 0 0,0 0 0,0 0 0,0 0 0,0 1 0,0-1 0,0 0 0,0 0 0,1 0 0,-1 0 0,0 0 0,0 1 0,0-1 0,0 0 0,0 0 0,0 0 0,1 0 0,-1 0 0,0 0 0,0 0 0,0 0 0,0 0 0,1 0 0,-1 0 0,0 0 0,0 0 0,0 0 0,0 0 0,1 0 0,-1 0 0,0 0 0,0 0 0,0 0 0,3 0 0,0 0 0,0 0 0,0-1 0,0 1 0,0-1 0,0 0 0,-1 0 0,1 0 0,3-2 0,29-16 0,-2-1 0,61-48 0,-79 55 0,-1-1 0,0 0 0,-1-1 0,0 0 0,-2-1 0,1-1 0,15-31 0,-15 23 0,0-1 0,-2-1 0,-1 0 0,-1 0 0,-1-1 0,-1 1 0,-2-2 0,1-36 0,-7-65 0,0 43 0,14-148 0,0 134 0,-5 36 0,30-126 0,-28 154 0,-1 0 0,-2-1 0,-2 0 0,-1-72 0,-3 98 0,0 4 0,-1 0 0,1-1 0,1 1 0,0-1 0,0 1 0,0 0 0,4-11 0,-5 19 0,0 0 0,0 0 0,0 1 0,0-1 0,0 0 0,0 0 0,0 0 0,0 0 0,0 0 0,0 0 0,0 1 0,0-1 0,0 0 0,0 0 0,0 0 0,0 0 0,0 0 0,0 0 0,1 1 0,-1-1 0,0 0 0,0 0 0,0 0 0,0 0 0,0 0 0,0 0 0,0 0 0,0 0 0,0 1 0,0-1 0,1 0 0,-1 0 0,0 0 0,0 0 0,0 0 0,0 0 0,0 0 0,0 0 0,1 0 0,-1 0 0,0 0 0,0 0 0,0 0 0,0 0 0,0 0 0,1 0 0,-1 0 0,0 0 0,0 0 0,0 0 0,0 0 0,0 0 0,0 0 0,1 0 0,-1 0 0,0 0 0,0 0 0,0 0 0,0-1 0,0 1 0,0 0 0,0 0 0,0 0 0,1 0 0,4 19 0,0 0 0,-1 1 0,3 35 0,-1-5 0,41 503 0,-37 5 0,4 93 0,-13-601 0,-1-30 0,0-1 0,2 1 0,4 26 0,-2-39 0,-1-11 0,0-17 0,12-142 0,29-217 0,-33 316 0,4 1 0,2 0 0,47-114 0,-63 174 0,5-9 0,-1 1 0,1-1 0,1 1 0,0 0 0,9-10 0,-15 20 0,0-1 0,0 1 0,0 0 0,0 0 0,1 0 0,-1 0 0,1 0 0,-1 0 0,1 0 0,-1 1 0,1-1 0,-1 0 0,1 1 0,-1-1 0,1 1 0,0 0 0,-1-1 0,1 1 0,2 0 0,-2 1 0,0 0 0,0-1 0,0 1 0,0 0 0,0 0 0,0 1 0,0-1 0,0 0 0,0 1 0,0-1 0,-1 1 0,1-1 0,-1 1 0,1 0 0,-1 0 0,0 0 0,0-1 0,2 5 0,5 9 0,0 1 0,-1 0 0,-1 1 0,-1-1 0,5 20 0,13 97 0,-23-128 0,27 245 0,-8 257 0,-18-481 0,0-1 0,-1-1 0,0 0 0,-2 1 0,-1-1 0,-9 35 0,11-56 0,0 0 0,1-1 0,-2 1 0,1 0 0,0-1 0,0 1 0,-1-1 0,0 1 0,1-1 0,-1 1 0,0-1 0,0 0 0,0 0 0,-1 0 0,-2 2 0,3-4 0,1 1 0,-1-1 0,1 0 0,-1 0 0,0 0 0,1 1 0,-1-2 0,0 1 0,1 0 0,-1 0 0,0 0 0,1-1 0,-1 1 0,0-1 0,1 1 0,-1-1 0,1 0 0,-1 0 0,1 0 0,0 1 0,-1-1 0,1-1 0,0 1 0,0 0 0,-1 0 0,1 0 0,0-1 0,-1-2 0,-7-6 0,1-2 0,0 1 0,1-1 0,0 0 0,1-1 0,-7-18 0,-24-92 0,34 112 0,-42-173-149,-22-209 0,13-196-150,53 580 299,-13-563 0,17 546 0,-3 26 0,0 0 0,0 0 0,0 0 0,0-1 0,0 1 0,0 0 0,0 0 0,0 0 0,0 0 0,0 0 0,0-1 0,0 1 0,0 0 0,0 0 0,0 0 0,0 0 0,0 0 0,0-1 0,0 1 0,1 0 0,-1 0 0,0 0 0,0 0 0,0 0 0,0 0 0,0-1 0,0 1 0,0 0 0,1 0 0,-1 0 0,0 0 0,0 0 0,0 0 0,0 0 0,0 0 0,1 0 0,-1 0 0,0 0 0,0 0 0,0 0 0,0 0 0,1 0 0,-1 0 0,0 0 0,0 0 0,0 0 0,0 0 0,0 0 0,1 0 0,-1 0 0,0 0 0,0 0 0,0 0 0,0 0 0,3 5 0,0 0 0,-1 0 0,0 0 0,0 0 0,0 0 0,1 8 0,21 89 0,16 139 1,-6 115 27,-32-331-23,20 314 1,-21-316-6,-4 39 0,-3-45 0,6-16 0,0-1 0,0 0 0,-1 0 0,1 0 0,0 0 0,0 1 0,0-1 0,-1 0 0,1 0 0,0 0 0,0 0 0,-1 0 0,1 0 0,0 0 0,-1 0 0,1 0 0,0 0 0,0 0 0,-1 0 0,1 0 0,0 0 0,-1 0 0,1 0 0,0 0 0,0 0 0,-1 0 0,1 0 0,0 0 0,0 0 0,-1 0 0,1-1 0,0 1 0,0 0 0,-1 0 0,1 0 0,0-1 0,-4-2 0,0-1 0,1 0 0,0-1 0,0 1 0,0-1 0,0 1 0,1-1 0,-1 0 0,-2-8 0,-17-59 0,14 46 0,-86-359 279,76 284-140,-8-186 0,27 336-139,0 129 0,-2-140 0,-2-1 0,-13 59 0,14-88 0,0 0 0,0 0 0,-1 0 0,0-1 0,-5 10 0,7-16 0,0 0 0,1 0 0,-1 0 0,0 0 0,1 0 0,-1 0 0,0 0 0,0 0 0,0 0 0,0 0 0,0-1 0,0 1 0,0 0 0,0-1 0,0 1 0,0-1 0,0 1 0,0-1 0,-1 1 0,1-1 0,0 0 0,0 0 0,0 1 0,-1-1 0,1 0 0,0 0 0,0 0 0,-1 0 0,1-1 0,0 1 0,0 0 0,-1 0 0,1-1 0,0 1 0,0-1 0,0 1 0,0-1 0,0 1 0,0-1 0,-2-1 0,-3-3 0,0-1 0,0 1 0,1-1 0,0 0 0,0 0 0,0-1 0,1 1 0,-7-14 0,-27-69 0,34 80 0,-36-106 0,4-1 0,6-2 0,4-1 0,-8-122 0,30 211 0,-3-63 0,7 83 0,0 1 0,1-1 0,0 1 0,0 0 0,1 0 0,1 0 0,4-13 0,-7 21 0,1-1 0,-1 1 0,1 0 0,-1 0 0,1-1 0,0 1 0,0 0 0,0 0 0,0 0 0,-1 0 0,1 0 0,1 0 0,-1 0 0,0 0 0,0 0 0,0 0 0,0 1 0,1-1 0,-1 0 0,0 1 0,1-1 0,-1 1 0,0 0 0,1-1 0,-1 1 0,0 0 0,1 0 0,-1 0 0,1 0 0,-1 0 0,0 0 0,1 0 0,-1 0 0,1 1 0,-1-1 0,0 0 0,1 1 0,-1-1 0,2 2 0,2 1 0,1 0 0,0 0 0,-1 1 0,0 0 0,0 0 0,0 0 0,6 8 0,8 11 0,-1 1 0,-1 1 0,-1 1 0,22 50 0,37 118 0,-50-118 0,-3 2 0,-3 0 0,8 86 0,-26-162 0,-1 0 0,0 0 0,0 0 0,1 0 0,-1 0 0,-1 0 0,1 1 0,0-1 0,0 0 0,-1 0 0,1 0 0,-2 2 0,2-3 0,-1-1 0,1 0 0,0 0 0,-1 0 0,1 0 0,-1 0 0,1 0 0,0 0 0,-1 0 0,1 0 0,-1 0 0,1 0 0,0 0 0,-1 0 0,1 0 0,-1-1 0,1 1 0,0 0 0,-1 0 0,1 0 0,0-1 0,-1 1 0,1 0 0,0 0 0,-1-1 0,1 1 0,0 0 0,0 0 0,-1-1 0,1 1 0,0 0 0,0-1 0,0 1 0,-1 0 0,1-1 0,-30-48 0,10 8 0,-26-76 0,39 97 0,1-1 0,2 0 0,0 0 0,1 0 0,1 0 0,1-25 0,2 38 0,0-1 0,1 1 0,1 0 0,-1 0 0,2-1 0,-1 2 0,1-1 0,0 0 0,0 1 0,1-1 0,0 1 0,0 1 0,1-1 0,0 1 0,0 0 0,0 0 0,1 1 0,10-7 0,-8 5 0,2 1 0,-1 0 0,1 0 0,0 1 0,0 0 0,0 1 0,0 1 0,1-1 0,0 2 0,0 0 0,-1 0 0,24 0 0,-29 3 17,1 0-1,-1 1 0,1-1 0,-1 1 1,0 1-1,0-1 0,0 1 0,0 0 1,0 0-1,-1 1 0,1-1 0,-1 1 1,0 1-1,0-1 0,0 1 0,-1 0 1,1 0-1,-1 0 0,0 0 0,4 9 1,5 10-444,-1 0 0,-1 1 1,12 39-1</inkml:trace>
</inkml:ink>
</file>

<file path=ppt/ink/ink6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56:03.802"/>
    </inkml:context>
    <inkml:brush xml:id="br0">
      <inkml:brushProperty name="width" value="0.35" units="cm"/>
      <inkml:brushProperty name="height" value="0.35" units="cm"/>
      <inkml:brushProperty name="color" value="#FFFFFF"/>
    </inkml:brush>
  </inkml:definitions>
  <inkml:trace contextRef="#ctx0" brushRef="#br0">738 849 24575,'-3'0'0,"1"0"0,-1 1 0,1-1 0,-1 1 0,0-1 0,1 1 0,0 0 0,-1 0 0,1 0 0,0 1 0,-1-1 0,1 0 0,0 1 0,0-1 0,-3 4 0,-25 32 0,25-31 0,-100 149 0,-71 91 0,166-235 0,0 1 0,-1-1 0,-24 18 0,33-27 0,-1 0 0,0 0 0,0 0 0,0 0 0,0-1 0,0 1 0,0-1 0,0 0 0,-1 0 0,1 0 0,0-1 0,0 1 0,-1-1 0,1 1 0,-1-1 0,1 0 0,0-1 0,-1 1 0,1 0 0,0-1 0,-1 0 0,1 0 0,-6-2 0,4 0 0,1 0 0,-1-1 0,1 1 0,0-1 0,0 0 0,1 0 0,-1 0 0,1 0 0,0 0 0,0-1 0,-3-5 0,-25-61 0,8 0 0,3-1 0,-18-127 0,3-153 0,34 331 0,-8-319 0,9 338 0,0 0 0,0-1 0,1 1 0,-1 0 0,1-1 0,-1 1 0,1 0 0,0 0 0,2-5 0,-3 7 0,0 0 0,0-1 0,0 1 0,1 0 0,-1 0 0,0-1 0,1 1 0,-1 0 0,0 0 0,1 0 0,-1-1 0,0 1 0,1 0 0,-1 0 0,0 0 0,1 0 0,-1 0 0,0 0 0,1 0 0,-1 0 0,0 0 0,1 0 0,-1 0 0,1 0 0,-1 0 0,0 0 0,1 0 0,-1 0 0,0 0 0,1 0 0,-1 0 0,0 0 0,1 1 0,-1-1 0,1 0 0,2 3 0,1 0 0,-1 1 0,0-1 0,0 1 0,-1-1 0,1 1 0,-1 0 0,1 0 0,1 5 0,13 31 0,-1 0 0,-2 2 0,-1-1 0,11 75 0,8 180 0,-23-179 0,-8-110 0,-1 0 0,1 0 0,0 0 0,0 0 0,4 10 0,-5-16 0,0 0 0,1 0 0,-1 0 0,1-1 0,-1 1 0,0 0 0,1 0 0,-1-1 0,1 1 0,-1 0 0,1-1 0,0 1 0,-1 0 0,1-1 0,0 1 0,-1-1 0,1 1 0,0-1 0,0 0 0,0 1 0,-1-1 0,1 0 0,0 1 0,0-1 0,0 0 0,0 0 0,-1 0 0,1 0 0,0 0 0,0 0 0,0 0 0,0 0 0,0 0 0,0 0 0,-1 0 0,1 0 0,0-1 0,0 1 0,0 0 0,-1-1 0,1 1 0,1-1 0,5-3 0,0-1 0,-1 1 0,1-1 0,-1 0 0,0 0 0,10-13 0,34-47 0,-32 41 0,218-308 0,42-58 0,-260 366 0,28-34 0,-43 54 0,1 0 0,-1 1 0,1-1 0,0 1 0,0 0 0,0 0 0,0 0 0,1 1 0,-1 0 0,7-3 0,-10 5 0,-1 0 0,1 0 0,0 0 0,0 0 0,0 0 0,0 0 0,0 0 0,0 0 0,0 0 0,0 0 0,0 0 0,0 1 0,0-1 0,-1 0 0,1 1 0,0-1 0,0 1 0,0-1 0,-1 1 0,1-1 0,0 1 0,0 0 0,-1-1 0,1 1 0,-1 0 0,1 0 0,0-1 0,-1 1 0,1 0 0,-1 0 0,0 0 0,1 0 0,-1-1 0,0 1 0,0 0 0,1 0 0,-1 0 0,0 2 0,3 8 0,-1 0 0,-1 1 0,0 0 0,0-1 0,-1 1 0,-2 19 0,-17 82 0,14-87 0,-33 147 0,-7-1 0,-117 287 0,141-407 0,-2-1 0,-2 0 0,-3-2 0,-50 69 0,73-111 0,0-1 0,-1 0 0,0 0 0,0 0 0,0-1 0,-1 0 0,-14 8 0,19-12 0,0 1 0,-1-1 0,1-1 0,-1 1 0,1 0 0,-1 0 0,0-1 0,1 0 0,-1 1 0,1-1 0,-1 0 0,0 0 0,1-1 0,-1 1 0,0 0 0,1-1 0,-1 0 0,1 1 0,-1-1 0,1 0 0,-1 0 0,1-1 0,0 1 0,0 0 0,-1-1 0,1 0 0,-3-2 0,0-1 0,1-1 0,-1 1 0,1-1 0,0 0 0,0 0 0,1 0 0,-1 0 0,-2-11 0,-16-61 0,1-32 0,5-1 0,5-1 0,6-197 0,6 290 0,0-1 0,1 1 0,10-38 0,-12 54 0,1 1 0,0-1 0,0 1 0,0-1 0,0 1 0,1 0 0,-1-1 0,0 1 0,1 0 0,0 0 0,3-3 0,-4 4 0,0 1 0,0-1 0,0 1 0,0-1 0,0 1 0,0 0 0,0 0 0,0-1 0,0 1 0,0 0 0,1 0 0,-1 0 0,0 0 0,0 0 0,0 0 0,0 0 0,0 1 0,0-1 0,0 0 0,1 1 0,-1-1 0,0 1 0,0-1 0,0 1 0,0-1 0,0 1 0,-1 0 0,1-1 0,0 1 0,1 2 0,4 2 0,0 1 0,-1 0 0,0 0 0,0 1 0,0 0 0,-1 0 0,0 0 0,-1 0 0,5 13 0,3 13 0,8 37 0,5 55-38,-5 1 1,3 239-1,-38 28-331,5-299 303,-4 0-1,-31 99 1,43-181 66,-22 62 0,23-69 0,1-1 0,-1 0 0,-1 0 0,1 0 0,-1 0 0,1 0 0,-1 0 0,0-1 0,-1 1 0,1-1 0,0 0 0,-6 4 0,8-7 0,1 0 0,-1 1 0,0-1 0,0 0 0,0 0 0,0 1 0,0-1 0,0 0 0,1 0 0,-1 0 0,0 0 0,0 0 0,0 0 0,0 0 0,0-1 0,0 1 0,0 0 0,1 0 0,-1-1 0,0 1 0,0 0 0,0-1 0,1 1 0,-1-1 0,0 1 0,0-1 0,1 0 0,-1 1 0,1-1 0,-1 0 0,0 1 0,1-1 0,-1 0 0,1 0 0,-1 1 0,1-1 0,0 0 0,-1 0 0,1 0 0,0 0 0,-1 0 0,-11-43 0,12 43 0,-6-37 43,1-1-1,2 1 1,2-1-1,2 0 1,1 0 0,2 0-1,1 1 1,3 0-1,1 0 1,1 0-1,2 2 1,2-1 0,1 1-1,2 1 1,42-64-1,-52 90-42,20-28 0,-26 35 0,0 0 0,1 1 0,-1-1 0,0 1 0,1 0 0,0-1 0,-1 1 0,1 0 0,0 0 0,0 0 0,-1 0 0,1 1 0,0-1 0,0 0 0,0 1 0,4-1 0,-5 1 0,-1 0 0,1 0 0,0 0 0,0 1 0,0-1 0,-1 0 0,1 0 0,0 1 0,0-1 0,-1 1 0,1-1 0,0 1 0,-1-1 0,1 1 0,0-1 0,-1 1 0,1 0 0,-1-1 0,1 1 0,-1 0 0,1-1 0,-1 1 0,1 0 0,-1 0 0,0-1 0,1 1 0,-1 0 0,0 0 0,0 0 0,0 0 0,0-1 0,0 1 0,0 0 0,0 0 0,0 1 0,-5 36 0,-1-18 0,-1-1 0,-1 1 0,0-1 0,-2 0 0,0-1 0,-16 21 0,19-30 0,0 1 0,0-1 0,-2 0 0,1-1 0,-1 0 0,0 0 0,-1-1 0,1 0 0,-1 0 0,-1-1 0,1-1 0,-20 8 0,25-12 0,-1 1 0,1-1 0,-1-1 0,0 1 0,1-1 0,-1 1 0,0-2 0,1 1 0,-1-1 0,0 1 0,1-2 0,-1 1 0,1-1 0,-10-3 0,8 1 0,0 0 0,-1-1 0,1 0 0,1 0 0,-1 0 0,1-1 0,0 0 0,0 0 0,-5-8 0,0-2 0,1 0 0,1-1 0,0 1 0,1-2 0,1 1 0,1-1 0,0 0 0,-3-24 0,6 26 0,1 0 0,1 0 0,1-1 0,0 1 0,1 0 0,0 0 0,2 0 0,0 0 0,0 0 0,2 0 0,8-19 0,-9 25 0,1 1 0,0-1 0,0 1 0,1 1 0,0-1 0,1 1 0,0 0 0,0 0 0,1 1 0,-1 0 0,2 1 0,-1-1 0,1 1 0,0 1 0,0 0 0,1 0 0,-1 1 0,17-5 0,-24 8 0,1 0 0,-1 0 0,1 1 0,0-1 0,-1 1 0,1-1 0,0 1 0,-1 0 0,1 0 0,0 0 0,-1 1 0,1-1 0,0 1 0,-1-1 0,1 1 0,0 0 0,-1 0 0,0 0 0,1 0 0,-1 0 0,1 1 0,-1-1 0,3 3 0,-2 0 0,-1-1 0,1 1 0,-1 0 0,0 0 0,0 0 0,0 0 0,0 0 0,-1 1 0,1-1 0,-1 0 0,-1 1 0,1-1 0,0 1 0,-1 5 0,0 7 0,-1 0 0,-1 0 0,-1 0 0,0 0 0,-1-1 0,0 1 0,-2-1 0,0 0 0,-1-1 0,0 1 0,-1-1 0,-11 14 0,-3 4 0,-1-1 0,-2-1 0,-2-1 0,-33 30 0,2-13 0,52-43 0,1-1 0,-1 0 0,1 0 0,-1 0 0,0 0 0,0-1 0,-1 0 0,-9 2 0,15-4 0,-1 0 0,1 0 0,0 0 0,0 1 0,-1-1 0,1-1 0,0 1 0,-1 0 0,1 0 0,0 0 0,-1-1 0,1 1 0,0-1 0,0 1 0,-1-1 0,1 1 0,0-1 0,0 0 0,0 1 0,0-1 0,0 0 0,0 0 0,0 0 0,-1-1 0,1 0 0,0 0 0,1 1 0,-1-1 0,1 0 0,-1 0 0,1 1 0,0-1 0,0 0 0,-1 0 0,1 0 0,1 1 0,-1-1 0,0 0 0,0 0 0,1 0 0,-1 1 0,1-1 0,0-2 0,9-15 0,0 0 0,1 1 0,1 0 0,0 1 0,2 0 0,18-18 0,6-5 0,2 1 0,2 3 0,1 1 0,88-53 0,-61 49 0,1 3 0,132-46 0,-177 72 0,0 2 0,1 1 0,0 1 0,41-4 0,-61 9 0,0 1 0,-1 0 0,1 0 0,-1 1 0,1-1 0,0 1 0,-1 1 0,0 0 0,1 0 0,-1 0 0,0 0 0,0 1 0,0 0 0,0 0 0,-1 1 0,1 0 0,-1 0 0,0 0 0,0 0 0,0 1 0,-1 0 0,1 0 0,-1 0 0,4 8 0,-1 0 0,0 1 0,-2 0 0,1 0 0,-2 0 0,5 22 0,7 80 0,-11-26 0,-3-1 0,-4 0 0,-5 0 0,-3 0 0,-4-1 0,-37 127 0,45-189 0,-2-1 0,-1 0 0,0 0 0,-26 44 0,33-66 0,0 0 0,0 0 0,0 0 0,0 0 0,0-1 0,-1 1 0,1-1 0,-1 1 0,1-1 0,-1 0 0,0 0 0,0 0 0,0-1 0,0 1 0,-1-1 0,1 1 0,0-1 0,0 0 0,-1 0 0,1-1 0,-5 1 0,4-1 0,1-1 0,-1 0 0,0 0 0,1 0 0,-1 0 0,1-1 0,0 1 0,-1-1 0,1 0 0,0 0 0,0 0 0,0-1 0,0 1 0,0-1 0,1 1 0,-1-1 0,1 0 0,0 0 0,0 0 0,-2-4 0,-7-10 0,2 0 0,0-1 0,1 0 0,1-1 0,-9-34 0,-12-103 0,14 38 0,2-214 0,13 325 0,3-54 0,-4 58 0,1 0 0,-1 0 0,1 0 0,0 0 0,0 0 0,0 0 0,0 0 0,0 0 0,1 0 0,-1 0 0,1 1 0,0-1 0,0 1 0,3-4 0,-4 5 0,0 1 0,0-1 0,0 1 0,0 0 0,0-1 0,0 1 0,0 0 0,0 0 0,1 0 0,-1 0 0,0 0 0,0 0 0,0 0 0,0 0 0,0 0 0,0 0 0,0 1 0,0-1 0,0 0 0,0 1 0,0-1 0,0 1 0,0-1 0,0 1 0,0-1 0,0 1 0,0 0 0,0-1 0,-1 1 0,1 0 0,0 0 0,0 0 0,-1 0 0,1 1 0,8 7 0,-2 1 0,1 1 0,-1 0 0,-1 0 0,0 0 0,-1 1 0,5 13 0,27 100 0,-35-120 0,72 386 0,-37 9 0,-35-369 0,0-7 0,0 0 0,-2 0 0,0 0 0,-8 47 0,-2-51 0,10-19 0,-1-1 0,1 1 0,-1-1 0,1 0 0,0 0 0,-1 1 0,1-1 0,-1 0 0,1 0 0,-1 1 0,1-1 0,-1 0 0,1 0 0,-1 0 0,1 0 0,-1 0 0,1 0 0,-1 0 0,0 0 0,1 0 0,-1 0 0,1 0 0,-1 0 0,-2-1 0,1 0 0,0-1 0,0 1 0,0-1 0,0 1 0,0-1 0,0 0 0,0 1 0,1-1 0,-1 0 0,1 0 0,-1 0 0,0-3 0,-9-13 0,2 0 0,0 0 0,1-1 0,1-1 0,-7-30 0,-15-109 0,27 143 0,-27-303 0,29 268 0,2 0 0,2 0 0,2 1 0,15-61 0,0 47 0,-20 61 0,0 0 0,0 0 0,0 0 0,1 0 0,-1 1 0,1-1 0,0 1 0,-1-1 0,1 1 0,0 0 0,1 0 0,-1 0 0,0 0 0,0 0 0,1 0 0,3-2 0,-5 4 0,-1 0 0,1 0 0,0 0 0,-1 0 0,1 0 0,0 0 0,-1 0 0,1 0 0,0 0 0,-1 0 0,1 0 0,-1 0 0,1 1 0,0-1 0,-1 0 0,1 0 0,-1 1 0,1-1 0,0 0 0,-1 1 0,1-1 0,0 1 0,12 20 0,-7-6 0,-1 0 0,-1 1 0,0-1 0,-2 1 0,2 19 0,1 90 0,-5-115 0,-30 516 0,27-496 0,-8 49 0,9-72 0,1 0 0,-1-1 0,-1 1 0,1 0 0,-1-1 0,0 0 0,-8 12 0,11-18 0,0 1 0,-1-1 0,1 1 0,0 0 0,-1-1 0,1 1 0,-1-1 0,1 0 0,-1 1 0,0-1 0,1 1 0,-1-1 0,1 0 0,-1 1 0,0-1 0,1 0 0,-1 0 0,0 1 0,1-1 0,-1 0 0,0 0 0,1 0 0,-1 0 0,0 0 0,1 0 0,-1 0 0,0 0 0,0 0 0,1 0 0,-1-1 0,0 1 0,1 0 0,-1 0 0,1-1 0,-1 1 0,0 0 0,1-1 0,-1 1 0,1 0 0,-1-1 0,1 1 0,-1-1 0,1 1 0,-1-1 0,1 1 0,-1-1 0,1 0 0,0 1 0,-1-2 0,-17-34 0,7 3 0,2-1 0,1 1 0,-5-52 0,4-107 0,9 162-341,2-1 0,1 1-1,10-40 1,2 15-6485</inkml:trace>
</inkml:ink>
</file>

<file path=ppt/ink/ink6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1:57:42.680"/>
    </inkml:context>
    <inkml:brush xml:id="br0">
      <inkml:brushProperty name="width" value="0.35" units="cm"/>
      <inkml:brushProperty name="height" value="0.35" units="cm"/>
      <inkml:brushProperty name="color" value="#FFFFFF"/>
    </inkml:brush>
  </inkml:definitions>
  <inkml:trace contextRef="#ctx0" brushRef="#br0">334 390 24575,'-1'-1'0,"-1"1"0,1 0 0,-1-1 0,1 0 0,0 1 0,-1-1 0,1 0 0,0 0 0,0 1 0,-1-1 0,1 0 0,0 0 0,0 0 0,0-1 0,0 1 0,0 0 0,0 0 0,1 0 0,-1-1 0,0 1 0,0 0 0,0-3 0,-13-34 0,13 32 0,-7-13 0,0 0 0,-1 0 0,-1 0 0,-18-25 0,-17-32 0,42 68 0,0 0 0,1 0 0,0 0 0,-1-9 0,2 12 0,1 1 0,-1-1 0,0 1 0,0-1 0,0 1 0,0-1 0,-1 1 0,0 0 0,0 0 0,0 0 0,0 0 0,-1 0 0,1 0 0,-1 0 0,-5-5 0,7 9 0,0-1 0,1 1 0,-1-1 0,0 1 0,1 0 0,-1-1 0,0 1 0,1 0 0,-1 0 0,0-1 0,0 1 0,1 0 0,-1 0 0,0 0 0,0 0 0,0 0 0,1 0 0,-1 0 0,0 0 0,0 0 0,1 1 0,-1-1 0,0 0 0,1 0 0,-1 1 0,0-1 0,0 0 0,1 1 0,-2 0 0,1 0 0,-1 1 0,0 0 0,0 0 0,1 0 0,-1 0 0,1 0 0,0 0 0,-1 1 0,0 2 0,-3 8 0,1 0 0,-4 21 0,7-32 0,-21 159 0,18-143 0,-7 44 0,-6 79 0,17-128 0,0 0 0,1 0 0,1 0 0,0 0 0,0 0 0,2 0 0,-1-1 0,2 0 0,0 0 0,0 0 0,1 0 0,0-1 0,1 0 0,0 0 0,1 0 0,1-1 0,-1-1 0,1 1 0,18 13 0,1 0 0,-2 2 0,0 1 0,32 43 0,-53-61 0,0 1 0,-1 0 0,0 0 0,-1 0 0,0 0 0,0 0 0,-1 1 0,0-1 0,-1 1 0,0 0 0,0 0 0,-1-1 0,-1 1 0,1 0 0,-1-1 0,-1 1 0,0 0 0,-1-1 0,1 0 0,-2 0 0,1 0 0,-8 13 0,-16 32 0,-28 83 0,-5 10 0,55-138 0,0-1 0,-1 1 0,0-1 0,0 0 0,-1 0 0,0-1 0,-8 7 0,12-12 0,1 0 0,0 0 0,-1-1 0,0 1 0,1-1 0,-1 1 0,0-1 0,0 0 0,1 0 0,-1 0 0,0-1 0,-5 2 0,6-3 0,1 1 0,-1 0 0,0 0 0,1-1 0,-1 1 0,0-1 0,1 1 0,-1-1 0,1 0 0,-1 1 0,1-1 0,-1 0 0,1 0 0,0 0 0,-1 0 0,1-1 0,0 1 0,0 0 0,0 0 0,0-1 0,0 1 0,0-1 0,-2-2 0,1 1 0,1-1 0,-1 1 0,0-1 0,1 1 0,0-1 0,-1 1 0,1-1 0,1 0 0,-1 0 0,1 1 0,-1-1 0,1 0 0,0 0 0,0 0 0,1 1 0,-1-1 0,1 0 0,0 0 0,0 1 0,0-1 0,1 0 0,-1 1 0,1-1 0,3-5 0,5-3 0,0 0 0,0 0 0,1 1 0,0 1 0,14-10 0,-13 10 0,-1 1 0,0-1 0,-1-1 0,13-15 0,-16 14 0,87-145 0,-85 138 0,0 0 0,-2-1 0,0 0 0,-2 0 0,0 0 0,4-38 0,-9 56 0,0-1 0,1 1 0,-1 0 0,0 0 0,-1-1 0,1 1 0,0 0 0,-1 0 0,1 0 0,-1-1 0,1 1 0,-1 0 0,0 0 0,0 0 0,0 0 0,0 0 0,-1 0 0,1 1 0,0-1 0,-1 0 0,1 1 0,-1-1 0,0 1 0,1-1 0,-1 1 0,-3-2 0,2 2 0,0 0 0,1 0 0,-1 1 0,0-1 0,1 1 0,-1-1 0,0 1 0,0 0 0,1 1 0,-1-1 0,0 0 0,0 1 0,1-1 0,-1 1 0,0 0 0,1 0 0,-1 0 0,1 0 0,-1 0 0,1 1 0,-4 2 0,1-1 31,1 1 0,0-1 0,-1 1 0,2 0 0,-1 0 0,0 1 0,1-1 0,0 1 1,0 0-1,-3 5 0,0 5-600,0-1 0,-4 22 0</inkml:trace>
</inkml:ink>
</file>

<file path=ppt/ink/ink6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2:04:32.41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5,'184'-2,"-3"0,193 21,-352-17,365 29,-192-32,364 10,390 8,-618-19,5351 2,-5462 12,-16 0,1156-10,-660-4,1688 2,-2368 0</inkml:trace>
</inkml:ink>
</file>

<file path=ppt/ink/ink6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2:04:48.74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1 166,'28'-3,"0"0,0-2,0-1,-1-1,1-1,46-22,-37 15,1 1,69-15,-19 16,123-1,95 16,-96 2,9927-4,-9987-13,0 1,8 13,-130-1</inkml:trace>
</inkml:ink>
</file>

<file path=ppt/ink/ink6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2:04:52.50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25,'204'1,"221"-3,-228-8,182-4,2882 15,-3170 4,-1 4,109 24,-98-14,136 8,-110-24,134 10,87 15,181-21,-306-10,4679 4,-4881-3,1 0,-1-1,-1-1,1-1,-1-1,0 0,35-18,-23 9</inkml:trace>
</inkml:ink>
</file>

<file path=ppt/ink/ink6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2:03:50.52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1,'119'1,"167"25,16-3,2-24,-97-2,348 3,-491 3,102 19,-104-12,115 4,2640-17,-1489 5,-813-2,-487 2,0 1,0 1,39 11,-39-8,1-1,1-1,29 1,-25-5,8 0,-1-1,56-8,-71 3</inkml:trace>
</inkml:ink>
</file>

<file path=ppt/ink/ink6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2:03:54.95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1,'112'5,"113"19,-93-7,-129-17,488 50,2-26,-362-13,-87-6,44 1,2241-7,-2189 13,-94-6,50 0,340-7,-411 1</inkml:trace>
</inkml:ink>
</file>

<file path=ppt/ink/ink6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2:03:58.65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0,'316'14,"-34"10,308 32,794 15,-1079-73,530 4,-580 10,95 0,6810-13,-7150 1,1-1,0 0,0 0,0-1,-1-1,1 0,10-4,-1-3</inkml:trace>
</inkml:ink>
</file>

<file path=ppt/ink/ink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49.322"/>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6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2:04:06.92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0 143,'2437'0,"-2396"2,46 8,22 1,237-11,32 1,-89 21,-229-18,1 3,116 28,-126-24,0-3,88 3,107-12,-85-2,3 4,188-3,-274-6,132-30,-73 10,-56 12,-34 6,70-6,20 6,191-5,450 16,-726-4,93-16,-17 0,281-31,-175 45,-155 6,101-10,-36-3,165 9,-179 4,-116-1,-1 1,1 1,-1 0,0 1,0 0,0 1,0 0,22 12,-3 2,54 40,-16-10,-48-33,1-1,0-1,1-1,0-1,1-2,0 0,1-2,-1 0,1-2,37 3,17-8,98-11,-34-11,-83 12,101-6,-46 17,-59 1,0-2,83-11,-73 3,1 2,68 5,-108 1</inkml:trace>
</inkml:ink>
</file>

<file path=ppt/ink/ink6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2:04:08.26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26,'420'-15,"218"4,-404 13,408-2,-616 0</inkml:trace>
</inkml:ink>
</file>

<file path=ppt/ink/ink6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2:04:21.56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72,'1057'0,"-737"-24,-11-1,1380 24,-792 3,6341-2,-7069-12,-5 0,623 13,-767-1</inkml:trace>
</inkml:ink>
</file>

<file path=ppt/ink/ink6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05:53.532"/>
    </inkml:context>
    <inkml:brush xml:id="br0">
      <inkml:brushProperty name="width" value="0.1" units="cm"/>
      <inkml:brushProperty name="height" value="0.1" units="cm"/>
      <inkml:brushProperty name="color" value="#E71224"/>
    </inkml:brush>
  </inkml:definitions>
  <inkml:trace contextRef="#ctx0" brushRef="#br0">0 1 24575,'9'3'0,"0"0"0,0-1 0,1 0 0,-1 0 0,0-1 0,1 0 0,-1-1 0,14 0 0,12 0 0,627-5 0,-208-5 0,73 11-1365,-493-1-5461</inkml:trace>
</inkml:ink>
</file>

<file path=ppt/ink/ink6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05:55.035"/>
    </inkml:context>
    <inkml:brush xml:id="br0">
      <inkml:brushProperty name="width" value="0.1" units="cm"/>
      <inkml:brushProperty name="height" value="0.1" units="cm"/>
      <inkml:brushProperty name="color" value="#E71224"/>
    </inkml:brush>
  </inkml:definitions>
  <inkml:trace contextRef="#ctx0" brushRef="#br0">0 0 24575,'5'5'0,"1"-1"0,0 0 0,0 0 0,0 0 0,0-1 0,0 0 0,9 3 0,9 4 0,347 144 0,-319-133 0,-44-18 0,2 0 0,-1 0 0,0 1 0,16 10 0,-24-13 0,0 0 0,0-1 0,0 1 0,0 0 0,0 0 0,0 0 0,0 0 0,0 0 0,0 0 0,0 0 0,0 0 0,-1 0 0,1 0 0,0 0 0,-1 0 0,1 1 0,-1-1 0,1 0 0,-1 0 0,0 1 0,1-1 0,-1 0 0,0 1 0,0-1 0,0 0 0,0 1 0,0-1 0,0 0 0,-1 1 0,1-1 0,0 0 0,-1 0 0,1 1 0,0-1 0,-1 0 0,0 2 0,-11 11 0,1 0 0,-2-1 0,0 0 0,0-1 0,-1 0 0,-20 12 0,2 0 0,-16 14 0,7-4 0,-90 56 0,76-54-1365,34-18-5461</inkml:trace>
</inkml:ink>
</file>

<file path=ppt/ink/ink6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7:12.996"/>
    </inkml:context>
    <inkml:brush xml:id="br0">
      <inkml:brushProperty name="width" value="0.2" units="cm"/>
      <inkml:brushProperty name="height" value="0.2" units="cm"/>
      <inkml:brushProperty name="color" value="#FFFFFF"/>
    </inkml:brush>
  </inkml:definitions>
  <inkml:trace contextRef="#ctx0" brushRef="#br0">739 251 24575,'0'-2'0,"0"0"0,0 0 0,0 1 0,-1-1 0,1 0 0,0 0 0,-1 0 0,0 0 0,1 0 0,-1 1 0,0-1 0,0 0 0,0 1 0,0-1 0,0 1 0,0-1 0,0 1 0,-1-1 0,1 1 0,-3-3 0,-2 1 0,0-1 0,0 1 0,0 1 0,-13-5 0,-31-8 0,-2 2 0,-67-9 0,-109-2 0,44 6 0,148 13 0,28 1 0,22 1 0,27 0 0,61 4 0,-57 0 0,0-1 0,0-2 0,46-9 0,-76 7 0,-1 0 0,0-2 0,0 0 0,19-11 0,-24 12 0,0-1 0,0 2 0,0 0 0,0 0 0,1 0 0,-1 1 0,1 1 0,0-1 0,0 2 0,0-1 0,16 1 0,-24 1 0,0 0 0,-1 0 0,1 1 0,0-1 0,0 0 0,-1 1 0,1-1 0,0 1 0,0 0 0,-1 0 0,1-1 0,-1 1 0,1 0 0,-1 0 0,1 0 0,-1 1 0,0-1 0,2 2 0,-2-2 0,-1 0 0,1 0 0,-1 1 0,1-1 0,-1 0 0,1 1 0,-1-1 0,0 0 0,0 1 0,0-1 0,0 0 0,0 1 0,0-1 0,0 1 0,0-1 0,0 0 0,-1 1 0,0 1 0,-1 2 0,0 0 0,0 0 0,-1 0 0,0-1 0,0 1 0,0-1 0,0 1 0,-1-1 0,0 0 0,-5 4 0,-30 20 0,0-3 0,-2-1 0,-1-2 0,-81 31 0,70-32 0,0 2 0,-85 53 0,133-72 0,0 0 0,0 0 0,0 0 0,0 1 0,-6 8 0,11-13 0,-1 1 0,0-1 0,1 1 0,-1 0 0,1 0 0,-1-1 0,1 1 0,-1 0 0,1 0 0,0 0 0,-1 0 0,1 0 0,0-1 0,0 1 0,-1 0 0,1 0 0,0 0 0,0 0 0,0 0 0,0 0 0,0 0 0,0 0 0,1 0 0,-1 0 0,0 0 0,0-1 0,1 1 0,-1 0 0,0 0 0,1 0 0,-1 0 0,1-1 0,-1 1 0,1 0 0,-1 0 0,1-1 0,0 1 0,-1 0 0,1-1 0,0 1 0,0-1 0,-1 1 0,1-1 0,0 1 0,0-1 0,0 0 0,1 1 0,7 1 0,0 0 0,0 0 0,0-1 0,1 0 0,-1-1 0,0 0 0,1 0 0,-1-1 0,13-2 0,-11 1 0,299-42 14,63-8-230,855 1-806,-1136 52 996,93 13 0,-176-13 26,-1 0 0,1 1 0,-1 0 0,1 0 0,10 5 0,-19-7 0,0 0 0,1 1 0,-1-1 0,0 0 0,1 0 0,-1 0 0,1 1 0,-1-1 0,0 0 0,0 0 0,1 1 0,-1-1 0,0 0 0,1 1 0,-1-1 0,0 0 0,0 1 0,0-1 0,1 1 0,-1-1 0,0 0 0,0 1 0,0-1 0,0 1 0,0-1 0,0 0 0,0 1 0,0-1 0,0 1 0,0-1 0,0 0 0,0 1 0,0-1 0,0 1 0,0-1 0,0 1 0,0-1 0,0 0 0,-1 1 0,1-1 0,0 0 0,0 1 0,0-1 0,-1 0 0,1 1 0,0-1 0,0 0 0,-1 1 0,1-1 0,0 0 0,-1 0 0,1 1 0,-1-1 0,1 0 0,0 0 0,-1 0 0,1 1 0,0-1 0,-1 0 0,1 0 0,-1 0 0,1 0 0,-1 0 0,-21 8 0,0 0 0,0-2 0,0 0 0,-38 3 0,11 0 0,-342 48 246,-445 7 0,715-60-235,116-4-6,1 1 0,-1-1 0,0 0 0,0-1 1,1 1-1,-1-1 0,-6-1 0,14 0-4,0 0 1,1 0-1,-1 0 0,1 1 0,-1 0 1,1-1-1,-1 1 0,1 1 0,5-2 1,747-191-812,61 29 1218,-726 153-294,-71 11-114,-26 4 0,-41 5 0,-637 26 326,594-34-270,-91 3 11,-534-3-58,684-6-9,32 5 0,0-1 0,0 0 0,0 0 0,0 0 0,1 0 0,-1 1 0,0-1 0,1 1 0,-1-1 0,0 1 0,1-1 0,-1 1 0,1 0 0,-1 0 0,1-1 0,2 1 0,362-47 0,2 25 0,-347 21 0,504-13 549,-522 15-549,-13 2 0,-31 3 0,-297 37 0,-89 12 0,340-39 0,74-10 0,22-1 0,24 0 0,0-1 0,64-2 0,-47-1 0,408-1 51,464 22-1045,-912-21 994,11 0 0,0 1 0,-1 1 0,0 0 0,1 2 0,-1 0 0,21 9 0,-39-13-1,1 0 1,-1 0-1,0 0 1,0 0-1,0 0 1,0 0-1,0 1 1,0-1-1,0 1 1,-1-1-1,1 1 1,0 0-1,-1 0 1,0 0-1,1 0 1,-1 0-1,0 0 1,0 0-1,0 0 1,0 0-1,0 1 1,0-1-1,0 3 1,-2-3 8,1 1 0,-1 0 0,1-1 0,-1 1 0,0-1 0,0 1 0,0-1 0,0 0 0,0 1 0,-1-1 0,1 0 0,-1 0 1,0 0-1,1 0 0,-1 0 0,0 0 0,0-1 0,0 1 0,0 0 0,-4 1 0,-24 14 126,0-2 0,-1-1 0,0-1 0,-1-1 0,-56 11 0,-62 24-152,152-48 18,363-162 0,-252 105 0,-111 57 0,0 0 0,0-1 0,0 1 0,0-1 0,0 1 0,-1-1 0,1 1 0,-1-1 0,1 0 0,1-3 0,-3 4 0,1 0 0,-1 0 0,0 0 0,0 1 0,0-1 0,0 0 0,0 0 0,0 0 0,-1 1 0,1-1 0,0 0 0,0 0 0,-1 1 0,1-1 0,0 0 0,-1 0 0,1 1 0,0-1 0,-1 0 0,1 1 0,-1-1 0,1 1 0,-1-1 0,0 1 0,1-1 0,-1 1 0,1-1 0,-1 1 0,0-1 0,0 1 0,1 0 0,-1-1 0,0 1 0,0 0 0,-1-1 0,-22-8 0,-1 0 0,0 2 0,-1 1 0,1 1 0,-37-3 0,10 1 0,-43-5 0,33 4 0,-79-19 0,137 26 0,1 0 0,-1 0 0,1-1 0,-1 1 0,1-1 0,0 0 0,0 0 0,0 0 0,0 0 0,0-1 0,0 1 0,0-1 0,1 1 0,-5-7 0,7 8 0,-1 0 0,1 0 0,-1-1 0,1 1 0,-1 0 0,1 0 0,0-1 0,-1 1 0,1 0 0,0 0 0,0-1 0,0 1 0,0 0 0,0-1 0,0 1 0,1 0 0,-1 0 0,1-2 0,0 1 0,0 0 0,0 0 0,0 0 0,0 0 0,1 1 0,-1-1 0,1 0 0,-1 1 0,1-1 0,0 1 0,-1-1 0,1 1 0,4-2 0,7-3 0,1 1 0,0 1 0,0 0 0,0 1 0,1 0 0,-1 1 0,1 1 0,26 0 0,-13 0 0,160-1 0,33-2 0,-181-1 0,-27 1 0,-22 1 0,-104-5 0,-125 8 0,107 2 0,30-1 0,204-2 0,-35-1 0,-1 2 0,0 4 0,105 19 0,-166-22 0,-1 1 0,1-1 0,0 1 0,-1 0 0,1 0 0,-1 1 0,0 0 0,0 0 0,0 0 0,0 1 0,0-1 0,-1 1 0,6 6 0,-7-5 0,0 0 0,0 0 0,0 0 0,0 1 0,-1-1 0,0 1 0,0 0 0,-1 0 0,0 0 0,0 0 0,0 0 0,0 10 0,-1-4 0,1 1 0,-2 0 0,0-1 0,-1 1 0,0-1 0,0 0 0,-2 0 0,1 0 0,-2 0 0,1 0 0,-2-1 0,1 0 0,-2 0 0,1 0 0,-2-1 0,1 0 0,-1 0 0,-1-1 0,0 0 0,0 0 0,0-1 0,-1-1 0,-1 1 0,-16 8 0,24-14 0,-92 50 0,85-47 0,0 0 0,-1-1 0,0-1 0,1 1 0,-1-2 0,-1 1 0,-11 0 0,22-3 0,1 0 0,0 0 0,-1 1 0,1-1 0,-1 0 0,1 0 0,0 0 0,-1 0 0,1 0 0,-1 0 0,1 0 0,-1 0 0,1 0 0,0 0 0,-1 0 0,1-1 0,-1 1 0,1 0 0,0 0 0,-1 0 0,1 0 0,0-1 0,-1 1 0,1 0 0,0 0 0,-1-1 0,1 1 0,0 0 0,-1 0 0,1-1 0,0 1 0,0-1 0,-1 1 0,1 0 0,0-1 0,0 1 0,0 0 0,0-1 0,-1 1 0,1-1 0,0 1 0,0 0 0,0-1 0,0 1 0,0-1 0,0 1 0,0 0 0,0-2 0,14-19 0,3 5 0,2 0 0,0 0 0,0 2 0,2 1 0,-1 0 0,34-14 0,-22 11 0,0-1 0,8-6 0,0 3 0,2 1 0,1 1 0,52-13 0,-93 31 0,0-1 0,0 1 0,1-1 0,-1 1 0,0 0 0,0 0 0,1 0 0,-1 0 0,0 0 0,0 1 0,1-1 0,-1 1 0,0-1 0,0 1 0,0 0 0,4 1 0,-5-1 0,-1 0 0,1 0 0,0 0 0,-1 1 0,1-1 0,-1 0 0,1 0 0,-1 0 0,1 0 0,-1 0 0,0 1 0,0-1 0,0 0 0,1 0 0,-1 1 0,0-1 0,-1 0 0,1 0 0,0 0 0,0 1 0,0-1 0,-1 0 0,1 0 0,-1 0 0,1 0 0,-1 1 0,1-1 0,-1 0 0,1 0 0,-1 0 0,-1 1 0,-5 9 0,-1-1 0,0 0 0,0 0 0,-1-1 0,0 0 0,0-1 0,-1 0 0,-12 8 0,-96 53 0,82-49 0,-11 7 0,-1 1 0,-96 41 0,140-67 0,-1-1 0,1 0 0,-1 0 0,1 0 0,-1-1 0,1 1 0,-9-1 0,13 0 0,-1 0 0,1 0 0,-1 0 0,1-1 0,-1 1 0,1 0 0,-1 0 0,1 0 0,-1 0 0,1-1 0,-1 1 0,1 0 0,-1 0 0,1-1 0,-1 1 0,1 0 0,-1-1 0,1 1 0,0-1 0,-1 1 0,1-1 0,0 1 0,-1 0 0,1-2 0,0 1 0,0 0 0,0 0 0,0 0 0,0-1 0,0 1 0,0 0 0,1 0 0,-1 0 0,0 0 0,1 0 0,-1 0 0,1 0 0,-1 0 0,1 0 0,0 0 0,-1 0 0,2-1 0,13-15 0,0 1 0,1 0 0,1 2 0,0 0 0,1 0 0,0 2 0,1 0 0,1 1 0,22-9 0,-20 16 0,-22 4 0,1 0 0,-1 0 0,1 0 0,-1 0 0,0 0 0,1 0 0,-1 1 0,1-1 0,-1 0 0,0 0 0,1 0 0,-1 1 0,0-1 0,1 0 0,-1 0 0,0 1 0,1-1 0,-1 0 0,0 0 0,0 1 0,1-1 0,-1 0 0,0 1 0,0-1 0,0 0 0,1 1 0,-1 0 0,0 1 0,0 0 0,0 0 0,-1 0 0,1-1 0,0 1 0,-1 0 0,0 0 0,1 0 0,-1 0 0,0 0 0,0-1 0,0 1 0,0 0 0,0-1 0,0 1 0,-3 2 0,-12 14 0,-2-1 0,1 0 0,-2-2 0,0 0 0,-1-1 0,0-1 0,-1-1 0,-30 13 0,41-23 0,11-6 0,14-9 0,9 0 0,1 1 0,0 0 0,45-12 0,-18 6 0,-36 10 0,-23 7 0,-31 7 0,-61 25-455,1 5 0,-120 60 0,178-77-6371</inkml:trace>
</inkml:ink>
</file>

<file path=ppt/ink/ink6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8:12.789"/>
    </inkml:context>
    <inkml:brush xml:id="br0">
      <inkml:brushProperty name="width" value="0.1" units="cm"/>
      <inkml:brushProperty name="height" value="0.1" units="cm"/>
      <inkml:brushProperty name="color" value="#E71224"/>
    </inkml:brush>
  </inkml:definitions>
  <inkml:trace contextRef="#ctx0" brushRef="#br0">1 578 24575,'0'-4'0,"0"0"0,0 0 0,0 0 0,1 0 0,-1 0 0,1 0 0,0 0 0,0 0 0,1 0 0,-1 0 0,1 1 0,0-1 0,0 0 0,5-5 0,-2 4 0,0 0 0,0 1 0,1 0 0,0 0 0,0 0 0,0 1 0,12-6 0,108-63 0,-2 1 0,-109 64 0,0 1 0,1 0 0,0 1 0,0 1 0,0 0 0,26-1 0,226 3 0,-129 4 0,428-2 0,-526-2 0,48-8 0,-46 4 0,44 0 0,1411 5 0,-690 3 0,-791-3 0,0-1 0,32-7 0,-31 5 0,0 0 0,24 0 0,-25 2 0,1 0 0,-1-1 0,0-1 0,0-1 0,0-1 0,23-10 0,12-5 0,-14 10 0,-25 8 0,-1-1 0,0 0 0,0-1 0,15-8 0,-23 11 0,-1 0 0,0-1 0,0 1 0,0-1 0,0 0 0,0 1 0,-1-1 0,1-1 0,-1 1 0,0 0 0,0 0 0,0-1 0,0 0 0,-1 1 0,1-1 0,-1 0 0,0 1 0,1-7 0,0-5 0,-1 1 0,-1-1 0,-1-25 0,1 79 0,-1-26 0,1 0 0,0 0 0,1 0 0,0-1 0,1 1 0,1 0 0,6 21 0,-4-24 0,0-1 0,1 1 0,-1-1 0,2-1 0,-1 1 0,1-1 0,0-1 0,1 1 0,0-1 0,0 0 0,1-1 0,0 0 0,0 0 0,0-1 0,18 7 0,-8-5 0,1-1 0,1 0 0,-1-2 0,1 0 0,0-2 0,-1 0 0,25-2 0,345-1 0,-368-1 0,1 0 0,30-7 0,-29 4 0,42-2 0,64-5 0,23 0 0,-91 9 0,102-18 0,-101 11 0,95-3 0,-127 11 0,44-7 0,15-2 0,445 8 0,-276 6 0,1337-3 0,-1589 0 0,0 1 0,0 0 0,0 0 0,-1 0 0,1 1 0,0 0 0,-1 0 0,0 1 0,1 0 0,-1 0 0,0 1 0,0-1 0,-1 1 0,1 0 0,-1 1 0,0-1 0,0 1 0,0 0 0,-1 1 0,4 5 0,8 14 0,0 0 0,-2 1 0,16 41 0,0-1 0,-26-57-273,1 0 0,-2 0 0,0 0 0,3 11 0,-3-3-6553</inkml:trace>
</inkml:ink>
</file>

<file path=ppt/ink/ink6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8:15.729"/>
    </inkml:context>
    <inkml:brush xml:id="br0">
      <inkml:brushProperty name="width" value="0.1" units="cm"/>
      <inkml:brushProperty name="height" value="0.1" units="cm"/>
      <inkml:brushProperty name="color" value="#E71224"/>
    </inkml:brush>
  </inkml:definitions>
  <inkml:trace contextRef="#ctx0" brushRef="#br0">0 1193 24575,'44'-3'0,"63"-10"0,-56 5 0,347-42 0,-70-18 0,-226 43 0,141-42 0,-34 8 0,202-70 0,-184 53 0,202-99 0,-256 97 0,-103 49 0,1 3 0,146-33 0,-169 46 0,0-1 0,80-37 0,-18 6 0,-71 29 0,-1-2 0,0-1 0,-1-2 0,37-29 0,-45 33-453,0 1 0,61-23 0,-90 39 447,20-9-6820</inkml:trace>
</inkml:ink>
</file>

<file path=ppt/ink/ink6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8:17.518"/>
    </inkml:context>
    <inkml:brush xml:id="br0">
      <inkml:brushProperty name="width" value="0.1" units="cm"/>
      <inkml:brushProperty name="height" value="0.1" units="cm"/>
      <inkml:brushProperty name="color" value="#E71224"/>
    </inkml:brush>
  </inkml:definitions>
  <inkml:trace contextRef="#ctx0" brushRef="#br0">0 94 24575,'71'1'0,"-33"1"0,0-2 0,0-1 0,0-2 0,66-14 0,-41-2 0,118-17 0,-128 27 0,-41 6 0,-1 0 0,0 1 0,1 1 0,-1 0 0,0 0 0,1 1 0,0 0 0,16 3 0,-27-2 0,0-1 0,0 1 0,0-1 0,0 1 0,0-1 0,0 1 0,0-1 0,0 1 0,0 0 0,0 0 0,0-1 0,0 1 0,0 0 0,0 0 0,-1 0 0,1 0 0,0 0 0,-1 0 0,1 0 0,-1 0 0,1 1 0,-1-1 0,1 0 0,-1 0 0,0 0 0,0 0 0,1 1 0,-1-1 0,0 0 0,0 0 0,0 0 0,-1 1 0,1-1 0,0 0 0,0 0 0,0 0 0,-1 1 0,1-1 0,-2 1 0,-1 7 0,0-1 0,-1 0 0,0 0 0,-7 8 0,8-11 0,-37 67 0,-49 120 0,67-111-1365</inkml:trace>
</inkml:ink>
</file>

<file path=ppt/ink/ink6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0:04.507"/>
    </inkml:context>
    <inkml:brush xml:id="br0">
      <inkml:brushProperty name="width" value="0.1" units="cm"/>
      <inkml:brushProperty name="height" value="0.1" units="cm"/>
      <inkml:brushProperty name="color" value="#E71224"/>
    </inkml:brush>
  </inkml:definitions>
  <inkml:trace contextRef="#ctx0" brushRef="#br0">0 1 24575,'3874'0'-1365,"-3813"0"-5461</inkml:trace>
</inkml:ink>
</file>

<file path=ppt/ink/ink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0:57.112"/>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6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0:05.727"/>
    </inkml:context>
    <inkml:brush xml:id="br0">
      <inkml:brushProperty name="width" value="0.1" units="cm"/>
      <inkml:brushProperty name="height" value="0.1" units="cm"/>
      <inkml:brushProperty name="color" value="#E71224"/>
    </inkml:brush>
  </inkml:definitions>
  <inkml:trace contextRef="#ctx0" brushRef="#br0">1 1 24575,'13'11'0,"0"1"0,1-2 0,0 0 0,1 0 0,26 11 0,83 29 0,-61-26 0,47 21 0,167 96 0,-272-138 0,-1 0 0,0 0 0,0 0 0,0 0 0,0 1 0,0-1 0,-1 1 0,0 0 0,1 1 0,-2-1 0,1 0 0,0 1 0,-1-1 0,3 10 0,-4-12 0,0 1 0,-1 0 0,1 0 0,-1-1 0,0 1 0,0 0 0,0 0 0,0 0 0,-1-1 0,1 1 0,-1 0 0,1 0 0,-1-1 0,0 1 0,0 0 0,0-1 0,-1 1 0,1-1 0,-1 1 0,1-1 0,-1 0 0,0 0 0,0 0 0,0 0 0,0 0 0,0 0 0,0 0 0,-3 1 0,-20 13 0,0-1 0,0-2 0,-33 13 0,-84 25 0,121-44 0,-44 12-44,38-11-286,0 0 0,0 2-1,-42 21 1,51-20-6496</inkml:trace>
</inkml:ink>
</file>

<file path=ppt/ink/ink6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0:07.003"/>
    </inkml:context>
    <inkml:brush xml:id="br0">
      <inkml:brushProperty name="width" value="0.1" units="cm"/>
      <inkml:brushProperty name="height" value="0.1" units="cm"/>
      <inkml:brushProperty name="color" value="#E71224"/>
    </inkml:brush>
  </inkml:definitions>
  <inkml:trace contextRef="#ctx0" brushRef="#br0">1 1 24575,'4134'0'-1418,"-4113"0"-5355</inkml:trace>
</inkml:ink>
</file>

<file path=ppt/ink/ink6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0:08.170"/>
    </inkml:context>
    <inkml:brush xml:id="br0">
      <inkml:brushProperty name="width" value="0.1" units="cm"/>
      <inkml:brushProperty name="height" value="0.1" units="cm"/>
      <inkml:brushProperty name="color" value="#E71224"/>
    </inkml:brush>
  </inkml:definitions>
  <inkml:trace contextRef="#ctx0" brushRef="#br0">1 0 24575,'18'2'0,"-1"0"0,1 1 0,0 1 0,-1 1 0,22 9 0,13 3 0,85 25 0,121 30 0,-248-69 0,0-1 0,1 1 0,-1 1 0,0 0 0,0 1 0,11 7 0,-19-12 0,0 2 0,-1-1 0,0 0 0,1 0 0,-1 0 0,0 1 0,0-1 0,0 0 0,1 1 0,-1-1 0,-1 1 0,1-1 0,0 1 0,0 0 0,-1-1 0,1 1 0,-1 0 0,1 2 0,-1-2 0,0 0 0,-1 1 0,1-1 0,-1 0 0,1 0 0,-1 0 0,0 0 0,0 0 0,0 0 0,0 0 0,0 0 0,-1 0 0,1 0 0,0-1 0,-1 1 0,0 0 0,1-1 0,-1 1 0,-2 0 0,-13 12 0,0-2 0,-1 0 0,-1-1 0,-25 11 0,-85 29 0,96-38 0,-199 81-1365,207-83-5461</inkml:trace>
</inkml:ink>
</file>

<file path=ppt/ink/ink6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8:37.702"/>
    </inkml:context>
    <inkml:brush xml:id="br0">
      <inkml:brushProperty name="width" value="0.1" units="cm"/>
      <inkml:brushProperty name="height" value="0.1" units="cm"/>
      <inkml:brushProperty name="color" value="#E71224"/>
    </inkml:brush>
  </inkml:definitions>
  <inkml:trace contextRef="#ctx0" brushRef="#br0">451 898 24575,'-3'-2'0,"-1"1"0,1-1 0,0 1 0,1-1 0,-1 0 0,0 0 0,0 0 0,1-1 0,-1 1 0,1-1 0,-4-4 0,-7-7 0,-35-24 0,2-2 0,3-2 0,1-2 0,-51-70 0,83 100 0,-15-20 0,-32-62 0,51 83 0,0 0 0,1-1 0,0 0 0,1 0 0,1 0 0,0 0 0,1-1 0,0-22 0,2 26 0,0 0 0,1 0 0,0 0 0,1 0 0,0 0 0,1 0 0,0 1 0,1-1 0,0 1 0,1 0 0,0 0 0,0 0 0,1 1 0,0-1 0,1 1 0,0 1 0,16-16 0,-14 16 0,0 0 0,1 0 0,0 1 0,0 0 0,0 1 0,1 0 0,0 1 0,0 0 0,0 0 0,1 1 0,0 1 0,-1 0 0,19-2 0,15 1 0,1 1 0,57 5 0,-39-1 0,466 0 0,-514 1 0,1 0 0,-1 0 0,0 2 0,0 0 0,0 1 0,-1 0 0,23 12 0,23 8 0,-40-17 0,-1 2 0,0 0 0,-1 2 0,0 0 0,22 18 0,30 20 0,-59-43 0,0 2 0,-1-1 0,1 1 0,-2 1 0,0 0 0,0 1 0,0 0 0,-2 0 0,1 1 0,-1 0 0,7 16 0,-8-11 0,0 0 0,-1 0 0,-1 1 0,0-1 0,-2 1 0,0 0 0,-1 0 0,0 27 0,-2-14 0,-6 113 0,5-129 0,-2 1 0,0-1 0,-1 0 0,-1 0 0,0 0 0,-1 0 0,-8 14 0,11-24 0,1-1 0,-2 0 0,1 0 0,0 0 0,-1 0 0,0 0 0,1-1 0,-1 0 0,-1 1 0,1-1 0,0-1 0,-1 1 0,0-1 0,1 0 0,-1 0 0,0 0 0,-9 1 0,-5 1 0,0-2 0,0-1 0,-30-1 0,-25 3 0,-51 8 0,-132-4 0,72-7-1365,165 0-5461</inkml:trace>
</inkml:ink>
</file>

<file path=ppt/ink/ink6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8:40.587"/>
    </inkml:context>
    <inkml:brush xml:id="br0">
      <inkml:brushProperty name="width" value="0.1" units="cm"/>
      <inkml:brushProperty name="height" value="0.1" units="cm"/>
      <inkml:brushProperty name="color" value="#E71224"/>
    </inkml:brush>
  </inkml:definitions>
  <inkml:trace contextRef="#ctx0" brushRef="#br0">1017 943 24575,'-7'-1'0,"0"0"0,0 0 0,0-1 0,1 0 0,-1 0 0,-8-5 0,-16-5 0,-311-79 0,310 79 0,0-1 0,-35-20 0,-26-11 0,57 29 0,2-1 0,0-2 0,1-1 0,1-1 0,0-2 0,2-2 0,1 0 0,-42-46 0,67 65 0,1 0 0,0 0 0,-1 0 0,2 0 0,-1-1 0,1 1 0,-1-1 0,2 0 0,-1 0 0,1 0 0,-1 0 0,1-7 0,0-10 0,3-44 0,0 26 0,-2 35 0,1-1 0,0 1 0,0 0 0,0 0 0,1 0 0,0 1 0,0-1 0,1 0 0,-1 1 0,1-1 0,0 1 0,1 0 0,-1 0 0,1 0 0,0 0 0,0 1 0,1-1 0,-1 1 0,1 1 0,0-1 0,8-4 0,10-5 0,1 1 0,0 1 0,45-13 0,-40 14 0,15-6 0,2 1 0,0 3 0,1 2 0,0 2 0,0 2 0,51 0 0,248-10 0,-37 10 0,-191 7 0,-83 1 0,0 2 0,65 14 0,-64-10 0,1-1 0,52 2 0,-74-8 0,0 1 0,0 0 0,-1 1 0,1 1 0,-1 0 0,0 1 0,0 1 0,21 10 0,-17-5 0,0 0 0,-1 0 0,0 2 0,0 0 0,22 24 0,-33-29 0,-1-1 0,0 0 0,0 1 0,0 0 0,-1 0 0,0 1 0,0-1 0,-1 1 0,0 0 0,-1 0 0,0 0 0,2 14 0,-2 10 0,-1 0 0,-5 41 0,1-4 0,2-47 0,0 0 0,-2 0 0,-1 0 0,-1-1 0,0 0 0,-2 0 0,0 0 0,-2 0 0,-18 32 0,5-19 0,-1 0 0,-2-2 0,-1 0 0,-44 40 0,61-63 0,-1-1 0,0 0 0,-1 0 0,0-2 0,0 1 0,-1-1 0,1-1 0,-2 0 0,1-1 0,0 0 0,-1-1 0,0 0 0,-25 4 0,2-6 0,-1 0 0,1-2 0,0-2 0,0-2 0,0-1 0,-57-15 0,73 13-108,-1 0 0,1-2 0,-27-15 0,29 15-825,-7-4-5893</inkml:trace>
</inkml:ink>
</file>

<file path=ppt/ink/ink6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8:44.030"/>
    </inkml:context>
    <inkml:brush xml:id="br0">
      <inkml:brushProperty name="width" value="0.1" units="cm"/>
      <inkml:brushProperty name="height" value="0.1" units="cm"/>
      <inkml:brushProperty name="color" value="#E71224"/>
    </inkml:brush>
  </inkml:definitions>
  <inkml:trace contextRef="#ctx0" brushRef="#br0">941 802 24575,'-56'-4'0,"-1"-1"0,1-3 0,0-3 0,1-2 0,-69-25 0,76 19 0,-63-32 0,63 27 0,19 8 0,1-1 0,1-2 0,0 0 0,2-2 0,-45-46 0,-11-32 0,76 94 0,1 0 0,0-1 0,0 1 0,1 0 0,-1-1 0,1 0 0,0 0 0,1 0 0,0 0 0,-1 0 0,2-1 0,-1 1 0,1-1 0,0 1 0,1-1 0,-1 1 0,1-1 0,0 0 0,1 1 0,0-1 0,0 1 0,0-1 0,1 1 0,0 0 0,0-1 0,1 1 0,-1 0 0,1 0 0,1 1 0,-1-1 0,1 1 0,0-1 0,0 1 0,0 0 0,10-7 0,8-4 0,0 1 0,1 1 0,0 2 0,37-16 0,-41 23 0,0 0 0,0 1 0,0 0 0,0 2 0,21-1 0,4 0 0,35-6 0,261-18 0,861 25 0,-587 5 0,-154-3 0,-443 0 0,0 2 0,-1 0 0,1 1 0,-1 0 0,20 8 0,76 34 0,-85-33 0,281 141 0,-298-148 0,0 1 0,0 1 0,0-1 0,-1 2 0,0-1 0,0 1 0,-1 1 0,0-1 0,12 18 0,-18-22 0,0 0 0,1 0 0,-2 0 0,1 0 0,0 1 0,-1-1 0,0 1 0,0-1 0,0 1 0,-1-1 0,1 1 0,-1 0 0,0-1 0,0 1 0,-1-1 0,1 1 0,-1 0 0,0-1 0,-1 1 0,1-1 0,-1 0 0,1 1 0,-1-1 0,-1 0 0,1 0 0,-1 0 0,-3 5 0,-3 2 0,-1-1 0,0 0 0,0 0 0,-1-1 0,0 0 0,-21 12 0,-80 37 0,64-35 0,-15 8 0,-1-3 0,-112 34 0,-28-12 0,157-42 0,-1-2 0,-64 1 0,-412-28 0,251 1 0,-186 10 0,280 12 0,105-3 0,-84 3 0,152-2-151,0 2-1,0-1 0,0 1 0,0 0 1,0 0-1,0 1 0,0-1 1,-7 6-1</inkml:trace>
</inkml:ink>
</file>

<file path=ppt/ink/ink6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8:47.962"/>
    </inkml:context>
    <inkml:brush xml:id="br0">
      <inkml:brushProperty name="width" value="0.1" units="cm"/>
      <inkml:brushProperty name="height" value="0.1" units="cm"/>
      <inkml:brushProperty name="color" value="#E71224"/>
    </inkml:brush>
  </inkml:definitions>
  <inkml:trace contextRef="#ctx0" brushRef="#br0">1086 803 24575,'-138'1'0,"-156"-3"0,272 0 0,1-1 0,-1-1 0,1-1 0,0-1 0,0 0 0,-23-13 0,4 0 0,1-1 0,-39-29 0,42 23 0,2-3 0,-34-35 0,20 18 0,38 37 0,0 0 0,1 0 0,0-1 0,1 0 0,-1-1 0,2 0 0,0 0 0,0 0 0,1-1 0,0 0 0,1-1 0,1 1 0,-5-21 0,-2-16 0,3 19 0,-4-42 0,11 64 0,1 1 0,0 0 0,0 0 0,0-1 0,1 1 0,0 0 0,0 0 0,1-1 0,0 1 0,0 0 0,4-7 0,-3 10 0,-1 0 0,1 0 0,0 1 0,0-1 0,1 1 0,-1 0 0,1 0 0,0 0 0,-1 0 0,1 1 0,0-1 0,1 1 0,-1 0 0,0 0 0,0 1 0,7-2 0,8-2 0,1 1 0,30-1 0,-18 1 0,144-10 0,235 10 0,-228 6 0,1535-2 0,-1550 12 0,4 1 0,-93-15 0,84 3 0,-92 12 0,-26-3 0,-26-6 0,0 1 0,-1 1 0,17 8 0,-14-5 0,36 9 0,-29-13 0,55 2 0,-59-7 0,1 2 0,-1 1 0,27 7 0,-25-1 0,0 1 0,0 2 0,-1 0 0,-1 2 0,0 1 0,42 34 0,-52-38 0,0 1 0,-1 1 0,-1 0 0,0 0 0,-1 1 0,18 29 0,-25-36 0,-1 0 0,0 0 0,0-1 0,0 2 0,-1-1 0,0 0 0,0 0 0,-1 1 0,0-1 0,0 1 0,-1-1 0,0 1 0,0 0 0,-1-1 0,0 1 0,0-1 0,-1 0 0,-5 15 0,-2 0 0,-2-1 0,0 0 0,-1 0 0,-2-2 0,0 1 0,-1-2 0,0 0 0,-2 0 0,0-2 0,-1 0 0,-1-1 0,0-1 0,-1 0 0,-41 20 0,-191 75 0,204-93 0,-1-2 0,0-1 0,-73 7 0,-41 3 0,87-10 0,0-4 0,-80 0 0,92-10 0,-1 2 0,-1-3 0,1-3 0,-102-21 0,131 17 0,-71-22 0,48 12 0,27 10 0,-58-27 0,38 12 0,-2 2 0,0 2 0,-1 3 0,-82-15 0,75 25 0,-1 2 0,-101 7 0,51 0 0,-169-2-1365,257 0-5461</inkml:trace>
</inkml:ink>
</file>

<file path=ppt/ink/ink6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4:39.078"/>
    </inkml:context>
    <inkml:brush xml:id="br0">
      <inkml:brushProperty name="width" value="0.1" units="cm"/>
      <inkml:brushProperty name="height" value="0.1" units="cm"/>
      <inkml:brushProperty name="color" value="#E71224"/>
    </inkml:brush>
  </inkml:definitions>
  <inkml:trace contextRef="#ctx0" brushRef="#br0">8 450 24575,'-1'0'0,"1"-1"0,-1 1 0,0-1 0,1 1 0,0-1 0,-1 0 0,1 1 0,-1-1 0,1 1 0,0-1 0,-1 0 0,1 1 0,0-1 0,0 0 0,-1 1 0,1-1 0,0 0 0,0 0 0,0 1 0,0-1 0,0 0 0,0 1 0,0-1 0,0 0 0,0 0 0,0 1 0,0-1 0,1 0 0,-1 1 0,0-1 0,1 0 0,0-1 0,1 0 0,-1 0 0,1 1 0,-1-1 0,1 1 0,0-1 0,0 1 0,-1 0 0,1 0 0,3-2 0,7-2 0,0 1 0,22-6 0,309-49 0,-1 0 0,-201 23 0,103-22 0,473-28 0,-419 58 0,499-14 0,-448 31 0,-202 0 0,150 10 0,-146 2 0,365 0-1365,-441-1-5461</inkml:trace>
</inkml:ink>
</file>

<file path=ppt/ink/ink6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4:41.865"/>
    </inkml:context>
    <inkml:brush xml:id="br0">
      <inkml:brushProperty name="width" value="0.1" units="cm"/>
      <inkml:brushProperty name="height" value="0.1" units="cm"/>
      <inkml:brushProperty name="color" value="#E71224"/>
    </inkml:brush>
  </inkml:definitions>
  <inkml:trace contextRef="#ctx0" brushRef="#br0">1 143 24575,'0'0'0,"0"1"0,0-1 0,1 1 0,-1-1 0,0 1 0,0-1 0,1 1 0,-1-1 0,0 1 0,1-1 0,-1 1 0,1-1 0,-1 1 0,0-1 0,1 0 0,-1 1 0,1-1 0,-1 0 0,1 1 0,-1-1 0,1 0 0,0 0 0,-1 0 0,1 1 0,-1-1 0,1 0 0,1 0 0,19 3 0,44-2 0,-1-3 0,67-10 0,-45 4 0,1193-33 0,-1089 30 0,-42 0 0,54-5 0,-173 13 0,69-3 0,104 7 0,42-2 0,-219-1 0,-1-2 0,40-12 0,23-3 0,-57 16-1365,-4 1-5461</inkml:trace>
</inkml:ink>
</file>

<file path=ppt/ink/ink6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4:45.711"/>
    </inkml:context>
    <inkml:brush xml:id="br0">
      <inkml:brushProperty name="width" value="0.1" units="cm"/>
      <inkml:brushProperty name="height" value="0.1" units="cm"/>
      <inkml:brushProperty name="color" value="#E71224"/>
    </inkml:brush>
  </inkml:definitions>
  <inkml:trace contextRef="#ctx0" brushRef="#br0">1 0 24575,'9'9'0,"1"-1"0,0-1 0,1 1 0,0-2 0,0 1 0,22 8 0,77 21 0,-74-25 0,-24-7 0,4 0 0,-1 1 0,1 0 0,-1 1 0,-1 1 0,19 11 0,-30-16 0,0 0 0,-1 0 0,1 0 0,-1 1 0,1-1 0,-1 0 0,0 1 0,0 0 0,0-1 0,-1 1 0,1 0 0,0 0 0,-1 0 0,0 0 0,0 0 0,0 0 0,0 0 0,0 0 0,-1 1 0,1-1 0,-1 0 0,0 1 0,0-1 0,0 0 0,0 0 0,-1 1 0,1-1 0,-1 0 0,0 0 0,0 0 0,0 1 0,-3 4 0,-3 4 19,0 1 0,-1-1 0,-1 0 0,0 0 0,-1-1 0,-15 14 0,11-11-518,1 0-1,-20 29 1,21-23-6327</inkml:trace>
</inkml:ink>
</file>

<file path=ppt/ink/ink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1:01.642"/>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6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4:47.382"/>
    </inkml:context>
    <inkml:brush xml:id="br0">
      <inkml:brushProperty name="width" value="0.1" units="cm"/>
      <inkml:brushProperty name="height" value="0.1" units="cm"/>
      <inkml:brushProperty name="color" value="#E71224"/>
    </inkml:brush>
  </inkml:definitions>
  <inkml:trace contextRef="#ctx0" brushRef="#br0">1 0 24575,'15'1'0,"1"0"0,0 1 0,-1 1 0,0 1 0,29 10 0,74 38 0,-65-27 0,230 98 0,-280-122 0,1 1 0,0 0 0,0-1 0,-1 1 0,1 1 0,-1-1 0,0 1 0,0-1 0,0 1 0,0 0 0,0 0 0,0 0 0,-1 0 0,0 1 0,1-1 0,-1 1 0,0-1 0,1 5 0,-2-4 0,0-1 0,-1 1 0,0 0 0,1 0 0,-1-1 0,-1 1 0,1 0 0,0 0 0,-1-1 0,0 1 0,0 0 0,0-1 0,0 1 0,-1-1 0,1 1 0,-1-1 0,0 1 0,0-1 0,-3 4 0,-13 15 34,0 0-1,-2-2 1,-21 19-1,15-15-783,-29 34 1,40-39-6077</inkml:trace>
</inkml:ink>
</file>

<file path=ppt/ink/ink6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5:36.372"/>
    </inkml:context>
    <inkml:brush xml:id="br0">
      <inkml:brushProperty name="width" value="0.1" units="cm"/>
      <inkml:brushProperty name="height" value="0.1" units="cm"/>
      <inkml:brushProperty name="color" value="#E71224"/>
    </inkml:brush>
  </inkml:definitions>
  <inkml:trace contextRef="#ctx0" brushRef="#br0">1 1 24575,'0'0'-8191</inkml:trace>
</inkml:ink>
</file>

<file path=ppt/ink/ink6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5:36.909"/>
    </inkml:context>
    <inkml:brush xml:id="br0">
      <inkml:brushProperty name="width" value="0.1" units="cm"/>
      <inkml:brushProperty name="height" value="0.1" units="cm"/>
      <inkml:brushProperty name="color" value="#E71224"/>
    </inkml:brush>
  </inkml:definitions>
  <inkml:trace contextRef="#ctx0" brushRef="#br0">1 1 24575,'0'0'-8191</inkml:trace>
</inkml:ink>
</file>

<file path=ppt/ink/ink6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5:40.625"/>
    </inkml:context>
    <inkml:brush xml:id="br0">
      <inkml:brushProperty name="width" value="0.1" units="cm"/>
      <inkml:brushProperty name="height" value="0.1" units="cm"/>
      <inkml:brushProperty name="color" value="#E71224"/>
    </inkml:brush>
  </inkml:definitions>
  <inkml:trace contextRef="#ctx0" brushRef="#br0">1 0 24575,'0'0'-8191</inkml:trace>
</inkml:ink>
</file>

<file path=ppt/ink/ink6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7:32.879"/>
    </inkml:context>
    <inkml:brush xml:id="br0">
      <inkml:brushProperty name="width" value="0.1" units="cm"/>
      <inkml:brushProperty name="height" value="0.1" units="cm"/>
      <inkml:brushProperty name="color" value="#E71224"/>
    </inkml:brush>
  </inkml:definitions>
  <inkml:trace contextRef="#ctx0" brushRef="#br0">3139 1 24575,'-131'-1'0,"-150"3"0,207 5 0,0 4 0,0 3 0,-78 25 0,49-12 0,-261 81 0,112-30 0,171-56 0,-315 103 0,336-101 0,1 3 0,1 2 0,2 3 0,-78 56 0,75-41 0,2 3 0,2 2 0,3 3 0,2 2 0,-55 80 0,86-109 0,-30 41 0,4 2 0,-42 86 0,67-117 0,-50 71 0,21-35 0,30-46-682,-24 57-1,33-60-6143</inkml:trace>
</inkml:ink>
</file>

<file path=ppt/ink/ink6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7:34.104"/>
    </inkml:context>
    <inkml:brush xml:id="br0">
      <inkml:brushProperty name="width" value="0.1" units="cm"/>
      <inkml:brushProperty name="height" value="0.1" units="cm"/>
      <inkml:brushProperty name="color" value="#E71224"/>
    </inkml:brush>
  </inkml:definitions>
  <inkml:trace contextRef="#ctx0" brushRef="#br0">3391 0 24575,'-157'12'0,"19"-1"0,-83-8 0,-196 9 0,-405-1 0,511-13 0,-993 2-1365,1283 0-5461</inkml:trace>
</inkml:ink>
</file>

<file path=ppt/ink/ink6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7:35.878"/>
    </inkml:context>
    <inkml:brush xml:id="br0">
      <inkml:brushProperty name="width" value="0.1" units="cm"/>
      <inkml:brushProperty name="height" value="0.1" units="cm"/>
      <inkml:brushProperty name="color" value="#E71224"/>
    </inkml:brush>
  </inkml:definitions>
  <inkml:trace contextRef="#ctx0" brushRef="#br0">334 1 24575,'-1'5'0,"0"0"0,0 1 0,-1-1 0,1 0 0,-1 0 0,0 0 0,-1 0 0,1 0 0,-7 8 0,-5 12 0,-67 183 0,29-70 0,34-86 0,-21 109 0,-8 23 0,31-139 0,-17 51 0,30-87 0,1 1 0,0 0 0,1 0 0,0 0 0,0 0 0,1 0 0,2 16 0,-1-24 0,-1 0 0,1 0 0,0 0 0,0 0 0,1 0 0,-1 0 0,0 0 0,1 0 0,-1 0 0,1 0 0,-1-1 0,1 1 0,0-1 0,0 1 0,-1-1 0,1 0 0,0 0 0,0 0 0,1 0 0,-1 0 0,0 0 0,0 0 0,0-1 0,1 1 0,2 0 0,9 1 0,1 0 0,27 1 0,-28-3 0,108 4 0,203 18 0,-230-7 7,77 10-1379,-148-23-5454</inkml:trace>
</inkml:ink>
</file>

<file path=ppt/ink/ink6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47:37.712"/>
    </inkml:context>
    <inkml:brush xml:id="br0">
      <inkml:brushProperty name="width" value="0.1" units="cm"/>
      <inkml:brushProperty name="height" value="0.1" units="cm"/>
      <inkml:brushProperty name="color" value="#E71224"/>
    </inkml:brush>
  </inkml:definitions>
  <inkml:trace contextRef="#ctx0" brushRef="#br0">171 0 24575,'0'4'0,"0"5"0,-4 10 0,-6 4 0,-4 0 0,-1-1 0,-1 0 0,-2 0 0,2 1 0,0 3 0,-2-1 0,3-2 0,-1 0 0,3-1 0</inkml:trace>
</inkml:ink>
</file>

<file path=ppt/ink/ink6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52:14.550"/>
    </inkml:context>
    <inkml:brush xml:id="br0">
      <inkml:brushProperty name="width" value="0.1" units="cm"/>
      <inkml:brushProperty name="height" value="0.1" units="cm"/>
      <inkml:brushProperty name="color" value="#E71224"/>
    </inkml:brush>
  </inkml:definitions>
  <inkml:trace contextRef="#ctx0" brushRef="#br0">24681 1 24575,'-53'3'0,"0"3"0,1 2 0,0 2 0,-75 26 0,-38 7 0,-393 35 0,281-48 0,-355 40 0,44-27 0,-5-38 0,-25 5 0,136 0 0,148-9 0,-672 21 0,235 6-24,0-29-721,361-1 501,-1872 2 148,2097 3 651,-296 44-1,-1081 187-554,867-137 0,-5-52 0,-950-46 0,659-1 0,-5039 2-766,5445 33 766,-30 6 669,141-14-572,411-17-97,-1 2 0,-85 26 0,-117 53 0,116-29 0,129-50 0,0 1 0,0 0 0,2 2 0,-35 29 0,45-33-341,0 1 0,0 0-1,-13 22 1,10-13-6485</inkml:trace>
</inkml:ink>
</file>

<file path=ppt/ink/ink6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52:16.964"/>
    </inkml:context>
    <inkml:brush xml:id="br0">
      <inkml:brushProperty name="width" value="0.1" units="cm"/>
      <inkml:brushProperty name="height" value="0.1" units="cm"/>
      <inkml:brushProperty name="color" value="#E71224"/>
    </inkml:brush>
  </inkml:definitions>
  <inkml:trace contextRef="#ctx0" brushRef="#br0">262 9 24575,'0'0'0,"0"0"0,0-1 0,0 1 0,0 0 0,0-1 0,0 1 0,0 0 0,0 0 0,0-1 0,0 1 0,0 0 0,0 0 0,0-1 0,-1 1 0,1 0 0,0-1 0,0 1 0,0 0 0,0 0 0,0-1 0,-1 1 0,1 0 0,0 0 0,0 0 0,0-1 0,-1 1 0,1 0 0,0 0 0,0 0 0,-1 0 0,1-1 0,0 1 0,0 0 0,-1 0 0,1 0 0,0 0 0,0 0 0,-1 0 0,1 0 0,0 0 0,-1 0 0,1 0 0,0 0 0,0 0 0,-1 0 0,1 0 0,0 0 0,-1 0 0,1 0 0,0 0 0,0 0 0,-1 1 0,1-1 0,0 0 0,0 0 0,-1 0 0,1 0 0,0 1 0,0-1 0,0 0 0,-1 0 0,1 0 0,0 1 0,0-1 0,-16 15 0,2 5 0,2 1 0,0 0 0,-12 30 0,11-22 0,-7 19 0,3 1 0,2 1 0,-16 95 0,26-126 0,-1 0 0,0 0 0,-13 24 0,12-27 0,0 0 0,1 1 0,1 0 0,-7 31 0,11-41 0,1-1 0,-1 1 0,1-1 0,0 1 0,0-1 0,3 12 0,-3-16 0,1 0 0,0 0 0,0 0 0,0 0 0,0 0 0,0 0 0,0-1 0,1 1 0,-1 0 0,1-1 0,-1 1 0,1-1 0,-1 1 0,1-1 0,0 0 0,0 0 0,0 0 0,-1 0 0,1 0 0,0 0 0,0 0 0,0-1 0,1 1 0,1 0 0,29 4 0,0-2 0,0 0 0,0-3 0,48-4 0,-3 1 0,162 1-1365,-215 2-5461</inkml:trace>
</inkml:ink>
</file>

<file path=ppt/ink/ink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25T08:11:05.035"/>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6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3:04:57.26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0,'0'2,"0"-1,1 0,-1 0,1 0,-1 0,1 1,0-1,-1 0,1 0,0 0,0 0,0-1,0 1,0 0,0 0,0 0,0-1,0 1,0 0,0-1,0 1,0-1,3 1,30 9,-33-9,51 7,0-3,0-1,66-5,-53 1,510 11,42-1,968-10,-1297 25,-9-1,-154-26,82 4,-128 9,-51-6,51 2,0-7,-53 0</inkml:trace>
</inkml:ink>
</file>

<file path=ppt/ink/ink6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03:07.830"/>
    </inkml:context>
    <inkml:brush xml:id="br0">
      <inkml:brushProperty name="width" value="0.1" units="cm"/>
      <inkml:brushProperty name="height" value="0.1" units="cm"/>
      <inkml:brushProperty name="color" value="#E71224"/>
    </inkml:brush>
  </inkml:definitions>
  <inkml:trace contextRef="#ctx0" brushRef="#br0">0 1 24575,'326'0'0,"1164"14"0,-799-4 0,-669-10-455,0 2 0,29 5 0,-26-2-6371</inkml:trace>
</inkml:ink>
</file>

<file path=ppt/ink/ink6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03:09.879"/>
    </inkml:context>
    <inkml:brush xml:id="br0">
      <inkml:brushProperty name="width" value="0.1" units="cm"/>
      <inkml:brushProperty name="height" value="0.1" units="cm"/>
      <inkml:brushProperty name="color" value="#E71224"/>
    </inkml:brush>
  </inkml:definitions>
  <inkml:trace contextRef="#ctx0" brushRef="#br0">0 0 24575,'19'2'0,"-1"0"0,0 1 0,0 1 0,0 0 0,28 12 0,-1-1 0,217 54 0,-256-67 0,1-1 0,-1 1 0,1 0 0,-1 0 0,0 1 0,1 0 0,-1 0 0,-1 1 0,1-1 0,10 10 0,-14-11 0,1 1 0,-1 0 0,-1-1 0,1 1 0,0 0 0,-1 0 0,1 0 0,-1 0 0,0 0 0,0 1 0,0-1 0,0 0 0,-1 0 0,1 1 0,-1-1 0,0 0 0,0 1 0,0-1 0,-1 0 0,1 1 0,-1-1 0,1 0 0,-4 7 0,-3 6 0,0 1 0,-2-1 0,0 0 0,-1-1 0,0 0 0,-1-1 0,-17 18 0,-22 29 0,-36 71-1365,75-114-5461</inkml:trace>
</inkml:ink>
</file>

<file path=ppt/ink/ink6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3:04:42.79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0,'909'0,"-870"2,1 2,62 15,-61-10,-1-3,53 3,314-10,-395 1,1 0,-1-2,0 1,0-1,0-1,0 0,0-1,-1 0,18-9,-6 0</inkml:trace>
</inkml:ink>
</file>

<file path=ppt/ink/ink6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3:04:46.34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0,'979'0,"-825"12,-15 0,-104-9,1 1,0 2,59 18,32 5,-39-16,176 2,-29-15,-215 0</inkml:trace>
</inkml:ink>
</file>

<file path=ppt/ink/ink6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3:04:48.20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1,'3'1,"0"1,0 0,0-1,0 0,0 1,0-1,0 0,1-1,-1 1,0-1,1 1,4-1,2 1,130 9,150-9,-152-2,56-2,233 6,-303 8,33 1,-96-12,-13-1,1 2,80 12,-93-8,1-1,55-2,-82-2,16-1</inkml:trace>
</inkml:ink>
</file>

<file path=ppt/ink/ink6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08:33.245"/>
    </inkml:context>
    <inkml:brush xml:id="br0">
      <inkml:brushProperty name="width" value="0.1" units="cm"/>
      <inkml:brushProperty name="height" value="0.1" units="cm"/>
      <inkml:brushProperty name="color" value="#E71224"/>
    </inkml:brush>
  </inkml:definitions>
  <inkml:trace contextRef="#ctx0" brushRef="#br0">6 1 24575,'0'0'0,"0"0"0,-1 0 0,1 0 0,0 0 0,0 0 0,-1 0 0,1 0 0,0 1 0,0-1 0,-1 0 0,1 0 0,0 0 0,0 0 0,0 0 0,-1 1 0,1-1 0,0 0 0,0 0 0,0 1 0,0-1 0,-1 0 0,1 0 0,0 0 0,0 1 0,0-1 0,0 0 0,0 0 0,0 1 0,0-1 0,0 0 0,0 1 0,0-1 0,0 0 0,0 0 0,0 1 0,0-1 0,0 0 0,0 0 0,0 1 0,0-1 0,0 0 0,0 0 0,1 1 0,6 14 0,5-5 0,1 0 0,0 0 0,0-2 0,1 0 0,0 0 0,0-1 0,27 8 0,-13-3 0,141 50 0,226 54 0,-3-3 0,-104-26 0,-245-73 0,1-2 0,67 9 0,94-1 0,-4 1 0,9 12 0,89 12 0,73-18 0,-347-27 0,18-2 0,0 2 0,0 2 0,0 2 0,0 2 0,49 13 0,-72-14 0,1-1 0,0-1 0,1 0 0,36-2 0,9 1 0,-44 1-1365,-3 3-5461</inkml:trace>
</inkml:ink>
</file>

<file path=ppt/ink/ink6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08:34.633"/>
    </inkml:context>
    <inkml:brush xml:id="br0">
      <inkml:brushProperty name="width" value="0.1" units="cm"/>
      <inkml:brushProperty name="height" value="0.1" units="cm"/>
      <inkml:brushProperty name="color" value="#E71224"/>
    </inkml:brush>
  </inkml:definitions>
  <inkml:trace contextRef="#ctx0" brushRef="#br0">225 1 24575,'32'29'0,"2"-1"0,46 28 0,17 15 0,37 24 0,-133-95 0,0 1 0,0-1 0,0 1 0,-1-1 0,1 1 0,0-1 0,0 1 0,0 0 0,-1 0 0,1-1 0,0 1 0,-1 0 0,1 0 0,-1 0 0,1 0 0,-1 0 0,1 0 0,-1 0 0,1 1 0,-1-1 0,-1 0 0,1-1 0,0 1 0,0 0 0,-1-1 0,1 1 0,0-1 0,-1 1 0,1 0 0,-1-1 0,1 1 0,0-1 0,-1 1 0,1-1 0,-1 0 0,1 1 0,-1-1 0,0 1 0,1-1 0,-1 0 0,1 1 0,-2-1 0,-7 3 0,1 0 0,-1 0 0,-15 1 0,9-1 0,-141 45 0,105-33 0,0 2 0,-64 32 0,58-24 0,-27 15-1365,58-28-5461</inkml:trace>
</inkml:ink>
</file>

<file path=ppt/ink/ink6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07:49.553"/>
    </inkml:context>
    <inkml:brush xml:id="br0">
      <inkml:brushProperty name="width" value="0.1" units="cm"/>
      <inkml:brushProperty name="height" value="0.1" units="cm"/>
      <inkml:brushProperty name="color" value="#E71224"/>
    </inkml:brush>
  </inkml:definitions>
  <inkml:trace contextRef="#ctx0" brushRef="#br0">1 1 24575,'3'5'0,"1"0"0,-1 0 0,0 1 0,-1-1 0,1 1 0,-1 0 0,0-1 0,0 1 0,-1 0 0,1 6 0,2 6 0,25 110 0,-6 0 0,11 223 0,-31 267 0,-7-298 0,4-276-1365,0-25-5461</inkml:trace>
</inkml:ink>
</file>

<file path=ppt/ink/ink6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07:50.830"/>
    </inkml:context>
    <inkml:brush xml:id="br0">
      <inkml:brushProperty name="width" value="0.1" units="cm"/>
      <inkml:brushProperty name="height" value="0.1" units="cm"/>
      <inkml:brushProperty name="color" value="#E71224"/>
    </inkml:brush>
  </inkml:definitions>
  <inkml:trace contextRef="#ctx0" brushRef="#br0">1 18 24575,'0'-1'0,"0"0"0,0 0 0,1 0 0,-1 1 0,0-1 0,1 0 0,-1 0 0,1 0 0,-1 1 0,1-1 0,-1 0 0,1 1 0,-1-1 0,1 0 0,0 1 0,0-1 0,-1 1 0,1-1 0,0 1 0,0-1 0,-1 1 0,1-1 0,0 1 0,0 0 0,0 0 0,0-1 0,-1 1 0,1 0 0,0 0 0,0 0 0,0 0 0,0 0 0,0 0 0,0 0 0,1 0 0,33 6 0,-27-2 0,1 0 0,-1 0 0,-1 1 0,1 0 0,-1 0 0,0 1 0,11 11 0,43 54 0,-38-42 0,260 359 0,-251-342 0,-31-44 0,1 1 0,-1-1 0,1 1 0,0-1 0,0 0 0,0 1 0,0-1 0,0 0 0,4 2 0,-5-4 0,0 1 0,0-1 0,0 0 0,0 0 0,0 0 0,0 0 0,0 0 0,0 0 0,0 0 0,0 0 0,0 0 0,0 0 0,0 0 0,0-1 0,0 1 0,0 0 0,0-1 0,0 1 0,-1-1 0,1 1 0,0-1 0,0 1 0,0-1 0,0 0 0,-1 1 0,1-1 0,0 0 0,0-1 0,16-17 0,-2 0 0,0-1 0,-1-1 0,-1 0 0,15-33 0,21-36 0,-31 65-341,-2-2 0,-1 0-1,17-43 1,-25 46-6485</inkml:trace>
</inkml:ink>
</file>

<file path=ppt/ink/ink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5T20:54:31.098"/>
    </inkml:context>
    <inkml:brush xml:id="br0">
      <inkml:brushProperty name="width" value="0.1" units="cm"/>
      <inkml:brushProperty name="height" value="0.1" units="cm"/>
      <inkml:brushProperty name="color" value="#E71224"/>
    </inkml:brush>
  </inkml:definitions>
  <inkml:trace contextRef="#ctx0" brushRef="#br0">0 486 24575,'250'-15'0,"-166"7"0,389-68 0,-320 46 0,-61 13 0,495-78 0,-319 68 0,404-59 0,-516 54 0,252-36 0,-334 63 0,45-5 0,66-5-1365,-149 13-5461</inkml:trace>
</inkml:ink>
</file>

<file path=ppt/ink/ink6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2:15:40.13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50,'0'-1,"0"0,1 0,-1 0,1 0,-1 0,1 0,0 0,-1 0,1 0,0 0,0 1,-1-1,1 0,0 0,0 1,0-1,0 1,0-1,0 1,0-1,0 1,0 0,0-1,0 1,0 0,1 0,1 0,36-5,-35 5,386-3,-201 6,25-1,225-5,-285-9,61-1,2450 12,-1236 3,-1383 3,-26 0</inkml:trace>
</inkml:ink>
</file>

<file path=ppt/ink/ink6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2:15:43.80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1 357,'5389'0,"-5348"2,0 2,61 14,-56-8,69 4,163-15,-265 0,64-6,-71 6,0 0,0 0,0-1,0 0,0 0,0-1,-1 1,1-1,9-7,-12 7,-1-1,1 1,-1 0,0-1,0 1,0-1,0 0,-1 0,1 0,-1 0,0 0,0 0,-1 0,1 0,-1 0,0 0,0 0,0 0,-1 0,1 0,-1 0,0 0,-2-6,-1-5,-1 1,-1 0,0 0,-1 0,-8-12,-62-76,73 97,1 0,-1 0,0 0,-1 0,1 0,-1 1,0 0,0 0,0 0,0 1,-1-1,1 1,-1 1,0-1,0 1,0 0,0 0,0 1,0 0,-1 0,1 0,0 1,-1 0,-7 0,-14 0,-1 2,1 0,-1 2,1 0,-32 11,20-3,14-4,-38 15,44-13</inkml:trace>
</inkml:ink>
</file>

<file path=ppt/ink/ink6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24:03.356"/>
    </inkml:context>
    <inkml:brush xml:id="br0">
      <inkml:brushProperty name="width" value="0.1" units="cm"/>
      <inkml:brushProperty name="height" value="0.1" units="cm"/>
      <inkml:brushProperty name="color" value="#E71224"/>
    </inkml:brush>
  </inkml:definitions>
  <inkml:trace contextRef="#ctx0" brushRef="#br0">1 0 24575,'2'9'0,"0"-1"0,0 0 0,1 0 0,0-1 0,0 1 0,1 0 0,0-1 0,0 0 0,1 0 0,9 10 0,-2 1 0,4 3 0,0-1 0,1-1 0,1-1 0,1 0 0,0-2 0,2 0 0,0-1 0,0-1 0,1-1 0,1-1 0,0-1 0,30 10 0,-1-4 0,1-2 0,1-2 0,0-3 0,93 7 0,-57-12 0,133-8 0,-185-3 0,-1-2 0,1-1 0,-1-2 0,52-23 0,-47 18 0,0 1 0,85-18 0,-45 25 0,-1 3 0,89 7 0,-38 0 0,-94 0 0,-1 1 0,0 2 0,0 1 0,58 18 0,-25-1 0,92 45 0,-76-17 0,-85-51 0,-1 1 0,1-1 0,-1 0 0,1 0 0,-1 0 0,1 1 0,-1-1 0,1 0 0,-1 0 0,1 0 0,-1 0 0,1 0 0,-1 0 0,1 0 0,-1 0 0,1 0 0,-1 0 0,1 0 0,-1 0 0,1-1 0,-1 1 0,1 0 0,-1 0 0,1-1 0,-1 1 0,1 0 0,-1 0 0,1-1 0,0 0 0,6-17 0,-6-28 0,-1 39 0,-1-2 0,1 0 0,1 0 0,-1 1 0,1-1 0,4-12 0,-5 18 0,1 1 0,1-1 0,-1 1 0,0-1 0,0 1 0,1 0 0,0-1 0,-1 1 0,1 0 0,0 0 0,0 0 0,0 0 0,0 1 0,0-1 0,1 1 0,-1-1 0,0 1 0,1 0 0,-1-1 0,1 1 0,5-1 0,10-1 0,0 0 0,0 1 0,0 1 0,0 1 0,35 4 0,9-1 0,951 0 0,-545-5 0,-444 0 0,1 0 0,-1-2 0,0-1 0,0-1 0,25-10 0,-22 6 0,1 2 0,0 1 0,31-3 0,40 6 0,-57 4 0,57-9 0,-86 7 0,0 0 0,0-2 0,0 0 0,0 0 0,-1-1 0,1-1 0,-1 0 0,15-10 0,-22 13-170,-1-1-1,0 1 0,0-1 1,-1 0-1,1 0 0,-1 0 1,4-5-1,2-8-6655</inkml:trace>
</inkml:ink>
</file>

<file path=ppt/ink/ink6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24:06.246"/>
    </inkml:context>
    <inkml:brush xml:id="br0">
      <inkml:brushProperty name="width" value="0.1" units="cm"/>
      <inkml:brushProperty name="height" value="0.1" units="cm"/>
      <inkml:brushProperty name="color" value="#E71224"/>
    </inkml:brush>
  </inkml:definitions>
  <inkml:trace contextRef="#ctx0" brushRef="#br0">0 1 24575,'1'0'0,"-1"0"0,1 1 0,0-1 0,-1 0 0,1 0 0,-1 1 0,1-1 0,0 1 0,-1-1 0,1 0 0,-1 1 0,1-1 0,-1 1 0,0-1 0,1 1 0,-1-1 0,1 1 0,-1 0 0,0-1 0,0 1 0,1 0 0,-1-1 0,0 1 0,0 0 0,6 22 0,-4-16 0,27 90 0,27 105 0,-50-175 0,2 0 0,1-1 0,1 0 0,24 44 0,66 91 0,-99-160 0,13 17 0,0-1 0,26 24 0,-28-30 0,0 1 0,0 1 0,-1 0 0,-1 0 0,13 22 0,-20-29 0,1 1 0,1-1 0,-1 0 0,1-1 0,0 1 0,1-1 0,-1 0 0,1 0 0,0-1 0,0 1 0,8 3 0,11 5 0,42 16 0,-29-14 0,-8-2 0,-8-5 0,-1 2 0,1 0 0,-2 2 0,34 23 0,-43-26 0,1-1 0,1-1 0,-1 1 0,1-2 0,0 0 0,1-1 0,0 0 0,19 4 0,17 1 0,55 3 0,-7 0 0,-69-8 0,94 17 0,1-6 0,140 1 0,1533-19 0,-948 3 0,-777-5 0,0-3 0,114-27 0,-3 0 0,185-27 0,-301 50 0,-37 5 0,203-39 0,87-41 0,-267 71 0,-24 8 0,42-18 0,-54 17 0,1 1 0,0 0 0,0 2 0,1 0 0,0 1 0,-1 0 0,1 2 0,25 0 0,92-8 2,-82 4-1369,-22 3-5459</inkml:trace>
</inkml:ink>
</file>

<file path=ppt/ink/ink6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24:08.437"/>
    </inkml:context>
    <inkml:brush xml:id="br0">
      <inkml:brushProperty name="width" value="0.1" units="cm"/>
      <inkml:brushProperty name="height" value="0.1" units="cm"/>
      <inkml:brushProperty name="color" value="#E71224"/>
    </inkml:brush>
  </inkml:definitions>
  <inkml:trace contextRef="#ctx0" brushRef="#br0">1 0 24575,'29'2'0,"-1"1"0,1 1 0,46 14 0,23 3 0,-47-11 0,-32-6 0,2 0 0,29 1 0,-41-5 0,0 1 0,0 0 0,0 0 0,-1 1 0,1 0 0,-1 1 0,1 0 0,13 6 0,-19-7 0,0-1 0,0 1 0,0 0 0,0 0 0,-1 0 0,1 1 0,-1-1 0,1 1 0,-1-1 0,0 1 0,0 0 0,0 0 0,0 0 0,0 0 0,-1 0 0,1 0 0,-1 0 0,0 1 0,0-1 0,0 0 0,-1 1 0,1-1 0,-1 1 0,0 5 0,-1 3 0,-1 0 0,-1 1 0,0-2 0,0 1 0,-8 16 0,-7 25 0,12-37-12,-1 1 0,0-2 0,-1 1 0,-1-1 0,-12 16 0,-1 3-1281,6-7-5533</inkml:trace>
</inkml:ink>
</file>

<file path=ppt/ink/ink6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25:20.904"/>
    </inkml:context>
    <inkml:brush xml:id="br0">
      <inkml:brushProperty name="width" value="0.1" units="cm"/>
      <inkml:brushProperty name="height" value="0.1" units="cm"/>
      <inkml:brushProperty name="color" value="#E71224"/>
    </inkml:brush>
  </inkml:definitions>
  <inkml:trace contextRef="#ctx0" brushRef="#br0">0 473 24575,'10'-8'0,"0"1"0,1-1 0,-1 2 0,2-1 0,-1 2 0,22-9 0,15-7 0,13-7 0,1 3 0,72-19 0,-79 27 0,-1-1 0,-10 3 0,2 2 0,54-10 0,321-62 0,-327 64 0,1 5 0,121-6 0,-85 10 0,350 2 0,-295 12 0,845-2 0,-996-2 0,-1-2 0,64-14 0,-60 9 0,0 3 0,41-3 0,432 7 0,-247 4 0,1358-2 0,-1596 2 0,0 1 0,0 1 0,-1 1 0,43 14 0,12 3 0,438 133 0,-458-135 0,42 17 0,27 10-1365,-101-38-5461</inkml:trace>
</inkml:ink>
</file>

<file path=ppt/ink/ink6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25:22.921"/>
    </inkml:context>
    <inkml:brush xml:id="br0">
      <inkml:brushProperty name="width" value="0.1" units="cm"/>
      <inkml:brushProperty name="height" value="0.1" units="cm"/>
      <inkml:brushProperty name="color" value="#E71224"/>
    </inkml:brush>
  </inkml:definitions>
  <inkml:trace contextRef="#ctx0" brushRef="#br0">1 207 24575,'11'0'0,"61"-1"0,120 16 0,-137-9 0,102-2 0,-155-4 0,-1 0 0,0 0 0,0 0 0,1 0 0,-1 0 0,0 0 0,0-1 0,0 1 0,0 0 0,0 0 0,0-1 0,0 1 0,0 0 0,0-1 0,0 1 0,0-1 0,-1 0 0,1 1 0,1-2 0,-1 1 0,-1 1 0,0-1 0,1 0 0,-1 1 0,0-1 0,0 0 0,0 1 0,0-1 0,1 0 0,-1 0 0,0 1 0,0-1 0,0 0 0,0 0 0,-1 1 0,1-1 0,0 0 0,0 0 0,0 1 0,-1-2 0,-3-6 0,0 1 0,0 0 0,-1 0 0,-6-8 0,-6-10 0,-36-89-1365,40 90-5461</inkml:trace>
</inkml:ink>
</file>

<file path=ppt/ink/ink6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19:23.285"/>
    </inkml:context>
    <inkml:brush xml:id="br0">
      <inkml:brushProperty name="width" value="0.1" units="cm"/>
      <inkml:brushProperty name="height" value="0.1" units="cm"/>
      <inkml:brushProperty name="color" value="#E71224"/>
    </inkml:brush>
  </inkml:definitions>
  <inkml:trace contextRef="#ctx0" brushRef="#br0">0 126 24575,'47'14'0,"-7"-11"0,-1-1 0,0-2 0,52-6 0,122-27 0,-100 14 0,732-55 0,6 67 0,-669 8 0,519-5 0,-327 1 0,-201 7-180,195 30 0,170 54-181,-132-3 345,674 235 0,-733-182 16,336 187 0,-387-159 726,-277-154-721,-1 2 0,0 1 0,-1 0 0,-1 1 0,27 34 0,52 96-10,-66-99 7,-2-2-684,59 72-1,-72-101-6143</inkml:trace>
</inkml:ink>
</file>

<file path=ppt/ink/ink6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19:25.028"/>
    </inkml:context>
    <inkml:brush xml:id="br0">
      <inkml:brushProperty name="width" value="0.1" units="cm"/>
      <inkml:brushProperty name="height" value="0.1" units="cm"/>
      <inkml:brushProperty name="color" value="#E71224"/>
    </inkml:brush>
  </inkml:definitions>
  <inkml:trace contextRef="#ctx0" brushRef="#br0">1 157 24575,'8'1'0,"0"0"0,-1 1 0,1 0 0,0 0 0,-1 1 0,1-1 0,-1 2 0,9 4 0,23 9 0,216 82 0,-213-85 0,51 11 0,-55-16 0,-37-8 0,1-1 0,0 0 0,-1 1 0,1-1 0,-1 0 0,1 0 0,0 0 0,-1 0 0,1 0 0,-1-1 0,1 1 0,0-1 0,-1 1 0,1-1 0,-1 1 0,1-1 0,-1 0 0,0 1 0,1-1 0,-1 0 0,0 0 0,1 0 0,-1 0 0,0 0 0,0-1 0,0 1 0,0 0 0,0 0 0,0-1 0,0 1 0,0-1 0,-1 1 0,1-1 0,-1 1 0,1-1 0,-1 1 0,1-1 0,-1 1 0,0-1 0,0-3 0,2-9 0,0 0 0,-2 0 0,-1-25 0,0 24 0,-3-171-1365,4 159-5461</inkml:trace>
</inkml:ink>
</file>

<file path=ppt/ink/ink6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19:27.549"/>
    </inkml:context>
    <inkml:brush xml:id="br0">
      <inkml:brushProperty name="width" value="0.1" units="cm"/>
      <inkml:brushProperty name="height" value="0.1" units="cm"/>
      <inkml:brushProperty name="color" value="#E71224"/>
    </inkml:brush>
  </inkml:definitions>
  <inkml:trace contextRef="#ctx0" brushRef="#br0">8104 453 24575,'-6'-6'0,"-1"0"0,0 0 0,0 1 0,0 0 0,-1 1 0,0-1 0,0 1 0,-12-4 0,-8-1 0,-35-6 0,24 6 0,-205-37 0,98 21 0,-477-65 0,207 35 0,160 15 0,-326-46 0,131 57 0,-5 31 0,147 1 0,-135-4 0,-497 3 0,886-1 0,0 2 0,0 2 0,0 3 0,1 2 0,0 3 0,-77 28 0,-348 168 0,-118 62 0,478-202 0,4 5 0,-137 114 0,-189 201 0,283-245 0,103-88 0,2 2 0,3 2 0,-45 72 0,-16 19 0,76-95-1365,27-40-5461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9:46.618"/>
    </inkml:context>
    <inkml:brush xml:id="br0">
      <inkml:brushProperty name="width" value="0.2" units="cm"/>
      <inkml:brushProperty name="height" value="0.2" units="cm"/>
      <inkml:brushProperty name="color" value="#E71224"/>
    </inkml:brush>
  </inkml:definitions>
  <inkml:trace contextRef="#ctx0" brushRef="#br0">0 98 24575,'84'-1'0,"93"3"0,-133 6 0,-44-8 0,0 0 0,0 0 0,0 0 0,0 0 0,1 0 0,-1 0 0,0 0 0,0 0 0,0 0 0,0 0 0,0 0 0,0 0 0,1 0 0,-1 0 0,0 0 0,0 0 0,0 0 0,0 0 0,0 0 0,1 0 0,-1 0 0,0 1 0,0-1 0,0 0 0,0 0 0,0 0 0,0 0 0,0 0 0,1 0 0,-1 0 0,0 0 0,0 0 0,0 0 0,0 1 0,0-1 0,0 0 0,0 0 0,0 0 0,0 0 0,0 0 0,0 0 0,0 1 0,0-1 0,0 0 0,0 0 0,0 0 0,0 0 0,0 0 0,0 1 0,0-1 0,0 0 0,0 0 0,0 0 0,0 0 0,0 0 0,0 0 0,0 1 0,0-1 0,0 0 0,0 0 0,0 0 0,0 0 0,0 0 0,-1 1 0,-12 3 0,-20 0 0,15-4 0,1-1 0,0-1 0,-1 0 0,1-2 0,0 0 0,0 0 0,-31-14 0,47 17 0,-1 1 0,1 0 0,0-1 0,-1 1 0,1-1 0,0 0 0,-1 1 0,1-1 0,0 0 0,0 0 0,-1 0 0,1 1 0,0-1 0,0-1 0,0 1 0,0 0 0,1 0 0,-1 0 0,0 0 0,0-1 0,1 1 0,-1 0 0,1-1 0,-1 1 0,1 0 0,-1-1 0,1-1 0,0 1 0,1 1 0,0-1 0,-1 1 0,1-1 0,0 1 0,0 0 0,0 0 0,0-1 0,0 1 0,1 0 0,-1 0 0,0 0 0,0 0 0,1 0 0,-1 0 0,1 1 0,-1-1 0,1 0 0,-1 1 0,1-1 0,-1 1 0,1 0 0,-1-1 0,3 1 0,25-5 0,0 1 0,0 2 0,1 1 0,31 3 0,-26-1 0,0-1 0,46-6 0,26-5 0,0 4 0,122 9 0,-72 0 0,-137-2 0,3-1 0,0 1 0,1 1 0,-2 1 0,1 1 0,0 1 0,33 10 0,54 18 0,-78-25 0,-2 1 0,49 21 0,-42-11 0,145 60 0,-94-56 0,-65-18 0,-2 1 0,1 1 0,-1 1 0,29 13 0,-8-1 0,69 23 0,-69-28 0,79 38 0,-35-11-1365</inkml:trace>
</inkml:ink>
</file>

<file path=ppt/ink/ink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5T20:54:46.500"/>
    </inkml:context>
    <inkml:brush xml:id="br0">
      <inkml:brushProperty name="width" value="0.1" units="cm"/>
      <inkml:brushProperty name="height" value="0.1" units="cm"/>
      <inkml:brushProperty name="color" value="#E71224"/>
    </inkml:brush>
  </inkml:definitions>
  <inkml:trace contextRef="#ctx0" brushRef="#br0">1 0 24575,'63'2'0,"0"3"0,0 2 0,70 17 0,3-4 0,-105-17 0,-8 1 0,0 0 0,-1 1 0,0 1 0,28 12 0,-48-17 0,0 0 0,0 0 0,0 0 0,0 0 0,0 0 0,-1 0 0,1 0 0,0 1 0,0-1 0,-1 0 0,1 1 0,-1 0 0,1-1 0,-1 1 0,0 0 0,0 0 0,0 0 0,0 0 0,0 0 0,0 0 0,0 0 0,0 0 0,-1 0 0,1 0 0,-1 1 0,0-1 0,0 0 0,0 2 0,-1 5 0,0-1 0,-1 1 0,0-1 0,-1 0 0,-6 16 0,1-4 0,4-12 0,0 0 0,-1 0 0,1-1 0,-2 0 0,1 0 0,-1 0 0,0-1 0,0 1 0,-1-2 0,0 1 0,-10 6 0,6-4 0,1 1 0,-1 0 0,-15 19 0,-12 21 0,-50 50 0,74-85-1365</inkml:trace>
</inkml:ink>
</file>

<file path=ppt/ink/ink7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19:29.049"/>
    </inkml:context>
    <inkml:brush xml:id="br0">
      <inkml:brushProperty name="width" value="0.1" units="cm"/>
      <inkml:brushProperty name="height" value="0.1" units="cm"/>
      <inkml:brushProperty name="color" value="#E71224"/>
    </inkml:brush>
  </inkml:definitions>
  <inkml:trace contextRef="#ctx0" brushRef="#br0">1 0 24575,'2'3'0,"1"0"0,-1 0 0,0 1 0,0-1 0,-1 1 0,1-1 0,-1 1 0,1-1 0,-1 1 0,0 0 0,-1 0 0,2 4 0,1 54 0,-3-31 0,24 182 0,-23-211 0,-1 1 0,1-1 0,0 1 0,0-1 0,0 1 0,1-1 0,-1 1 0,1-1 0,-1 0 0,1 0 0,0 0 0,-1 0 0,1 0 0,0 0 0,1 0 0,-1-1 0,0 1 0,0-1 0,1 1 0,-1-1 0,1 0 0,-1 0 0,1 0 0,-1 0 0,1-1 0,-1 1 0,1-1 0,5 1 0,10 1 0,0-1 0,-1-1 0,25-2 0,-20 1 0,-2-1 0,1-1 0,25-7 0,-27 6 0,1 0 0,31-2 0,18 6-1365,-49 0-5461</inkml:trace>
</inkml:ink>
</file>

<file path=ppt/ink/ink7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2:44.750"/>
    </inkml:context>
    <inkml:brush xml:id="br0">
      <inkml:brushProperty name="width" value="0.35" units="cm"/>
      <inkml:brushProperty name="height" value="0.35" units="cm"/>
      <inkml:brushProperty name="color" value="#FFFFFF"/>
    </inkml:brush>
  </inkml:definitions>
  <inkml:trace contextRef="#ctx0" brushRef="#br0">104 118 24575,'-4'-4'0,"-5"-1"0,-1-4 0,1-5 0,-2 1 0,-4-2 0,-2-2 0,1-2 0,4-3 0</inkml:trace>
</inkml:ink>
</file>

<file path=ppt/ink/ink7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2:59.600"/>
    </inkml:context>
    <inkml:brush xml:id="br0">
      <inkml:brushProperty name="width" value="0.2" units="cm"/>
      <inkml:brushProperty name="height" value="0.2" units="cm"/>
      <inkml:brushProperty name="color" value="#FFFFFF"/>
    </inkml:brush>
  </inkml:definitions>
  <inkml:trace contextRef="#ctx0" brushRef="#br0">97 401 24575,'1'61'0,"-3"66"0,-4-102 0,6-25 0,-1 0 0,1 1 0,0-1 0,0 0 0,-1 1 0,1-1 0,0 0 0,0 0 0,-1 1 0,1-1 0,0 0 0,0 0 0,-1 0 0,1 1 0,0-1 0,-1 0 0,1 0 0,0 0 0,-1 0 0,1 0 0,-1 0 0,1 1 0,0-1 0,-1 0 0,1 0 0,0 0 0,-1 0 0,1 0 0,0-1 0,-1 1 0,1 0 0,-1 0 0,1 0 0,0 0 0,-1 0 0,1 0 0,0-1 0,-1 1 0,1 0 0,0 0 0,0 0 0,-1-1 0,1 1 0,0 0 0,-1 0 0,1-1 0,0 1 0,0 0 0,0-1 0,-1 1 0,1 0 0,0-1 0,0 1 0,0 0 0,0-1 0,0 1 0,0 0 0,0-1 0,-1 0 0,-4-9 0,0 0 0,1 0 0,0 0 0,0-1 0,-3-20 0,-7-59 0,13 82 0,-3-48 0,5-90 0,-2-34 0,1 176 0,-1-1 0,1 1 0,-1 0 0,0 0 0,0 0 0,0 0 0,-1 0 0,1 0 0,-5-7 0,6 11 0,0 0 0,0 0 0,0 0 0,-1 0 0,1 0 0,0 0 0,0 0 0,0 0 0,-1 0 0,1 0 0,0 0 0,0 0 0,0 0 0,-1 0 0,1 0 0,0 0 0,0 0 0,-1 0 0,1 0 0,0 1 0,0-1 0,0 0 0,0 0 0,-1 0 0,1 0 0,0 0 0,0 0 0,0 1 0,0-1 0,-1 0 0,1 0 0,0 0 0,0 0 0,0 1 0,0-1 0,0 0 0,0 0 0,0 0 0,0 1 0,0-1 0,0 0 0,-1 0 0,1 0 0,0 1 0,0-1 0,0 0 0,0 0 0,0 1 0,0-1 0,1 0 0,-1 0 0,0 0 0,0 1 0,0-1 0,0 0 0,-2 15 0,-1 273 0,5-148 0,0-119 0,0 1 0,1-1 0,1 0 0,9 26 0,-6-25 0,-2 0 0,0 1 0,2 37 0,-6-51 0,0 0 0,0 0 0,1 0 0,3 11 0,-5-18 0,1 0 0,0-1 0,-1 1 0,1 0 0,0-1 0,0 1 0,0 0 0,0-1 0,1 1 0,-1-1 0,0 0 0,2 2 0,-2-2 0,0-1 0,0 0 0,-1 1 0,1-1 0,0 0 0,0 0 0,0 0 0,0 1 0,0-1 0,0 0 0,-1 0 0,1 0 0,0 0 0,0 0 0,0-1 0,0 1 0,0 0 0,0 0 0,-1 0 0,1-1 0,0 1 0,0-1 0,0 1 0,-1 0 0,1-1 0,0 1 0,0-2 0,2 0 0,-1 0 0,0 0 0,-1 0 0,1-1 0,0 1 0,-1-1 0,1 1 0,-1-1 0,0 0 0,0 1 0,0-1 0,0 0 0,0-3 0,8-44 0,-5 28 0,-2 10 0,-1 3 0,1 1 0,0-1 0,0 1 0,1-1 0,5-10 0,-2 12 0,-4 13 0,-4 15 0,1-15-65,-1 0 0,0 0 0,0 0 0,-1-1 0,1 1 0,-1-1 0,-1 1 0,1-1 0,-1 0 0,1 0 0,-1-1 0,-1 1 0,1-1 0,-1 0 0,1 0 0,-1 0 0,-1-1 0,1 0 0,0 0 0,-10 4 0</inkml:trace>
</inkml:ink>
</file>

<file path=ppt/ink/ink7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3:11.994"/>
    </inkml:context>
    <inkml:brush xml:id="br0">
      <inkml:brushProperty name="width" value="0.2" units="cm"/>
      <inkml:brushProperty name="height" value="0.2" units="cm"/>
      <inkml:brushProperty name="color" value="#FFFFFF"/>
    </inkml:brush>
  </inkml:definitions>
  <inkml:trace contextRef="#ctx0" brushRef="#br0">8 15 24575,'3'-2'0,"0"0"0,1 0 0,0 1 0,0-1 0,-1 1 0,1 0 0,0 0 0,0 0 0,0 0 0,0 1 0,0-1 0,5 1 0,-9 1 0,0-1 0,0 1 0,1-1 0,-1 1 0,0-1 0,0 1 0,1-1 0,-1 1 0,0-1 0,0 1 0,0-1 0,0 1 0,0-1 0,0 1 0,0-1 0,0 1 0,0 0 0,0-1 0,0 1 0,0-1 0,0 1 0,-1-1 0,1 1 0,0-1 0,0 1 0,0-1 0,-1 1 0,1-1 0,0 0 0,-1 1 0,1-1 0,0 1 0,-1-1 0,1 0 0,-1 1 0,-16 21 0,15-19 0,-1 1 0,0 1 0,0 0 0,0 0 0,0 0 0,1 0 0,0 1 0,0-1 0,1 1 0,-1-1 0,1 1 0,0 0 0,1-1 0,-1 1 0,1 0 0,0-1 0,2 9 0,-2-6 0,-7 47 0,4-44 0,1 1 0,-1 22 0,5 13 0,9 55 0,-10-96-114,0-1 1,0 0-1,1 0 0,-1 1 0,1-1 1,0 0-1,0 0 0,1-1 0,-1 1 1,1 0-1,4 5 0</inkml:trace>
</inkml:ink>
</file>

<file path=ppt/ink/ink7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3:15.281"/>
    </inkml:context>
    <inkml:brush xml:id="br0">
      <inkml:brushProperty name="width" value="0.2" units="cm"/>
      <inkml:brushProperty name="height" value="0.2" units="cm"/>
      <inkml:brushProperty name="color" value="#FFFFFF"/>
    </inkml:brush>
  </inkml:definitions>
  <inkml:trace contextRef="#ctx0" brushRef="#br0">10 438 24575,'-1'-2'0,"0"1"0,0-1 0,0 0 0,0 1 0,0-1 0,0 0 0,1 0 0,-1 0 0,0 0 0,1 0 0,0 0 0,-1 0 0,1 0 0,0 0 0,0 0 0,0 0 0,0 0 0,1 0 0,-1 0 0,0 0 0,1 1 0,0-1 0,-1 0 0,1 0 0,0 0 0,1-2 0,2-4 0,1 0 0,0 0 0,0 1 0,8-10 0,-7 10 0,-1 0 0,0-1 0,0 0 0,-1 0 0,1 0 0,-2-1 0,6-15 0,-3-1 0,5-37 0,-5 24 0,-3 13-79,-1 0 0,-2-31-1,0 29-1047</inkml:trace>
</inkml:ink>
</file>

<file path=ppt/ink/ink7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3:18.289"/>
    </inkml:context>
    <inkml:brush xml:id="br0">
      <inkml:brushProperty name="width" value="0.2" units="cm"/>
      <inkml:brushProperty name="height" value="0.2" units="cm"/>
      <inkml:brushProperty name="color" value="#FFFFFF"/>
    </inkml:brush>
  </inkml:definitions>
  <inkml:trace contextRef="#ctx0" brushRef="#br0">0 1 24575,'1'0'0,"0"0"0,1 0 0,-1 1 0,0-1 0,0 0 0,0 1 0,0-1 0,0 1 0,0 0 0,0-1 0,0 1 0,0 0 0,-1-1 0,1 1 0,0 0 0,0 0 0,0 0 0,-1 0 0,1 0 0,0 1 0,14 29 0,-6-11 0,7 11 0,-2 2 0,-1 0 0,16 62 0,-13 22 0,-14-65-318,-2-41-729</inkml:trace>
</inkml:ink>
</file>

<file path=ppt/ink/ink7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3:20.416"/>
    </inkml:context>
    <inkml:brush xml:id="br0">
      <inkml:brushProperty name="width" value="0.2" units="cm"/>
      <inkml:brushProperty name="height" value="0.2" units="cm"/>
      <inkml:brushProperty name="color" value="#FFFFFF"/>
    </inkml:brush>
  </inkml:definitions>
  <inkml:trace contextRef="#ctx0" brushRef="#br0">1 0 24575,'0'0'-8191</inkml:trace>
</inkml:ink>
</file>

<file path=ppt/ink/ink7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3:20.774"/>
    </inkml:context>
    <inkml:brush xml:id="br0">
      <inkml:brushProperty name="width" value="0.2" units="cm"/>
      <inkml:brushProperty name="height" value="0.2" units="cm"/>
      <inkml:brushProperty name="color" value="#FFFFFF"/>
    </inkml:brush>
  </inkml:definitions>
  <inkml:trace contextRef="#ctx0" brushRef="#br0">1 0 24575,'0'0'-8191</inkml:trace>
</inkml:ink>
</file>

<file path=ppt/ink/ink7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2:33:38.906"/>
    </inkml:context>
    <inkml:brush xml:id="br0">
      <inkml:brushProperty name="width" value="0.2" units="cm"/>
      <inkml:brushProperty name="height" value="0.2" units="cm"/>
      <inkml:brushProperty name="color" value="#FFFFFF"/>
    </inkml:brush>
  </inkml:definitions>
  <inkml:trace contextRef="#ctx0" brushRef="#br0">309 167 24575,'-4'5'0,"1"0"0,1 1 0,-1 0 0,1-1 0,0 1 0,1 0 0,-1 0 0,1 0 0,0 0 0,0 11 0,-1 2 0,-39 334 0,41-352 0,0-1 0,0 1 0,0-1 0,0 1 0,0-1 0,0 1 0,0-1 0,0 1 0,0-1 0,0 1 0,0-1 0,0 1 0,-1-1 0,1 1 0,0-1 0,0 1 0,-1-1 0,1 1 0,0-1 0,0 0 0,-1 1 0,1-1 0,-1 1 0,1-1 0,-1 1 0,-9-7 0,-6-19 0,3-14 0,2-2 0,2 1 0,-8-82 0,11 69 0,-23-92 0,24 122 0,0 1 0,2-1 0,-1-30 0,3 43 0,1 10 0,0-1 0,0 0 0,-1 1 0,1-1 0,0 0 0,-1 1 0,1-1 0,0 0 0,-1 1 0,1-1 0,-1 1 0,1-1 0,-1 1 0,1-1 0,-1 1 0,1-1 0,-1 1 0,0 0 0,1-1 0,-1 1 0,1 0 0,-1-1 0,0 1 0,1 0 0,-1 0 0,-1-1 0,-27-3 0,5 0 0,23 4 0,-1-1 0,1 1 0,0 0 0,0-1 0,0 1 0,0 0 0,0 0 0,0 0 0,-1-1 0,1 1 0,0 1 0,0-1 0,0 0 0,0 0 0,0 0 0,0 1 0,-1-1 0,1 0 0,0 1 0,0-1 0,0 1 0,0-1 0,0 1 0,0 0 0,0-1 0,0 1 0,1 0 0,-1 0 0,0-1 0,0 1 0,1 0 0,-1 0 0,0 0 0,1 0 0,-1 0 0,1 0 0,-1 0 0,1 0 0,-1 0 0,1 1 0,0-1 0,0 1 0,-1 2 0,0-1 0,0 1 0,0 0 0,1 0 0,0-1 0,0 1 0,0 0 0,0 0 0,0-1 0,1 1 0,0 0 0,1 3 0,7 15 0,0-3 0,-2-1 0,9 35 0,6 25 0,10 56 0,-27-114 0,0 1 0,-2-1 0,0 1 0,-1-1 0,-1 1 0,-2 28 0,0-47 0,1 0 0,0-1 0,-1 1 0,1 0 0,-1-1 0,1 1 0,-1 0 0,0-1 0,0 1 0,1-1 0,-1 1 0,-1-1 0,1 0 0,0 1 0,0-1 0,0 0 0,-3 3 0,-30 14 0,0 2 0,32-19 0,1 0 0,0 1 0,-1-1 0,1 0 0,-1 0 0,1 0 0,-1-1 0,1 1 0,-1 0 0,0 0 0,-2 0 0,1-5 0,12-9 0,-4 5 0,0 1 0,0-1 0,5-13 0,-6 13 0,-1 1 0,1 0 0,0 0 0,1 1 0,7-10 0,-2 7 0,0 1 0,1 0 0,0 0 0,1 1 0,-1 0 0,15-5 0,-11 5 0,0 0 0,-1-2 0,17-12 0,-24 15 0,-1-1 0,0 0 0,0 0 0,-1-1 0,0 0 0,0 1 0,6-17 0,-8 17 0,0 0 0,1 0 0,0 0 0,0 0 0,0 0 0,1 1 0,0 0 0,1 0 0,-1 0 0,12-9 0,6 2 0,1 1 0,28-10 0,-33 15 0,0-1 0,-1 0 0,0-2 0,-1 0 0,19-14 0,-33 20 0,-1 1 0,1-1 0,-1 0 0,0 0 0,0 1 0,-1-1 0,1-1 0,-1 1 0,0 0 0,0 0 0,0 0 0,0-1 0,-1 1 0,0 0 0,0-1 0,0 1 0,0 0 0,-1 0 0,1-1 0,-3-5 0,3 9 0,-1 0 0,0 1 0,1-1 0,-1 0 0,0 0 0,1 1 0,-1-1 0,0 0 0,0 1 0,0-1 0,0 0 0,0 1 0,0-1 0,0 1 0,0 0 0,0-1 0,0 1 0,0 0 0,0 0 0,0-1 0,0 1 0,0 0 0,0 0 0,0 0 0,0 0 0,0 0 0,0 1 0,0-1 0,0 0 0,0 0 0,0 1 0,0-1 0,0 0 0,0 1 0,0-1 0,0 1 0,-1 1 0,-4 1 0,0 0 0,1 0 0,-1 1 0,-8 6 0,9-4 0,0 0 0,0-1 0,0 2 0,1-1 0,0 0 0,0 1 0,1 0 0,0 0 0,0 0 0,0 0 0,1 0 0,0 1 0,-2 13 0,2 6 0,0 1 0,4 41 0,0-14 0,-1-39 0,1-1 0,0 1 0,2-1 0,9 28 0,-3-10 0,2 48 0,-11-78 7,0 0 0,1 0-1,0 0 1,-1 0 0,1 0 0,0 0-1,1-1 1,-1 1 0,5 4 0,7 8-1440</inkml:trace>
</inkml:ink>
</file>

<file path=ppt/ink/ink7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2:09.694"/>
    </inkml:context>
    <inkml:brush xml:id="br0">
      <inkml:brushProperty name="width" value="0.1" units="cm"/>
      <inkml:brushProperty name="height" value="0.1" units="cm"/>
      <inkml:brushProperty name="color" value="#E71224"/>
    </inkml:brush>
  </inkml:definitions>
  <inkml:trace contextRef="#ctx0" brushRef="#br0">0 0 24575,'1'12'0,"1"0"0,0-1 0,0 0 0,1 1 0,1-1 0,0 0 0,0 0 0,1-1 0,0 1 0,1-1 0,10 13 0,10 13 0,50 51 0,-12-25 0,2-3 0,3-3 0,2-3 0,2-4 0,2-2 0,97 43 0,-84-53 0,2-4 0,139 32 0,-22-8 0,-158-41 0,1-1 0,0-3 0,1-2 0,93 5 0,37-4 0,0 7 0,265 61 0,-382-64 0,120 20 0,-31-11 0,22 3 0,-31-2 0,-53-7 0,94 5-1365,-155-20-5461</inkml:trace>
</inkml:ink>
</file>

<file path=ppt/ink/ink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5T20:54:59.729"/>
    </inkml:context>
    <inkml:brush xml:id="br0">
      <inkml:brushProperty name="width" value="0.1" units="cm"/>
      <inkml:brushProperty name="height" value="0.1" units="cm"/>
      <inkml:brushProperty name="color" value="#E71224"/>
    </inkml:brush>
  </inkml:definitions>
  <inkml:trace contextRef="#ctx0" brushRef="#br0">1 6396 24575,'1'-2'0,"1"-1"0,0 0 0,-1 1 0,1-1 0,0 1 0,1-1 0,-1 1 0,0 0 0,1 0 0,-1 0 0,5-2 0,4-5 0,77-80 0,-49 48 0,82-68 0,-93 86 0,-1-2 0,-2-1 0,32-40 0,15-15 0,-23 30 0,184-196 0,-220 232 0,197-238 0,-94 80 0,-69 101 0,20-38 0,-27 44 0,61-78 0,250-321 0,-213 281 0,-3 5 0,-53 52 0,167-229 0,52-31 0,-215 262 0,87-167 0,-64 87 0,35-70 0,-19 60 0,14-30 0,-61 93 0,6-15 0,12-67 0,-45 103 0,-13 36 0,93-209 0,-106 253 0,5-8 0,41-115 0,-1-86 0,-48 195-1365,-17 46-5461</inkml:trace>
</inkml:ink>
</file>

<file path=ppt/ink/ink7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12:10.685"/>
    </inkml:context>
    <inkml:brush xml:id="br0">
      <inkml:brushProperty name="width" value="0.1" units="cm"/>
      <inkml:brushProperty name="height" value="0.1" units="cm"/>
      <inkml:brushProperty name="color" value="#E71224"/>
    </inkml:brush>
  </inkml:definitions>
  <inkml:trace contextRef="#ctx0" brushRef="#br0">28 1 24575,'12'1'0,"0"1"0,0 1 0,0 0 0,0 1 0,-1 0 0,1 1 0,-1 0 0,0 1 0,15 10 0,23 11 0,-5-3 0,-2 1 0,51 39 0,-59-39 0,-26-20 0,1 1 0,-1 1 0,1-1 0,-1 1 0,0 1 0,9 10 0,-16-17 0,0 1 0,0-1 0,0 1 0,0-1 0,0 1 0,0 0 0,-1-1 0,1 1 0,0 0 0,-1 0 0,0-1 0,1 1 0,-1 0 0,0 0 0,0 0 0,0-1 0,0 1 0,0 0 0,0 0 0,-1 0 0,1-1 0,0 1 0,-1 0 0,0 0 0,1-1 0,-1 1 0,0 0 0,0-1 0,0 1 0,0-1 0,0 1 0,0-1 0,0 1 0,-1-1 0,1 0 0,0 0 0,-1 0 0,-1 2 0,-14 8 0,1-1 0,-2-1 0,1 0 0,-1-1 0,-33 10 0,3-1 0,48-17 0,-47 17 0,0 3 0,1 2 0,-56 35 0,94-51-142,1 0 1,0 1-1,0-1 0,1 1 0,-6 9 1,9-12-374</inkml:trace>
</inkml:ink>
</file>

<file path=ppt/ink/ink7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3:29:16.04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73,'148'1,"163"-3,-263-3,81-21,-46 8,7 6,0 4,150 5,-130 4,-87 1,1 0,29 7,-28-4,46 2,-21-6,81 12,-66-5,1-3,109-6,-58-2,-70 3,-27 0</inkml:trace>
</inkml:ink>
</file>

<file path=ppt/ink/ink7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7T13:29:17.65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0,'2048'0,"-2028"0</inkml:trace>
</inkml:ink>
</file>

<file path=ppt/ink/ink7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30:05.596"/>
    </inkml:context>
    <inkml:brush xml:id="br0">
      <inkml:brushProperty name="width" value="0.1" units="cm"/>
      <inkml:brushProperty name="height" value="0.1" units="cm"/>
      <inkml:brushProperty name="color" value="#E71224"/>
    </inkml:brush>
  </inkml:definitions>
  <inkml:trace contextRef="#ctx0" brushRef="#br0">0 1 24575,'383'64'0,"-207"-37"0,1026 141-1508,-924-132 1354,1491 98 154,-654-136 219,-384-2-102,2226 4 1209,-2937-1-1300,-1-2 1,0 0-1,0 0 0,29-11 0,-28 8-400,1 0 0,0 1 0,25-1 0,-26 5-6452</inkml:trace>
</inkml:ink>
</file>

<file path=ppt/ink/ink7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30:07.446"/>
    </inkml:context>
    <inkml:brush xml:id="br0">
      <inkml:brushProperty name="width" value="0.1" units="cm"/>
      <inkml:brushProperty name="height" value="0.1" units="cm"/>
      <inkml:brushProperty name="color" value="#E71224"/>
    </inkml:brush>
  </inkml:definitions>
  <inkml:trace contextRef="#ctx0" brushRef="#br0">1 0 24575,'68'4'0,"0"2"0,70 17 0,36 3 0,-39-14 0,206 31 0,-304-35 0,-2 2 0,1 1 0,42 20 0,-75-29 0,1 0 0,-1 0 0,0 0 0,0 0 0,0 0 0,0 1 0,0-1 0,-1 1 0,1 0 0,-1 0 0,0 0 0,0 0 0,0 0 0,0 1 0,0-1 0,-1 1 0,1-1 0,-1 1 0,0-1 0,0 1 0,0 0 0,-1-1 0,1 1 0,-1 0 0,0 0 0,0-1 0,0 1 0,-1 0 0,1 0 0,-1-1 0,-1 5 0,-3 12 0,-1-1 0,-1 0 0,-1-1 0,-15 27 0,18-35 0,-18 36 0,2 1 0,2 0 0,2 2 0,-18 83 0,30-113-1365</inkml:trace>
</inkml:ink>
</file>

<file path=ppt/ink/ink7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35:32.132"/>
    </inkml:context>
    <inkml:brush xml:id="br0">
      <inkml:brushProperty name="width" value="0.1" units="cm"/>
      <inkml:brushProperty name="height" value="0.1" units="cm"/>
      <inkml:brushProperty name="color" value="#E71224"/>
    </inkml:brush>
  </inkml:definitions>
  <inkml:trace contextRef="#ctx0" brushRef="#br0">1 3738 24575,'0'1'0,"0"-1"0,0 1 0,0 0 0,0-1 0,0 1 0,1-1 0,-1 1 0,0 0 0,0-1 0,1 1 0,-1-1 0,0 1 0,1-1 0,-1 1 0,1-1 0,-1 1 0,0-1 0,1 1 0,-1-1 0,1 0 0,-1 1 0,1-1 0,0 0 0,-1 1 0,1-1 0,-1 0 0,1 0 0,0 1 0,-1-1 0,1 0 0,-1 0 0,1 0 0,0 0 0,-1 0 0,1 0 0,0 0 0,-1 0 0,1 0 0,-1 0 0,1 0 0,0 0 0,-1-1 0,1 1 0,0 0 0,-1 0 0,2-1 0,31-13 0,-32 14 0,63-36 0,73-53 0,-88 54 0,1 2 0,98-46 0,96-21 0,-146 64 0,-57 23 0,-1-3 0,39-20 0,52-33 0,274-103 0,-88 42 0,73-22 0,-278 119 0,105-34 0,-177 52 0,-1-1 0,-1-3 0,49-31 0,290-206 0,-288 191 0,-4-4 0,105-109 0,-142 131 0,-3-1 0,-1-2 0,-3-2 0,37-61 0,109-215 0,-44 56 0,-114 208 0,-2-1 0,-3-1 0,-3-2 0,17-91 0,-16 18 0,11-48 0,-24 141-341,-1-1 0,-3 1-1,-3-94 1,-2 120-6485</inkml:trace>
</inkml:ink>
</file>

<file path=ppt/ink/ink7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35:34.425"/>
    </inkml:context>
    <inkml:brush xml:id="br0">
      <inkml:brushProperty name="width" value="0.1" units="cm"/>
      <inkml:brushProperty name="height" value="0.1" units="cm"/>
      <inkml:brushProperty name="color" value="#E71224"/>
    </inkml:brush>
  </inkml:definitions>
  <inkml:trace contextRef="#ctx0" brushRef="#br0">712 35 24575,'0'-1'0,"0"1"0,-1-1 0,1 1 0,0-1 0,0 1 0,0-1 0,0 1 0,0-1 0,-1 1 0,1 0 0,0-1 0,0 1 0,-1-1 0,1 1 0,0-1 0,-1 1 0,1 0 0,0-1 0,-1 1 0,1 0 0,0-1 0,-1 1 0,1 0 0,-1 0 0,1 0 0,-1-1 0,1 1 0,-1 0 0,1 0 0,-1 0 0,1 0 0,-1 0 0,1 0 0,-1-1 0,1 1 0,-1 1 0,1-1 0,-1 0 0,1 0 0,-1 0 0,1 0 0,-1 0 0,1 0 0,-1 0 0,1 1 0,0-1 0,-1 0 0,1 0 0,-1 1 0,1-1 0,-1 1 0,-26 14 0,-25 28 0,-89 94 0,16-13 0,6-23 0,55-48 0,-100 104 0,208-199 0,9-24 0,103-100 0,-88 90 0,-54 58 0,1 0 0,1 1 0,1 0 0,30-22 0,-2 5 0,59-57 0,-31 24 0,-71 67 0,-1-1 0,0 0 0,1 0 0,-1 1 0,0-1 0,1 1 0,-1 0 0,0-1 0,1 1 0,-1 0 0,1 0 0,-1 0 0,1 0 0,-1 0 0,1 0 0,-1 0 0,1 0 0,-1 0 0,0 1 0,1-1 0,-1 1 0,1-1 0,-1 1 0,0 0 0,0-1 0,1 1 0,-1 0 0,0 0 0,0 0 0,1 1 0,38 36 0,-33-30 0,22 27 4,-2 2-1,-2 1 0,27 53 1,-2-4-1383,-39-68-5447</inkml:trace>
</inkml:ink>
</file>

<file path=ppt/ink/ink7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37:30.965"/>
    </inkml:context>
    <inkml:brush xml:id="br0">
      <inkml:brushProperty name="width" value="0.1" units="cm"/>
      <inkml:brushProperty name="height" value="0.1" units="cm"/>
      <inkml:brushProperty name="color" value="#E71224"/>
    </inkml:brush>
  </inkml:definitions>
  <inkml:trace contextRef="#ctx0" brushRef="#br0">49 934 24575,'-2'0'0,"0"0"0,0 0 0,1 0 0,-1 0 0,0 0 0,1-1 0,-1 1 0,0-1 0,1 0 0,-1 1 0,0-1 0,1 0 0,-1 0 0,1 0 0,0 0 0,-1 0 0,1 0 0,0 0 0,-1 0 0,1-1 0,0 1 0,-1-3 0,0 1 0,0-1 0,0 0 0,1 0 0,0 1 0,0-1 0,0 0 0,0 0 0,1 0 0,-1-6 0,1-4 0,1 0 0,0 1 0,1-1 0,7-25 0,6-7 0,2 0 0,28-50 0,-10 29 0,23-47 0,8-21 0,-7 15 0,9-8-1365,-56 104-5461</inkml:trace>
</inkml:ink>
</file>

<file path=ppt/ink/ink7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37:32.569"/>
    </inkml:context>
    <inkml:brush xml:id="br0">
      <inkml:brushProperty name="width" value="0.1" units="cm"/>
      <inkml:brushProperty name="height" value="0.1" units="cm"/>
      <inkml:brushProperty name="color" value="#E71224"/>
    </inkml:brush>
  </inkml:definitions>
  <inkml:trace contextRef="#ctx0" brushRef="#br0">0 158 24575,'1'-3'0,"-1"1"0,1 0 0,-1 0 0,1-1 0,0 1 0,0 0 0,0 0 0,0 0 0,0 0 0,1 0 0,-1 1 0,1-1 0,-1 0 0,1 0 0,0 1 0,-1-1 0,1 1 0,0 0 0,0-1 0,0 1 0,2-1 0,56-25 0,-34 16 0,0-2 0,-2 0 0,1 1 0,0 1 0,0 1 0,41-9 0,-63 18 0,0 1 0,0 0 0,0 0 0,-1 1 0,1-1 0,0 0 0,-1 1 0,1 0 0,0 0 0,-1 0 0,1 0 0,-1 0 0,1 0 0,-1 1 0,1-1 0,-1 1 0,0-1 0,0 1 0,0 0 0,0 0 0,0 0 0,0 0 0,-1 0 0,1 1 0,0-1 0,-1 0 0,0 1 0,2 4 0,5 10 0,-2 1 0,0-1 0,5 26 0,-4-15 0,26 89-1365,-23-93-5461</inkml:trace>
</inkml:ink>
</file>

<file path=ppt/ink/ink7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39:27.460"/>
    </inkml:context>
    <inkml:brush xml:id="br0">
      <inkml:brushProperty name="width" value="0.1" units="cm"/>
      <inkml:brushProperty name="height" value="0.1" units="cm"/>
      <inkml:brushProperty name="color" value="#E71224"/>
    </inkml:brush>
  </inkml:definitions>
  <inkml:trace contextRef="#ctx0" brushRef="#br0">41 2297 24575,'-3'-3'0,"1"-1"0,-1 1 0,1-1 0,1 0 0,-1 1 0,0-1 0,1 0 0,0 0 0,0 0 0,0 0 0,-1-8 0,-1-50 0,3 41 0,-2-366 0,4 197 0,-1 157 0,9-49 0,2-21 0,-9-525 0,-5 321 0,2 270 0,0-22 0,-1-1 0,-13-72 0,-6 10-1365,14 102-5461</inkml:trace>
</inkml:ink>
</file>

<file path=ppt/ink/ink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5T20:55:01.029"/>
    </inkml:context>
    <inkml:brush xml:id="br0">
      <inkml:brushProperty name="width" value="0.1" units="cm"/>
      <inkml:brushProperty name="height" value="0.1" units="cm"/>
      <inkml:brushProperty name="color" value="#E71224"/>
    </inkml:brush>
  </inkml:definitions>
  <inkml:trace contextRef="#ctx0" brushRef="#br0">0 493 24575,'1'-2'0,"0"-1"0,0 1 0,0 0 0,0 0 0,0 0 0,1 0 0,-1 0 0,1 0 0,-1 1 0,1-1 0,0 0 0,-1 1 0,1-1 0,0 1 0,0 0 0,0-1 0,3 0 0,5-5 0,20-21 0,-1 0 0,30-40 0,-29 31 0,44-39 0,18-17 0,-59 57 0,-13 16 0,1 0 0,25-18 0,-45 37 0,0 0 0,0 0 0,0 0 0,0 1 0,0-1 0,1 0 0,-1 1 0,0-1 0,0 1 0,1-1 0,-1 1 0,0 0 0,1 0 0,-1 0 0,0-1 0,1 1 0,1 1 0,-2-1 0,-1 0 0,1 1 0,0-1 0,0 0 0,0 1 0,0-1 0,-1 1 0,1 0 0,0-1 0,-1 1 0,1-1 0,0 1 0,-1 0 0,1 0 0,-1-1 0,1 1 0,-1 0 0,1 0 0,0 1 0,1 5 0,0 0 0,0 0 0,-1 1 0,0-1 0,1 10 0,0 2 0,12 101 0,-8-61 0,6-4 309,-2-17-1983,-7-17-5152</inkml:trace>
</inkml:ink>
</file>

<file path=ppt/ink/ink7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39:28.389"/>
    </inkml:context>
    <inkml:brush xml:id="br0">
      <inkml:brushProperty name="width" value="0.1" units="cm"/>
      <inkml:brushProperty name="height" value="0.1" units="cm"/>
      <inkml:brushProperty name="color" value="#E71224"/>
    </inkml:brush>
  </inkml:definitions>
  <inkml:trace contextRef="#ctx0" brushRef="#br0">138 0 24575,'-4'0'0,"-1"4"0,-4 10 0,-1 7 0,2 3 0,-2 6 0,0 3 0,-1 3 0,0 0 0,2-3 0,-1-2 0,1 2 0,2-1 0,2-1 0,-2-3 0,0-1 0,2-6-8191</inkml:trace>
</inkml:ink>
</file>

<file path=ppt/ink/ink7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39:29.695"/>
    </inkml:context>
    <inkml:brush xml:id="br0">
      <inkml:brushProperty name="width" value="0.1" units="cm"/>
      <inkml:brushProperty name="height" value="0.1" units="cm"/>
      <inkml:brushProperty name="color" value="#E71224"/>
    </inkml:brush>
  </inkml:definitions>
  <inkml:trace contextRef="#ctx0" brushRef="#br0">0 0 24575,'0'5'0,"9"8"0,10 16 0,7 6 0,2 2 0,1-2 0,0-6 0,-5-5 0,-7-1 0,-2-2 0,0-3 0,-2-2 0,1 2 0</inkml:trace>
</inkml:ink>
</file>

<file path=ppt/ink/ink7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32:17.880"/>
    </inkml:context>
    <inkml:brush xml:id="br0">
      <inkml:brushProperty name="width" value="0.1" units="cm"/>
      <inkml:brushProperty name="height" value="0.1" units="cm"/>
      <inkml:brushProperty name="color" value="#E71224"/>
    </inkml:brush>
  </inkml:definitions>
  <inkml:trace contextRef="#ctx0" brushRef="#br0">0 0 24575,'7'43'0,"0"-10"0,4 156 0,2 13 0,21 33 0,11-2 0,9-3 0,108 287 0,-129-439 0,2-1 0,89 140 0,121 118 0,-188-269-1365,-36-43-5461</inkml:trace>
</inkml:ink>
</file>

<file path=ppt/ink/ink7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7T13:32:19.057"/>
    </inkml:context>
    <inkml:brush xml:id="br0">
      <inkml:brushProperty name="width" value="0.1" units="cm"/>
      <inkml:brushProperty name="height" value="0.1" units="cm"/>
      <inkml:brushProperty name="color" value="#E71224"/>
    </inkml:brush>
  </inkml:definitions>
  <inkml:trace contextRef="#ctx0" brushRef="#br0">0 85 24575,'1'5'0,"-1"1"0,1 0 0,1 0 0,-1 0 0,1 0 0,0-1 0,0 1 0,1-1 0,0 0 0,0 1 0,0-1 0,0-1 0,6 7 0,7 7 0,34 30 0,-45-44 0,127 106 0,155 96 0,-280-202 0,1 1 0,-1-1 0,1-1 0,-1 1 0,1-1 0,0-1 0,1 0 0,-1 0 0,0 0 0,0-1 0,1 0 0,-1-1 0,1 0 0,-1 0 0,1-1 0,-1 0 0,0 0 0,0-1 0,1 0 0,-1 0 0,0-1 0,0 0 0,-1-1 0,12-6 0,10-9 0,0-1 0,-1-1 0,-1-1 0,35-39 0,-53 53 0,28-30-195,-2-2 0,-2-1 0,-2-2 0,-1-1 0,-2-1 0,33-75 0,-47 86-6631</inkml:trace>
</inkml:ink>
</file>

<file path=ppt/ink/ink7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8T12:58:12.221"/>
    </inkml:context>
    <inkml:brush xml:id="br0">
      <inkml:brushProperty name="width" value="0.1" units="cm"/>
      <inkml:brushProperty name="height" value="0.1" units="cm"/>
      <inkml:brushProperty name="color" value="#E71224"/>
    </inkml:brush>
  </inkml:definitions>
  <inkml:trace contextRef="#ctx0" brushRef="#br0">1 2190 24575,'1505'0'0,"-1471"-1"0,0-1 0,0-1 0,0-3 0,-1 0 0,0-2 0,0-2 0,-1-1 0,0-1 0,-1-2 0,0-1 0,-1-1 0,-1-2 0,-1-1 0,0-1 0,39-38 0,-34 23 0,-1-1 0,-3-1 0,0-2 0,-3-1 0,-1-1 0,-3-1 0,-1-1 0,-2-1 0,-1 0 0,11-51 0,-20 46 0,-2-1 0,-2 1 0,-3-1 0,-5-77 0,1 32 0,0 59 0,0 1 0,-3-1 0,-1 1 0,-1 0 0,-19-52 0,4 32 0,-1 1 0,-49-81 0,-58-126 0,18 32 0,109 223-170,0 0-1,0 0 0,1 0 1,0 0-1,0-1 0,0 1 1,0-7-1</inkml:trace>
</inkml:ink>
</file>

<file path=ppt/ink/ink7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8T12:58:14.108"/>
    </inkml:context>
    <inkml:brush xml:id="br0">
      <inkml:brushProperty name="width" value="0.1" units="cm"/>
      <inkml:brushProperty name="height" value="0.1" units="cm"/>
      <inkml:brushProperty name="color" value="#E71224"/>
    </inkml:brush>
  </inkml:definitions>
  <inkml:trace contextRef="#ctx0" brushRef="#br0">1 702 24575,'0'-497'0,"0"483"0,0 0 0,2 0 0,0 0 0,0 0 0,1 1 0,1-1 0,0 1 0,1 0 0,1 0 0,9-16 0,-12 25 0,0 1 0,0 0 0,1 0 0,-1 0 0,1 0 0,0 0 0,0 1 0,0-1 0,0 1 0,0 0 0,0 1 0,1-1 0,-1 1 0,1 0 0,-1 0 0,1 0 0,-1 0 0,1 1 0,5 0 0,7 0 0,1 1 0,0 0 0,26 7 0,20 8 0,-1 2 0,-2 3 0,75 37 0,2 17-1365,-108-57-5461</inkml:trace>
</inkml:ink>
</file>

<file path=ppt/ink/ink7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7:10:43.970"/>
    </inkml:context>
    <inkml:brush xml:id="br0">
      <inkml:brushProperty name="width" value="0.1" units="cm"/>
      <inkml:brushProperty name="height" value="0.1" units="cm"/>
      <inkml:brushProperty name="color" value="#E71224"/>
    </inkml:brush>
  </inkml:definitions>
  <inkml:trace contextRef="#ctx0" brushRef="#br0">1 391 24575,'139'2'0,"151"-4"0,-212-10 0,-28 3 0,-30 5 0,0 0 0,20-9 0,-25 8 0,0 0 0,1 2 0,-1-1 0,29-1 0,-17 2 0,0-1 0,0-1 0,-1-1 0,43-16 0,17-4 0,-12 6 0,79-16 0,-138 33 0,-5 2 0,0-1 0,0 0 0,0 0 0,-1-1 0,1-1 0,12-6 0,-7 4 0,1 1 0,-1 0 0,1 1 0,0 1 0,0 0 0,0 1 0,22 1 0,12-3 0,561-80 0,-205 37 0,-391 46-455,1-2 0,25-6 0</inkml:trace>
</inkml:ink>
</file>

<file path=ppt/ink/ink7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7:10:46.705"/>
    </inkml:context>
    <inkml:brush xml:id="br0">
      <inkml:brushProperty name="width" value="0.1" units="cm"/>
      <inkml:brushProperty name="height" value="0.1" units="cm"/>
      <inkml:brushProperty name="color" value="#E71224"/>
    </inkml:brush>
  </inkml:definitions>
  <inkml:trace contextRef="#ctx0" brushRef="#br0">1 1 24575,'28'0'0,"1"0"0,0 3 0,41 7 0,166 37 0,-231-46 0,-1 0 0,1 0 0,-1 0 0,1 1 0,-1-1 0,0 1 0,0 0 0,0 0 0,0 1 0,0-1 0,0 1 0,-1 0 0,6 4 0,-8-5 0,0 0 0,0-1 0,1 1 0,-1 0 0,0 0 0,-1 0 0,1 0 0,0 0 0,0 1 0,-1-1 0,1 0 0,-1 0 0,0 0 0,0 1 0,0-1 0,0 0 0,0 0 0,0 0 0,-1 0 0,1 1 0,-1-1 0,1 0 0,-1 0 0,0 0 0,0 0 0,0 0 0,0 0 0,0 0 0,-2 3 0,-7 9 7,-1 0 0,0-1 0,-1 0 0,-1 0 0,0-1 0,-23 16-1,-96 52-272,66-42-881</inkml:trace>
</inkml:ink>
</file>

<file path=ppt/ink/ink7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7:19:08.445"/>
    </inkml:context>
    <inkml:brush xml:id="br0">
      <inkml:brushProperty name="width" value="0.1" units="cm"/>
      <inkml:brushProperty name="height" value="0.1" units="cm"/>
      <inkml:brushProperty name="color" value="#333333"/>
    </inkml:brush>
  </inkml:definitions>
  <inkml:trace contextRef="#ctx0" brushRef="#br0">1 22 24575,'225'-11'0,"13"1"0,-193 10-1365,-26 0-5461</inkml:trace>
</inkml:ink>
</file>

<file path=ppt/ink/ink7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7:19:00.786"/>
    </inkml:context>
    <inkml:brush xml:id="br0">
      <inkml:brushProperty name="width" value="0.1" units="cm"/>
      <inkml:brushProperty name="height" value="0.1" units="cm"/>
    </inkml:brush>
  </inkml:definitions>
  <inkml:trace contextRef="#ctx0" brushRef="#br0">1 0 24575,'-1'0'-8191</inkml:trace>
</inkml:ink>
</file>

<file path=ppt/ink/ink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5T20:55:12.414"/>
    </inkml:context>
    <inkml:brush xml:id="br0">
      <inkml:brushProperty name="width" value="0.1" units="cm"/>
      <inkml:brushProperty name="height" value="0.1" units="cm"/>
      <inkml:brushProperty name="color" value="#E71224"/>
    </inkml:brush>
  </inkml:definitions>
  <inkml:trace contextRef="#ctx0" brushRef="#br0">1 4964 24575,'2'-55'0,"2"-1"0,15-71 0,36-106 0,-36 156 0,127-758-988,-138 766 745,97-774-992,55 12 1012,-63 519 359,-2 5 2184,-80 246-2250,38-135 93,-38 138-163,10-73 0,-4 17 0,42-150 0,-58 235 0,-1 0 0,-1-44 0,-3 43 0,2-1 0,7-34 0,-3 29-682,4-41-1,-9 53-6143</inkml:trace>
</inkml:ink>
</file>

<file path=ppt/ink/ink7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7:19:01.991"/>
    </inkml:context>
    <inkml:brush xml:id="br0">
      <inkml:brushProperty name="width" value="0.1" units="cm"/>
      <inkml:brushProperty name="height" value="0.1" units="cm"/>
    </inkml:brush>
  </inkml:definitions>
  <inkml:trace contextRef="#ctx0" brushRef="#br0">0 0 24575,'892'0'-1365,"-874"0"-5461</inkml:trace>
</inkml:ink>
</file>

<file path=ppt/ink/ink7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7:19:18.236"/>
    </inkml:context>
    <inkml:brush xml:id="br0">
      <inkml:brushProperty name="width" value="0.1" units="cm"/>
      <inkml:brushProperty name="height" value="0.1" units="cm"/>
    </inkml:brush>
  </inkml:definitions>
  <inkml:trace contextRef="#ctx0" brushRef="#br0">1 1 24575,'3236'0'0,"-3190"0"0,0 1 0,-1 3 0,0 1 0,47 12 0,-91-17 0,-1 0 0,1 0 0,-1 0 0,1 0 0,-1 0 0,1 0 0,-1 0 0,1 0 0,-1 1 0,1-1 0,-1 0 0,1 0 0,-1 0 0,1 1 0,-1-1 0,1 0 0,-1 0 0,1 1 0,-1-1 0,0 0 0,1 1 0,-1-1 0,0 1 0,1-1 0,-1 0 0,0 1 0,1-1 0,-1 1 0,1 0 0,-17 4 0,-30-2 0,-616-2 0,325-3 0,133 14 0,5-1 0,-611-12-1365,775 1-5461</inkml:trace>
</inkml:ink>
</file>

<file path=ppt/ink/ink7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7:19:41.268"/>
    </inkml:context>
    <inkml:brush xml:id="br0">
      <inkml:brushProperty name="width" value="0.1" units="cm"/>
      <inkml:brushProperty name="height" value="0.1" units="cm"/>
      <inkml:brushProperty name="color" value="#292929"/>
    </inkml:brush>
  </inkml:definitions>
  <inkml:trace contextRef="#ctx0" brushRef="#br0">1239 172 24575,'1105'0'0,"-875"-11"0,-19 1 0,639 9 0,-456 2 0,-4371-1 0,3974 0 0,0 1 0,0-1 0,1 0 0,-1 0 0,0 0 0,1 0 0,-1-1 0,1 1 0,-1-1 0,0 1 0,1-1 0,-1 0 0,1 0 0,-1 0 0,1 0 0,0-1 0,0 1 0,-3-2 0,5 2 0,0 1 0,0-1 0,0 1 0,-1-1 0,1 1 0,0-1 0,0 1 0,0-1 0,0 1 0,0-1 0,0 1 0,1-1 0,-1 1 0,0-1 0,0 1 0,0-1 0,0 1 0,1-1 0,-1 1 0,0-1 0,0 1 0,1-1 0,-1 1 0,0 0 0,1-1 0,-1 1 0,0 0 0,1-1 0,-1 1 0,1 0 0,-1-1 0,1 1 0,-1 0 0,1 0 0,-1-1 0,1 1 0,-1 0 0,1 0 0,-1 0 0,1 0 0,-1 0 0,1 0 0,0 0 0,26-8 0,-27 8 0,48-6 0,0 2 0,1 2 0,57 5 0,-8-1 0,845-40 0,-594 11 0,-72 7 0,698-2 0,-650 24 0,667-2-1365,-960 0-5461</inkml:trace>
</inkml:ink>
</file>

<file path=ppt/ink/ink7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7:19:49.258"/>
    </inkml:context>
    <inkml:brush xml:id="br0">
      <inkml:brushProperty name="width" value="0.35" units="cm"/>
      <inkml:brushProperty name="height" value="0.35" units="cm"/>
      <inkml:brushProperty name="color" value="#292929"/>
    </inkml:brush>
  </inkml:definitions>
  <inkml:trace contextRef="#ctx0" brushRef="#br0">1 0 24575,'171'12'0,"9"-1"0,-170-11 0,38-1 0,-1 2 0,67 11 0,-75-7 0,47 1 0,8 0 0,198 23 0,-240-24 0,12 0 0,75 17 0,-95-15 0,0-1 0,60-1 0,-1 0 0,789 30 0,611-36-1365</inkml:trace>
</inkml:ink>
</file>

<file path=ppt/ink/ink7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7:26:35.124"/>
    </inkml:context>
    <inkml:brush xml:id="br0">
      <inkml:brushProperty name="width" value="0.1" units="cm"/>
      <inkml:brushProperty name="height" value="0.1" units="cm"/>
      <inkml:brushProperty name="color" value="#E71224"/>
    </inkml:brush>
  </inkml:definitions>
  <inkml:trace contextRef="#ctx0" brushRef="#br0">0 24 24575,'1709'0'0,"-1504"-12"134,-42 1-1633,-122 10-5327</inkml:trace>
</inkml:ink>
</file>

<file path=ppt/ink/ink7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7:26:36.776"/>
    </inkml:context>
    <inkml:brush xml:id="br0">
      <inkml:brushProperty name="width" value="0.1" units="cm"/>
      <inkml:brushProperty name="height" value="0.1" units="cm"/>
      <inkml:brushProperty name="color" value="#E71224"/>
    </inkml:brush>
  </inkml:definitions>
  <inkml:trace contextRef="#ctx0" brushRef="#br0">0 0 24575,'7'1'0,"-1"1"0,1-1 0,0 1 0,-1 0 0,0 1 0,1 0 0,-1 0 0,9 6 0,7 3 0,149 73 0,57 28 0,-159-85 0,96 24 0,20 8 0,-157-46 0,-28-14 0,1 0 0,-1 0 0,0 1 0,0-1 0,0 0 0,0 0 0,0 0 0,1 1 0,-1-1 0,0 0 0,0 0 0,0 1 0,0-1 0,0 0 0,0 0 0,0 0 0,0 1 0,0-1 0,0 0 0,0 0 0,0 1 0,0-1 0,0 0 0,0 0 0,0 1 0,0-1 0,0 0 0,0 0 0,0 1 0,0-1 0,0 0 0,-1 0 0,1 0 0,0 1 0,0-1 0,0 0 0,0 0 0,0 0 0,-1 0 0,1 1 0,0-1 0,0 0 0,0 0 0,-1 0 0,1 0 0,0 0 0,0 0 0,-1 1 0,1-1 0,0 0 0,0 0 0,0 0 0,-1 0 0,1 0 0,0 0 0,0 0 0,-1 0 0,1 0 0,-19 4 0,17-4 0,-119 13 0,60-8 0,-98 22 0,90-9 0,-83 34 0,71-28 60,64-21-345,0 2 0,0 0 0,1 1 0,-29 15 0,27-11-6541</inkml:trace>
</inkml:ink>
</file>

<file path=ppt/ink/ink7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9T08:19:19.06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64 97,'4'3,"-1"-1,1 1,0-1,-1 0,1 0,0-1,1 1,-1-1,0 0,0 0,0 0,5 0,57 2,-48-4,843 1,-817-3,0-1,59-14,-54 9,72-6,51 13,59-4,680-10,-601 17,566-1,-863 0,1 1,0 0,-1 0,1 1,23 8,-37-10,0 0,0 0,0 0,0 0,0 0,0 0,0 0,0 0,0 0,0 0,0 0,-1 0,1 0,0 0,0 1,0-1,0 0,0 0,0 0,0 0,0 0,0 0,0 0,0 0,0 0,0 0,0 1,0-1,0 0,0 0,0 0,0 0,0 0,0 0,0 0,0 0,0 0,0 0,1 1,-1-1,0 0,0 0,0 0,0 0,0 0,0 0,0 0,0 0,0 0,0 0,0 0,0 0,0 0,1 0,-1 0,0 0,0 0,0 0,0 0,0 0,0 0,0 0,0 0,1 0,-14 3,-16 0,-25-2,1-3,-75-11,-146-21,140 20,-9 4,-154 9,126 4,-2565-3,2787 10,495 29,7-39,-278-2,1673 1,-1920 1</inkml:trace>
</inkml:ink>
</file>

<file path=ppt/ink/ink7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19:22.422"/>
    </inkml:context>
    <inkml:brush xml:id="br0">
      <inkml:brushProperty name="width" value="0.1" units="cm"/>
      <inkml:brushProperty name="height" value="0.1" units="cm"/>
      <inkml:brushProperty name="color" value="#E71224"/>
    </inkml:brush>
  </inkml:definitions>
  <inkml:trace contextRef="#ctx0" brushRef="#br0">1 0 24575,'1'28'0,"2"-1"0,8 35 0,1 16 0,6 118 0,22 166 0,-34-320-455,-3 0 0,-1 56 0,-3-66-6371</inkml:trace>
</inkml:ink>
</file>

<file path=ppt/ink/ink7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19:27.021"/>
    </inkml:context>
    <inkml:brush xml:id="br0">
      <inkml:brushProperty name="width" value="0.1" units="cm"/>
      <inkml:brushProperty name="height" value="0.1" units="cm"/>
      <inkml:brushProperty name="color" value="#E71224"/>
    </inkml:brush>
  </inkml:definitions>
  <inkml:trace contextRef="#ctx0" brushRef="#br0">0 1 24575,'0'0'0</inkml:trace>
</inkml:ink>
</file>

<file path=ppt/ink/ink7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19:28.388"/>
    </inkml:context>
    <inkml:brush xml:id="br0">
      <inkml:brushProperty name="width" value="0.1" units="cm"/>
      <inkml:brushProperty name="height" value="0.1" units="cm"/>
      <inkml:brushProperty name="color" value="#E71224"/>
    </inkml:brush>
  </inkml:definitions>
  <inkml:trace contextRef="#ctx0" brushRef="#br0">0 5 24575,'0'-4'0</inkml:trace>
</inkml:ink>
</file>

<file path=ppt/ink/ink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5T20:55:14.229"/>
    </inkml:context>
    <inkml:brush xml:id="br0">
      <inkml:brushProperty name="width" value="0.1" units="cm"/>
      <inkml:brushProperty name="height" value="0.1" units="cm"/>
      <inkml:brushProperty name="color" value="#E71224"/>
    </inkml:brush>
  </inkml:definitions>
  <inkml:trace contextRef="#ctx0" brushRef="#br0">0 547 24575,'1'-3'0,"0"0"0,0-1 0,-1 1 0,2 0 0,-1 0 0,0 0 0,1 0 0,-1 0 0,1 0 0,4-5 0,5-9 0,10-29 0,-3 0 0,20-75 0,-31 90 0,2-32 0,-6 34 0,11-41 0,-11 58 0,9-29 0,-11 38 0,0 1 0,0 0 0,0-1 0,0 1 0,1 0 0,-1 0 0,1 0 0,-1 0 0,1 0 0,0 0 0,-1 0 0,1 1 0,3-3 0,-4 4 0,0 0 0,-1 0 0,1-1 0,0 1 0,0 0 0,0 0 0,0 0 0,0 0 0,-1 0 0,1 0 0,0 0 0,0 1 0,0-1 0,0 0 0,-1 0 0,1 1 0,0-1 0,0 0 0,0 1 0,-1-1 0,1 1 0,0-1 0,-1 1 0,1-1 0,0 1 0,-1 0 0,1-1 0,-1 1 0,1 0 0,-1-1 0,1 2 0,17 28 0,-15-23 0,4 6 0,112 195 0,-107-192 0,0 0 0,1-1 0,0 0 0,30 24 0,-33-30 0,-7-7-76,-1-1 1,1 1-1,-1 1 0,0-1 0,0 0 0,0 0 0,0 1 0,0-1 1,-1 1-1,1 0 0,-1-1 0,1 1 0,-1 0 0,0 0 1,0 0-1,0 0 0,0 5 0</inkml:trace>
</inkml:ink>
</file>

<file path=ppt/ink/ink7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19:32.144"/>
    </inkml:context>
    <inkml:brush xml:id="br0">
      <inkml:brushProperty name="width" value="0.1" units="cm"/>
      <inkml:brushProperty name="height" value="0.1" units="cm"/>
      <inkml:brushProperty name="color" value="#E71224"/>
    </inkml:brush>
  </inkml:definitions>
  <inkml:trace contextRef="#ctx0" brushRef="#br0">70 199 24575,'0'1'0,"1"0"0,-1 0 0,1 0 0,-1 0 0,1 0 0,-1 0 0,1 0 0,0 0 0,-1 0 0,1 0 0,0-1 0,0 1 0,-1 0 0,1 0 0,0-1 0,0 1 0,0-1 0,0 1 0,0-1 0,0 1 0,0-1 0,0 0 0,0 1 0,0-1 0,1 0 0,-1 0 0,2 0 0,35 5 0,-33-5 0,2 0 0,0 1 0,-1 0 0,1-1 0,0-1 0,0 1 0,8-2 0,-13 2 0,-1-1 0,0 1 0,0 0 0,0-1 0,0 1 0,0-1 0,0 1 0,0-1 0,0 0 0,0 1 0,0-1 0,0 0 0,0 0 0,0 0 0,0 0 0,-1 1 0,1-1 0,0 0 0,-1 0 0,1 0 0,-1-1 0,1 1 0,-1 0 0,1 0 0,-1 0 0,0 0 0,1 0 0,-1 0 0,0-1 0,0 1 0,0 0 0,0 0 0,0 0 0,0-1 0,0 1 0,-1 0 0,1-2 0,-4-12 0,0-1 0,-1 1 0,-1 0 0,0 0 0,-1 1 0,0-1 0,-2 1 0,1 1 0,-15-17 0,21 28 0,1 0 0,-1 0 0,1 1 0,-1-1 0,0 1 0,0-1 0,1 1 0,-1 0 0,0-1 0,0 1 0,-1 0 0,1 0 0,0 1 0,0-1 0,0 0 0,0 1 0,-1-1 0,1 1 0,0 0 0,-5 0 0,5 0 0,0 1 0,-1 0 0,1 0 0,0 0 0,0 0 0,0 0 0,-1 1 0,1-1 0,0 0 0,1 1 0,-1 0 0,0-1 0,0 1 0,1 0 0,-1 0 0,-1 2 0,-4 9 0,0-1 0,1 1 0,0 0 0,1 1 0,-5 19 0,7-21 0,-1 1 0,2-1 0,0 1 0,0 0 0,1 13 0,1-24 0,0 1 0,0-1 0,0 1 0,0-1 0,1 1 0,0-1 0,-1 0 0,1 1 0,0-1 0,0 0 0,0 1 0,0-1 0,0 0 0,1 0 0,-1 0 0,1 0 0,0 0 0,-1 0 0,1 0 0,0-1 0,0 1 0,0 0 0,0-1 0,0 0 0,0 0 0,1 1 0,-1-1 0,0 0 0,1-1 0,-1 1 0,0 0 0,5 0 0,13 1-455,1-1 0,36-2 0,-30 0-6371</inkml:trace>
</inkml:ink>
</file>

<file path=ppt/ink/ink7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19:32.990"/>
    </inkml:context>
    <inkml:brush xml:id="br0">
      <inkml:brushProperty name="width" value="0.1" units="cm"/>
      <inkml:brushProperty name="height" value="0.1" units="cm"/>
      <inkml:brushProperty name="color" value="#E71224"/>
    </inkml:brush>
  </inkml:definitions>
  <inkml:trace contextRef="#ctx0" brushRef="#br0">1 0 24575,'0'0'-8191</inkml:trace>
</inkml:ink>
</file>

<file path=ppt/ink/ink7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19:33.363"/>
    </inkml:context>
    <inkml:brush xml:id="br0">
      <inkml:brushProperty name="width" value="0.1" units="cm"/>
      <inkml:brushProperty name="height" value="0.1" units="cm"/>
      <inkml:brushProperty name="color" value="#E71224"/>
    </inkml:brush>
  </inkml:definitions>
  <inkml:trace contextRef="#ctx0" brushRef="#br0">4 0 24575,'-4'0'0</inkml:trace>
</inkml:ink>
</file>

<file path=ppt/ink/ink7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20:49.172"/>
    </inkml:context>
    <inkml:brush xml:id="br0">
      <inkml:brushProperty name="width" value="0.1" units="cm"/>
      <inkml:brushProperty name="height" value="0.1" units="cm"/>
      <inkml:brushProperty name="color" value="#E71224"/>
    </inkml:brush>
  </inkml:definitions>
  <inkml:trace contextRef="#ctx0" brushRef="#br0">0 1 24575,'61'1'0,"-1"4"0,75 15 0,115 38 0,-49-10 0,960 176 0,-348-146 0,-545-61 0,380 3-1365,-593-21-5461</inkml:trace>
</inkml:ink>
</file>

<file path=ppt/ink/ink7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20:55.165"/>
    </inkml:context>
    <inkml:brush xml:id="br0">
      <inkml:brushProperty name="width" value="0.1" units="cm"/>
      <inkml:brushProperty name="height" value="0.1" units="cm"/>
      <inkml:brushProperty name="color" value="#E71224"/>
    </inkml:brush>
  </inkml:definitions>
  <inkml:trace contextRef="#ctx0" brushRef="#br0">163 0 24575,'1'3'0,"-1"0"0,1-1 0,0 1 0,1 0 0,-1-1 0,0 1 0,1-1 0,-1 0 0,1 0 0,0 1 0,0-1 0,0 0 0,0 0 0,0-1 0,3 3 0,5 5 0,55 51 0,2-3 0,3-4 0,83 49 0,-137-92 0,-12-8 0,-1 0 0,1 0 0,-1 0 0,1 1 0,-1-1 0,5 6 0,-8-8 0,0 0 0,0 0 0,0 1 0,0-1 0,0 0 0,0 0 0,0 0 0,0 1 0,0-1 0,0 0 0,0 0 0,0 0 0,0 1 0,0-1 0,0 0 0,0 0 0,0 0 0,0 1 0,0-1 0,0 0 0,0 0 0,0 0 0,-1 1 0,1-1 0,0 0 0,0 0 0,0 0 0,0 0 0,0 0 0,-1 1 0,1-1 0,0 0 0,0 0 0,0 0 0,0 0 0,-1 0 0,1 0 0,0 0 0,0 1 0,0-1 0,-1 0 0,1 0 0,0 0 0,0 0 0,-25 3 0,-42-4 0,-48 3 0,100-1 0,1 1 0,-1 1 0,1 0 0,0 1 0,-25 9 0,-51 23-2,62-27-271,1 2 1,0 0-1,1 2 1,-34 22-1,40-20-6553</inkml:trace>
</inkml:ink>
</file>

<file path=ppt/ink/ink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5T20:55:15.507"/>
    </inkml:context>
    <inkml:brush xml:id="br0">
      <inkml:brushProperty name="width" value="0.1" units="cm"/>
      <inkml:brushProperty name="height" value="0.1" units="cm"/>
      <inkml:brushProperty name="color" value="#E71224"/>
    </inkml:brush>
  </inkml:definitions>
  <inkml:trace contextRef="#ctx0" brushRef="#br0">0 1 24575,'1'0'0,"0"0"0,0 0 0,0 1 0,1-1 0,-1 0 0,0 1 0,0-1 0,0 1 0,0-1 0,0 1 0,-1-1 0,1 1 0,0 0 0,0-1 0,0 1 0,0 0 0,-1 0 0,1 0 0,1 1 0,11 22 0,-12-20 0,11 24 0,-2 0 0,-1 1 0,9 46 0,5 94 0,-12 307 72,-13-297-1509,2-149-5389</inkml:trace>
</inkml:ink>
</file>

<file path=ppt/ink/ink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5T20:55:16.439"/>
    </inkml:context>
    <inkml:brush xml:id="br0">
      <inkml:brushProperty name="width" value="0.1" units="cm"/>
      <inkml:brushProperty name="height" value="0.1" units="cm"/>
      <inkml:brushProperty name="color" value="#E71224"/>
    </inkml:brush>
  </inkml:definitions>
  <inkml:trace contextRef="#ctx0" brushRef="#br0">35 0 24575,'-15'5'0,"-4"1"-8191</inkml:trace>
</inkml:ink>
</file>

<file path=ppt/ink/ink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5T20:55:32.532"/>
    </inkml:context>
    <inkml:brush xml:id="br0">
      <inkml:brushProperty name="width" value="0.1" units="cm"/>
      <inkml:brushProperty name="height" value="0.1" units="cm"/>
      <inkml:brushProperty name="color" value="#E71224"/>
    </inkml:brush>
  </inkml:definitions>
  <inkml:trace contextRef="#ctx0" brushRef="#br0">1 1 24575,'11'261'0,"2"-127"0,-6-56 0,23 109 0,0-9 0,5 21 0,-28-172-1365,-1-4-5461</inkml:trace>
</inkml:ink>
</file>

<file path=ppt/ink/ink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5T20:55:33.188"/>
    </inkml:context>
    <inkml:brush xml:id="br0">
      <inkml:brushProperty name="width" value="0.1" units="cm"/>
      <inkml:brushProperty name="height" value="0.1" units="cm"/>
      <inkml:brushProperty name="color" value="#E71224"/>
    </inkml:brush>
  </inkml:definitions>
  <inkml:trace contextRef="#ctx0" brushRef="#br0">0 0 24575,'0'0'-8191</inkml:trace>
</inkml:ink>
</file>

<file path=ppt/ink/ink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54:59.575"/>
    </inkml:context>
    <inkml:brush xml:id="br0">
      <inkml:brushProperty name="width" value="0.1" units="cm"/>
      <inkml:brushProperty name="height" value="0.1" units="cm"/>
      <inkml:brushProperty name="color" value="#E71224"/>
    </inkml:brush>
  </inkml:definitions>
  <inkml:trace contextRef="#ctx0" brushRef="#br0">577 2 24575,'-74'-1'0,"-82"3"0,151-2 0,-1 1 0,0 0 0,1 0 0,0 1 0,-1 0 0,1 0 0,0 0 0,0 1 0,0-1 0,0 1 0,0 1 0,1-1 0,-1 0 0,1 1 0,0 0 0,-6 8 0,-2 4 0,0 1 0,1 1 0,-11 24 0,1-2 0,17-32 0,0 0 0,1 0 0,-1 0 0,2 0 0,-1 0 0,1 1 0,1-1 0,-1 1 0,1 0 0,1 11 0,0-16 0,0 0 0,0 1 0,1-1 0,0 0 0,0 0 0,0 0 0,0 0 0,0 0 0,1 0 0,0 0 0,0 0 0,0-1 0,0 1 0,1-1 0,-1 1 0,1-1 0,0 0 0,0 0 0,0 0 0,0-1 0,1 1 0,5 3 0,8 2 0,0-2 0,1 0 0,0 0 0,0-2 0,0 0 0,23 1 0,44 10 0,-27-2 0,-40-10 0,0 0 0,-1 1 0,1 1 0,-1 1 0,0 0 0,-1 2 0,0 0 0,18 11 0,-30-16 0,-1-1 0,0 1 0,0 0 0,0 0 0,-1 1 0,1-1 0,-1 0 0,1 1 0,-1 0 0,0-1 0,-1 1 0,1 0 0,-1 0 0,1 0 0,-1 0 0,0 0 0,-1 0 0,1 0 0,-1 1 0,0-1 0,0 0 0,0 7 0,-2-5 0,1 1 0,-1-1 0,0 1 0,0-1 0,0 0 0,-1 1 0,0-1 0,-1-1 0,1 1 0,-1 0 0,0-1 0,0 0 0,-6 6 0,-8 6 0,-1-1 0,-1 0 0,0-1 0,-40 21 0,45-28 0,0-1 0,-1-1 0,0 0 0,0-1 0,0-1 0,0-1 0,-1 0 0,-19 0 0,-165-4 120,74-1-1605,99 2-5341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8:59:53.829"/>
    </inkml:context>
    <inkml:brush xml:id="br0">
      <inkml:brushProperty name="width" value="0.2" units="cm"/>
      <inkml:brushProperty name="height" value="0.2" units="cm"/>
      <inkml:brushProperty name="color" value="#E71224"/>
    </inkml:brush>
  </inkml:definitions>
  <inkml:trace contextRef="#ctx0" brushRef="#br0">0 191 24575,'1'3'0,"0"0"0,0 0 0,0 0 0,0 0 0,0-1 0,1 1 0,-1 0 0,1-1 0,0 1 0,0-1 0,2 3 0,5 7 0,28 42 0,72 120 0,-22-17 0,-81-144 0,2 0 0,-1-1 0,2 0 0,10 12 0,-19-24 0,0 1 0,0-1 0,0 0 0,0 0 0,0 1 0,1-1 0,-1 0 0,0 0 0,0 0 0,0 1 0,1-1 0,-1 0 0,0 0 0,0 0 0,1 1 0,-1-1 0,0 0 0,0 0 0,1 0 0,-1 0 0,0 0 0,0 0 0,1 0 0,-1 0 0,0 0 0,1 0 0,-1 0 0,0 0 0,0 0 0,1 0 0,-1 0 0,0 0 0,1 0 0,-1 0 0,0 0 0,0 0 0,1 0 0,2-13 0,-7-22 0,3 33 0,-47-196 0,29 132 0,-16-106 0,34 164 0,-1-10 0,0 0 0,1-27 0,1 44 0,0 0 0,0 1 0,0-1 0,0 0 0,0 1 0,0-1 0,0 0 0,0 0 0,0 1 0,1-1 0,-1 0 0,0 1 0,0-1 0,1 0 0,-1 1 0,0-1 0,1 0 0,-1 1 0,1-1 0,-1 1 0,1-1 0,-1 1 0,1-1 0,-1 1 0,1-1 0,-1 1 0,1 0 0,0-1 0,0 1 0,0 0 0,1 0 0,-1 0 0,0 1 0,1-1 0,-1 1 0,0-1 0,0 1 0,1-1 0,-1 1 0,0 0 0,0 0 0,0-1 0,0 1 0,0 0 0,0 0 0,1 1 0,18 20 0,-1 2 0,-1 0 0,-1 0 0,17 34 0,-18-31 0,79 152 0,-22-38 0,-46-102 0,-26-38 0,-1-1 0,0 1 0,1-1 0,-1 1 0,1-1 0,-1 1 0,1-1 0,-1 1 0,1-1 0,0 0 0,-1 1 0,1-1 0,-1 0 0,1 1 0,0-1 0,-1 0 0,1 0 0,0 0 0,-1 0 0,1 1 0,0-1 0,0 0 0,-1 0 0,1 0 0,0 0 0,-1-1 0,2 1 0,-1-1 0,0 1 0,0-1 0,0 0 0,-1 0 0,1 0 0,0 0 0,-1 1 0,1-1 0,0 0 0,-1 0 0,1 0 0,-1 0 0,0 0 0,1-1 0,-1 0 0,7-47 0,-7 47 0,-1-64 0,-2 1 0,-4 1 0,-23-103 0,6 35 0,16 98 0,6 27 0,0-1 0,0 1 0,1 0 0,0-1 0,0 1 0,1-14 0,0 21 0,0 0 0,0-1 0,0 1 0,1 0 0,-1 0 0,0 0 0,0 0 0,0-1 0,0 1 0,0 0 0,0 0 0,0 0 0,1 0 0,-1 0 0,0-1 0,0 1 0,0 0 0,0 0 0,0 0 0,1 0 0,-1 0 0,0 0 0,0 0 0,0 0 0,0 0 0,1 0 0,-1 0 0,0 0 0,0 0 0,0 0 0,1 0 0,-1 0 0,0 0 0,0 0 0,0 0 0,1 0 0,-1 0 0,0 0 0,0 0 0,0 0 0,0 0 0,1 0 0,-1 0 0,0 0 0,0 0 0,0 1 0,0-1 0,0 0 0,1 0 0,-1 0 0,0 0 0,0 0 0,0 1 0,0-1 0,0 0 0,0 0 0,0 0 0,0 0 0,0 1 0,1-1 0,-1 0 0,0 0 0,20 25 0,0 0 0,-2 1 0,0 1 0,14 31 0,-11-20 0,238 497 0,-228-460 0,-42-140 0,-88-423 0,67 335 0,31 151 0,1 0 0,-1 0 0,1 1 0,0-1 0,-1 0 0,1 0 0,0 0 0,0 0 0,0 1 0,0-1 0,1-3 0,0 4 0,-1 1 0,0 0 0,0 0 0,1-1 0,-1 1 0,0 0 0,0 0 0,1 0 0,-1 0 0,0-1 0,0 1 0,1 0 0,-1 0 0,0 0 0,1 0 0,-1 0 0,0 0 0,1 0 0,-1 0 0,0 0 0,1 0 0,-1 0 0,0 0 0,1 0 0,-1 0 0,0 0 0,1 0 0,-1 0 0,0 1 0,0-1 0,1 0 0,-1 0 0,0 0 0,0 0 0,1 1 0,-1-1 0,1 0 0,36 35 0,-36-33 0,43 48 0,59 93 0,-42-54 0,63 89 0,-180-297 0,46 99 0,-6-12 0,1-1 0,1 0 0,-11-45 0,24 58 0,1 19 0,0 1 0,0 0 0,1 0 0,-1 0 0,0-1 0,0 1 0,0 0 0,1 0 0,-1 0 0,0 0 0,0 0 0,0 0 0,1-1 0,-1 1 0,0 0 0,0 0 0,1 0 0,-1 0 0,0 0 0,0 0 0,1 0 0,-1 0 0,0 0 0,0 0 0,1 0 0,-1 0 0,0 0 0,0 0 0,1 0 0,-1 0 0,0 0 0,0 1 0,0-1 0,1 0 0,-1 0 0,0 0 0,1 1 0,2 1 0,0 0 0,1 1 0,-1 0 0,-1 0 0,1 0 0,4 5 0,267 403 0,-263-394 0,-11-17 0,0 0 0,1 0 0,-1 0 0,0 0 0,0 0 0,0 0 0,0 1 0,0-1 0,0 0 0,0 0 0,0 0 0,0 0 0,0 0 0,1 0 0,-1 0 0,0 0 0,0 0 0,0 0 0,0 0 0,0 0 0,0 0 0,0 1 0,1-1 0,-1 0 0,0 0 0,0 0 0,0 0 0,0 0 0,0 0 0,1 0 0,-1 0 0,0 0 0,0 0 0,0 0 0,0-1 0,0 1 0,0 0 0,1 0 0,-1 0 0,0 0 0,0 0 0,0 0 0,0 0 0,0 0 0,0 0 0,0 0 0,0 0 0,1 0 0,-1-1 0,0 1 0,0 0 0,-3-32 0,-32-113 0,-24-128 0,53 248 0,5 21 0,0-1 0,0 1 0,0-1 0,0 1 0,1-1 0,-1 1 0,1-1 0,1-8 0,-1 13 0,0 0 0,1 0 0,-1 0 0,0 0 0,0 0 0,0-1 0,0 1 0,1 0 0,-1 0 0,0 0 0,0 0 0,0 0 0,0 0 0,1 0 0,-1 0 0,0 0 0,0 0 0,0-1 0,1 1 0,-1 0 0,0 0 0,0 0 0,1 0 0,-1 1 0,0-1 0,0 0 0,0 0 0,1 0 0,-1 0 0,0 0 0,0 0 0,0 0 0,0 0 0,1 0 0,-1 0 0,0 0 0,0 1 0,0-1 0,0 0 0,1 0 0,-1 0 0,0 0 0,0 1 0,0-1 0,0 0 0,0 0 0,0 0 0,1 1 0,8 9 0,19 33 0,43 90 0,-40-70 0,-27-56 0,0 0 0,0 0 0,-1 1 0,6 15 0,-9-22 0,0-1 0,1 1 0,-1 0 0,0 0 0,0 0 0,0-1 0,1 1 0,-1 0 0,0 0 0,0 0 0,0-1 0,0 1 0,0 0 0,-1 0 0,1 0 0,0-1 0,0 1 0,0 0 0,-1 0 0,1 0 0,0-1 0,-1 1 0,1 0 0,-1-1 0,1 1 0,-1 0 0,1-1 0,-1 1 0,1-1 0,-1 1 0,0-1 0,1 1 0,-1-1 0,0 1 0,1-1 0,-1 1 0,0-1 0,0 0 0,1 0 0,-1 1 0,0-1 0,0 0 0,0 0 0,1 0 0,-1 0 0,0 0 0,0 0 0,0 0 0,-1 0 0,-4-1 0,0 0 0,-1 0 0,1-1 0,0 1 0,0-1 0,1-1 0,-1 1 0,-10-7 0,-47-34 0,31 21 0,-126-98 0,17 12 0,134 103 0,0 1 0,0-1 0,0 1 0,0 1 0,-12-5 0,18 8 0,1 0 0,0 0 0,0 0 0,0 0 0,0 0 0,0-1 0,-1 1 0,1 0 0,0 0 0,0 0 0,0 0 0,0 0 0,-1 0 0,1 0 0,0 0 0,0 0 0,0 0 0,-1 0 0,1 0 0,0 0 0,0 0 0,0 1 0,0-1 0,-1 0 0,1 0 0,0 0 0,0 0 0,0 0 0,0 0 0,0 0 0,-1 0 0,1 0 0,0 1 0,0-1 0,0 0 0,0 0 0,0 0 0,0 0 0,0 0 0,0 1 0,-1-1 0,1 0 0,0 0 0,0 0 0,0 0 0,0 1 0,0-1 0,0 0 0,0 0 0,0 0 0,0 0 0,0 1 0,0-1 0,6 14 0,13 14 0,-19-28 0,91 112 0,19 27 0,-97-122 0,-10-14 0,0-1 0,0 2 0,0-1 0,-1 0 0,0 0 0,0 1 0,0 0 0,0-1 0,0 1 0,-1 0 0,1 0 0,-1 0 0,0 0 0,1 5 0,-3-8 0,1 0 0,-1 0 0,1 0 0,0 0 0,-1 0 0,0 0 0,1-1 0,-1 1 0,1 0 0,-1 0 0,0 0 0,0 0 0,1-1 0,-1 1 0,0 0 0,0-1 0,0 1 0,0-1 0,0 1 0,0-1 0,0 1 0,0-1 0,0 0 0,0 1 0,0-1 0,0 0 0,-2 0 0,-31 2 0,13-5 0,0 0 0,1-2 0,-1 0 0,1-1 0,1-1 0,-1-1 0,1-1 0,-19-11 0,-24-18 0,-57-47 0,17 11 0,79 60 0,18 12 0,0 0 0,1 0 0,-1-1 0,1 0 0,0 0 0,0 0 0,0-1 0,0 1 0,0-1 0,-5-8 0,9 12 0,-1-1 0,1 1 0,0 0 0,0-1 0,0 1 0,0 0 0,0-1 0,0 1 0,0 0 0,0-1 0,0 1 0,0 0 0,0-1 0,0 1 0,0-1 0,0 1 0,0 0 0,0-1 0,0 1 0,0 0 0,0-1 0,0 1 0,1 0 0,-1-1 0,0 1 0,0 0 0,0-1 0,1 1 0,-1 0 0,0 0 0,0-1 0,1 1 0,14-6 0,21 3 0,-34 3 0,416 4 0,-392-1 0,-1 0 0,0 2 0,0 0 0,-1 2 0,1 1 0,-1 0 0,24 14 0,51 16 0,-97-37 0,0-1 0,0 1 0,0 0 0,0-1 0,0 0 0,-1 1 0,1-1 0,0 0 0,0 0 0,0 0 0,4-1 0,-6 1 0,0 0 0,1-1 0,-1 1 0,0 0 0,1 0 0,-1 0 0,0-1 0,0 1 0,1 0 0,-1 0 0,0-1 0,0 1 0,1 0 0,-1-1 0,0 1 0,0 0 0,0-1 0,0 1 0,1 0 0,-1-1 0,0 1 0,0 0 0,0-1 0,0 1 0,0-1 0,0 1 0,0 0 0,0-1 0,0 1 0,0 0 0,0-1 0,0 1 0,0-1 0,-1 1 0,0-4 0,-1 0 0,0 0 0,0 1 0,0-1 0,-1 1 0,1 0 0,-1 0 0,0-1 0,-4-2 0,-102-79 0,33 27 0,67 51 0,-1 1 0,1 0 0,-1 0 0,0 0 0,0 1 0,-1 1 0,0 0 0,1 0 0,-1 1 0,-19-2 0,-91-22 0,76 15 0,-1 3 0,0 1 0,-63-2 0,34 8 0,-159 6 0,232-4 0,0 0 0,0 1 0,0-1 0,-1 1 0,2-1 0,-1 1 0,0 0 0,0-1 0,0 1 0,0 0 0,0 0 0,1 1 0,-1-1 0,0 0 0,1 0 0,-1 1 0,1-1 0,-1 1 0,1-1 0,0 1 0,-2 3 0,1-1 0,0 0 0,1 1 0,-1-1 0,1 0 0,0 1 0,1-1 0,-1 1 0,1-1 0,0 8 0,1 3 0,0 1 0,1-1 0,1 0 0,10 29 0,-7-26 0,1 0 0,1 0 0,0 0 0,2-1 0,0-1 0,0 1 0,2-1 0,0-1 0,1 0 0,0-1 0,21 17 0,-16-17 0,-3-1 0,1-1 0,1-1 0,0 0 0,31 15 0,8-2 0,-11-3 0,67 20 0,226 47 0,-26 1 0,-223-66 0,-58-16 0,0 1 0,47 20 0,-6 2 0,-67-31 0,-11-6 0,-17-14 0,16 16 0,-35-31 0,-57-54 0,84 75 0,1 0 0,0-2 0,2 1 0,-14-24 0,20 28 0,1 1 0,1-1 0,0 0 0,1-1 0,0 1 0,1 0 0,0-1 0,0-17 0,2-11 0,5-48 0,-5 86 0,1 0 0,-1 0 0,0 0 0,1 0 0,0 0 0,0 0 0,0 0 0,0 0 0,0 0 0,1 0 0,-1 0 0,1 1 0,3-5 0,-4 6 0,1 0 0,-1 0 0,1 0 0,-1 0 0,1 0 0,-1 1 0,1-1 0,0 0 0,-1 1 0,1 0 0,0-1 0,-1 1 0,1 0 0,0 0 0,-1 0 0,1 0 0,0 0 0,-1 0 0,1 1 0,0-1 0,0 0 0,-1 1 0,1-1 0,-1 1 0,1 0 0,1 0 0,11 6 0,-1 0 0,1 1 0,-1 1 0,-1 0 0,0 0 0,0 1 0,10 12 0,70 86 0,-83-97 0,14 21 0,-2 2 0,28 56 0,-21-36 0,-23-46 0,-5-11 0,-7-20 0,-14-37 0,6 18 0,2-2 0,2 0 0,-7-59 0,17 100 0,1 0 0,0 1 0,0-1 0,0 0 0,0 0 0,0 0 0,1 0 0,-1 0 0,1 1 0,0-1 0,0 0 0,0 1 0,0-1 0,0 0 0,1 1 0,1-3 0,-3 4 0,1 0 0,0 1 0,-1-1 0,1 0 0,0 1 0,0-1 0,0 1 0,-1-1 0,1 1 0,0 0 0,0-1 0,0 1 0,0 0 0,0 0 0,0-1 0,0 1 0,-1 0 0,1 0 0,2 0 0,-1 1 0,0-1 0,0 1 0,0-1 0,0 1 0,0 0 0,0 0 0,0 0 0,-1 0 0,1 0 0,0 0 0,-1 0 0,3 3 0,18 19 0,-2 1 0,0 1 0,-2 0 0,29 53 0,-41-67 0,146 273 0,-124-204 0,-25-69 0,-2-60 0,-6-239 0,10 234 0,-4 52 0,-1 0 0,1 0 0,-1 0 0,1 0 0,0 0 0,0 1 0,0-1 0,0 0 0,0 0 0,3-2 0,-3 3 0,-1 1 0,1-1 0,-1 1 0,1 0 0,0-1 0,0 1 0,-1 0 0,1-1 0,0 1 0,0 0 0,-1 0 0,1 0 0,0 0 0,0-1 0,-1 1 0,1 0 0,0 1 0,0-1 0,0 0 0,-1 0 0,1 0 0,0 0 0,0 1 0,-1-1 0,1 0 0,0 0 0,-1 1 0,2 0 0,4 3 0,-1 1 0,0 0 0,-1 0 0,1 0 0,-1 1 0,0-1 0,0 1 0,0 0 0,-1 0 0,3 9 0,5 5 0,22 43-682,44 120-1,-62-142-6143</inkml:trace>
</inkml:ink>
</file>

<file path=ppt/ink/ink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55:01.468"/>
    </inkml:context>
    <inkml:brush xml:id="br0">
      <inkml:brushProperty name="width" value="0.1" units="cm"/>
      <inkml:brushProperty name="height" value="0.1" units="cm"/>
      <inkml:brushProperty name="color" value="#E71224"/>
    </inkml:brush>
  </inkml:definitions>
  <inkml:trace contextRef="#ctx0" brushRef="#br0">0 0 24575,'0'865'0,"1"-843"28,1-1 0,6 25 0,-1-1-1477,-4-20-5377</inkml:trace>
</inkml:ink>
</file>

<file path=ppt/ink/ink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55:01.884"/>
    </inkml:context>
    <inkml:brush xml:id="br0">
      <inkml:brushProperty name="width" value="0.1" units="cm"/>
      <inkml:brushProperty name="height" value="0.1" units="cm"/>
      <inkml:brushProperty name="color" value="#E71224"/>
    </inkml:brush>
  </inkml:definitions>
  <inkml:trace contextRef="#ctx0" brushRef="#br0">0 0 24575,'0'0'-8191</inkml:trace>
</inkml:ink>
</file>

<file path=ppt/ink/ink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55:03.586"/>
    </inkml:context>
    <inkml:brush xml:id="br0">
      <inkml:brushProperty name="width" value="0.1" units="cm"/>
      <inkml:brushProperty name="height" value="0.1" units="cm"/>
      <inkml:brushProperty name="color" value="#E71224"/>
    </inkml:brush>
  </inkml:definitions>
  <inkml:trace contextRef="#ctx0" brushRef="#br0">0 1 24575,'0'1107'-1365,"0"-1085"-5461</inkml:trace>
</inkml:ink>
</file>

<file path=ppt/ink/ink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55:08.675"/>
    </inkml:context>
    <inkml:brush xml:id="br0">
      <inkml:brushProperty name="width" value="0.1" units="cm"/>
      <inkml:brushProperty name="height" value="0.1" units="cm"/>
      <inkml:brushProperty name="color" value="#E71224"/>
    </inkml:brush>
  </inkml:definitions>
  <inkml:trace contextRef="#ctx0" brushRef="#br0">239 0 24575,'-1'3'0,"0"-1"0,0 1 0,0-1 0,0 1 0,0-1 0,-1 0 0,1 0 0,-1 0 0,0 0 0,-3 4 0,-5 6 0,-73 157 0,9-15 0,65-136 0,1 0 0,1 1 0,0 0 0,1 0 0,2 1 0,0 0 0,-3 32 0,6 148 0,3-108 0,-2-25 0,11 77 0,-8-121 0,2-1 0,0 1 0,1-1 0,1 0 0,1 0 0,1-1 0,14 23 0,-15-30-120,41 62-1125,-34-59-5581</inkml:trace>
</inkml:ink>
</file>

<file path=ppt/ink/ink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8:55:14.036"/>
    </inkml:context>
    <inkml:brush xml:id="br0">
      <inkml:brushProperty name="width" value="0.1" units="cm"/>
      <inkml:brushProperty name="height" value="0.1" units="cm"/>
      <inkml:brushProperty name="color" value="#E71224"/>
    </inkml:brush>
  </inkml:definitions>
  <inkml:trace contextRef="#ctx0" brushRef="#br0">194 1 24575,'-1'39'0,"2"0"0,1 0 0,3-1 0,15 68 0,-5-49 0,-3 0 0,7 76 0,-10-57 0,-3-29 0,0 53 0,-5-14 0,1-37 0,-2 0 0,-8 58 0,4-91 0,0-1 0,0 0 0,-1 0 0,-1-1 0,-1 0 0,0 0 0,-15 22 0,0-6 0,-1 0 0,-29 27 0,-46 66 0,70-94-1365</inkml:trace>
</inkml:ink>
</file>

<file path=ppt/ink/ink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9:04:20.351"/>
    </inkml:context>
    <inkml:brush xml:id="br0">
      <inkml:brushProperty name="width" value="0.35" units="cm"/>
      <inkml:brushProperty name="height" value="0.35" units="cm"/>
      <inkml:brushProperty name="color" value="#FFFFFF"/>
    </inkml:brush>
  </inkml:definitions>
  <inkml:trace contextRef="#ctx0" brushRef="#br0">4 1524 24575,'0'111'0,"-2"-165"0,1 29 0,0 0 0,2 0 0,4-27 0,-5 49 0,1 0 0,0 1 0,1-1 0,-1 0 0,0 1 0,1-1 0,-1 1 0,1-1 0,0 1 0,0 0 0,0 0 0,0 0 0,0 0 0,0 0 0,1 0 0,-1 0 0,0 1 0,1-1 0,0 1 0,-1 0 0,1 0 0,0 0 0,4-1 0,5-1 0,0 0 0,0 2 0,0-1 0,19 1 0,48 6 0,0 3 0,150 36 0,-117-21 0,31 7 0,312 50 0,-297-70 0,176-12 0,-126-3 0,-22 6 0,-177 0 0,-10 3 0,-22 8 0,-36 8 0,-6-1 0,-1-3 0,0-3 0,-128 8 0,-257 16 0,383-27 0,-71 20 0,89-17 0,17-3 0,-1-1 0,1-2 0,-68 5 0,-267-14 0,366 2 0,-48-4 0,49 4 0,0 0 0,0 0 0,0 0 0,0 0 0,1-1 0,-1 1 0,0 0 0,0-1 0,0 1 0,0-1 0,0 1 0,1-1 0,-1 0 0,0 1 0,0-1 0,1 0 0,-2-1 0,2 2 0,0-1 0,0 0 0,0 0 0,0 1 0,0-1 0,0 0 0,1 0 0,-1 1 0,0-1 0,0 0 0,1 0 0,-1 1 0,1-1 0,-1 0 0,0 1 0,1-1 0,-1 1 0,1-1 0,-1 1 0,1-1 0,0 1 0,-1-1 0,1 1 0,0-1 0,-1 1 0,2-1 0,11-6 0,-1 0 0,1 2 0,0-1 0,0 1 0,1 1 0,-1 1 0,1 0 0,23-2 0,-2-1 0,716-102 0,-536 81 0,345-15 0,-268 25 0,1182 15-626,-733 4 407,-676-5 464,0-3 1,112-25 0,-91 13-138,-67 16-108,-23 6 0,-36 12 0,-135 35-181,-2-7-1,-233 25 0,-367-6-408,207-56 555,368-7 39,193 1 90,-1 0 0,0 1 0,1 0 0,0 1 0,0 0 0,-1 0 0,2 1 1,-1 0-1,-15 10 0,-11 4 101,-29 11-177,-111 34 0,-74 4-19,40-13-4,104-29 5,-178 18 0,184-31 0,68-9 0,31-3 0,0 0 0,0 0 0,0-1 0,0 1 0,0 0 0,0 0 0,0 0 0,0 0 0,0 0 0,0 0 0,0 0 0,0 0 0,0 0 0,0-1 0,0 1 0,0 0 0,0 0 0,0 0 0,0 0 0,0 0 0,0 0 0,0 0 0,0 0 0,0 0 0,0 0 0,0-1 0,0 1 0,0 0 0,0 0 0,0 0 0,0 0 0,0 0 0,0 0 0,-1 0 0,1 0 0,0 0 0,0 0 0,0 0 0,0 0 0,0 0 0,0 0 0,0 0 0,61-22 0,119-33 0,142-35-164,162-39-655,162-32-164,145-18 0,1200-211-1190,5 93-569,-1581 252 1759,-159 28 0,-245 16 891,1 1-1,-1 0 1,0 1-1,1 0 1,-1 1-1,0 0 1,1 1-1,14 5 1,-25-7 84,0-1 1,0 1-1,0-1 1,-1 1 0,1 0-1,0-1 1,0 1 0,-1 0-1,1 0 1,0-1-1,-1 1 1,1 0 0,0 0-1,-1 0 1,0 0-1,1 0 1,-1 0 0,1 0-1,-1 0 1,0 0-1,0 0 1,1 2 0,-2-1 3,1 0 0,0 0 1,-1 0-1,1 0 1,-1 0-1,0 0 0,1 0 1,-1 0-1,0-1 0,0 1 1,-1 0-1,-1 2 1,-7 9 35,-2 0 1,0-2 0,0 1-1,-1-1 1,-16 10-1,-83 51 610,93-61-510,-236 134 1217,-7-13 0,-365 132-1,-578 118 2207,949-312-3555,54-24 0,188-43 0,-1-1 0,1 0 0,-1-1 0,1-1 0,-1 0 0,1-1 0,-20-4 0,31 4 0,0 1 0,0-1 0,0 0 0,0 0 0,0-1 0,0 1 0,1-1 0,-1 1 0,1-1 0,-1 0 0,1 0 0,-1 0 0,1 0 0,0 0 0,0-1 0,0 1 0,0-1 0,1 1 0,-1-1 0,1 0 0,-1 1 0,1-1 0,0 0 0,0 0 0,0 0 0,1 0 0,-1 0 0,1 0 0,-1 0 0,1-4 0,1-3 0,0 0 0,1 0 0,0 0 0,0 0 0,1 0 0,0 0 0,1 1 0,8-15 0,13-21 0,59-77 0,183-209-257,-197 254 29,4 5 0,115-90 0,171-78-584,-94 88 438,6 13 1,7 11-1,447-140 1,-522 216 655,-185 49-276,-1 0 0,0 1 0,1 0 0,30 3 0,-45-1-6,-1 1 0,1-1 1,-1 1-1,1 0 1,-1 0-1,0 0 1,1 0-1,-1 1 1,0-1-1,0 1 1,0 0-1,0 0 0,0 0 1,4 4-1,-5-4-1,-1 0 0,1 0 0,-1 0 0,0 0 0,0 0 0,0 0 0,0 1 0,0-1 0,-1 0 0,1 1 0,0-1 0,-1 0 0,0 1 0,0-1 0,0 1 0,0 4 0,-2 2 19,0 1-1,-1-1 1,0 0-1,0 0 0,-1 0 1,0 0-1,-1 0 1,1-1-1,-12 14 0,-5 5 197,-1-2-1,-1 0 1,-33 27-1,-98 66 252,-101 40-313,-90 22 55,-104 20-155,-586 171-52,-23-80 0,732-217-161,310-71 131,-148 27-477,132-26 418,1-2 0,-53-1 0,49-8 89,34 6 0,0 1 0,0-1 0,0 1 0,0-1 0,0 1 0,1-1 0,-1 1 0,0-1 0,0 0 0,0 0 0,1 1 0,-1-1 0,0 0 0,1 0 0,-1 0 0,1 0 0,-2-1 0,3 0 0,-1 1 0,0-1 0,0 1 0,0-1 0,1 1 0,-1-1 0,1 1 0,-1-1 0,1 1 0,-1-1 0,1 1 0,0 0 0,0 0 0,0-1 0,0 1 0,0 0 0,0 0 0,0 0 0,0 0 0,0 0 0,0 0 0,1 0 0,-1 0 0,0 0 0,1 1 0,-1-1 0,3 0 0,-3 0 21,1 0 1,-1 0-1,1 0 0,-1 0 0,1 1 1,0-1-1,-1 0 0,1 1 0,0-1 0,0 1 1,-1 0-1,1 0 0,0 0 0,0-1 1,-1 2-1,1-1 0,0 0 0,0 0 1,-1 0-1,1 1 0,0-1 0,-1 1 0,1 0 1,0-1-1,-1 1 0,1 0 0,-1 0 1,1 0-1,-1 0 0,1 0 0,-1 0 1,0 0-1,3 3 0,-2 0 75,0 0-1,0 0 1,0 1 0,0-1 0,0 0-1,-1 1 1,0-1 0,0 1-1,0-1 1,-1 1 0,1 0-1,-1 8 1,-2 3 60,1 0 0,-2 0 0,0 0 0,-1-1 0,-1 1 0,-8 18 1,-47 85 899,27-58-855,32-59-201,0-1 0,0 1 0,0-1 0,0 1 0,0 0 0,1-1 0,-1 1 0,0 0 0,1 0 0,-1-1 0,1 1 0,0 0 0,0 0 0,0 0 0,0-1 0,0 1 0,0 0 0,0 0 0,0 0 0,1-1 0,0 4 0,1-4 0,0 1 0,0-1 0,0 0 0,0 0 0,0 0 0,0 0 0,0 0 0,0 0 0,0-1 0,1 1 0,-1-1 0,0 1 0,0-1 0,1 0 0,-1 0 0,0 0 0,1 0 0,2-1 0,48-5 0,0-2 0,-1-2 0,73-24 0,-27 7 0,-29 9 0,119-28 0,-152 40 0,-1 0 0,1 3 0,40 0 0,-70 3 0,0 0 0,0 1 0,0-1 0,0 1 0,0 1 0,-1-1 0,1 1 0,0 0 0,5 3 0,-10-4 0,1 0 0,-1 0 0,0 0 0,0 0 0,0 0 0,0 0 0,0 0 0,0 1 0,0-1 0,0 0 0,0 1 0,0-1 0,0 0 0,-1 1 0,1-1 0,-1 1 0,1-1 0,-1 1 0,0 0 0,0-1 0,1 1 0,-1-1 0,0 1 0,0 0 0,0-1 0,-1 1 0,1-1 0,0 1 0,-1 0 0,1-1 0,-1 1 0,1-1 0,-1 1 0,0-1 0,-1 2 0,-3 7 0,-1 0 0,0-1 0,-1 1 0,0-1 0,0-1 0,-16 14 0,-62 46 0,23-26 0,-2-3 0,-2-3 0,-91 36 0,37-27 0,-133 32 0,-1-24 0,222-48 0,-1-2 0,1-1 0,0-2 0,-36-3 0,60 2 0,0 0 0,0-1 0,0 0 0,1 0 0,-1 0 0,1-1 0,-1 0 0,1-1 0,0 0 0,0 0 0,0 0 0,-7-7 0,11 7 0,0 1 0,0-1 0,0 0 0,1 1 0,-1-1 0,1 0 0,0 0 0,0-1 0,1 1 0,-1 0 0,1 0 0,0-1 0,0 1 0,1-1 0,-1 1 0,1-1 0,0 0 0,0 1 0,0-1 0,1 1 0,1-7 0,2-5 0,0 1 0,2 0 0,-1 0 0,2 1 0,0 0 0,1 0 0,12-17 0,76-89 0,-49 69 0,1 1 0,89-68 0,-127 110 0,0 2 0,0-1 0,1 1 0,-1 0 0,1 1 0,13-4 0,-22 9 0,0-1 0,0 0 0,0 1 0,0 0 0,1 0 0,-1-1 0,0 1 0,0 0 0,0 1 0,1-1 0,-1 0 0,0 1 0,4 0 0,-6 0 0,1-1 0,0 1 0,0-1 0,0 1 0,-1 0 0,1-1 0,0 1 0,-1 0 0,1-1 0,-1 1 0,1 0 0,-1 0 0,1-1 0,-1 1 0,1 0 0,-1 0 0,0 0 0,1 0 0,-1 0 0,0 0 0,0 0 0,0 1 0,0 4 0,-1-1 0,1 1 0,-2-1 0,1 0 0,0 1 0,-1-1 0,0 0 0,0 0 0,-1 0 0,1-1 0,-6 7 0,-8 12 0,-2 0 0,-1-1 0,-1-1 0,-24 20 0,-188 134 0,-453 229-1260,-40-63-304,458-233 1078,77-45-373,172-58 667,1-1 0,-2-1 0,-26 2 1,42-5 144,0 0 1,0 0 0,-1 0 0,1 0 0,0-1 0,0 1 0,0-1 0,0 1 0,0-1 0,0 0-1,0-1 1,0 1 0,0 0 0,1-1 0,-1 1 0,0-1 0,1 0 0,-1 0 0,1 0-1,0 0 1,0-1 0,0 1 0,0 0 0,0-1 0,-2-3 0,3 2-17,0 0-1,0 0 1,0 0 0,0 0 0,0 0 0,1-1-1,0 1 1,0 0 0,0 0 0,0 0 0,1-1-1,0 1 1,0 0 0,0 0 0,0 0 0,1 0-1,2-5 1,3-6-137,1 0 0,0 1 0,18-21 0,7-5-14,1 2-1,2 1 0,66-50 1,139-82 230,-104 84 418,184-82-1,-206 116 125,4 5 1,135-34-1,-242 77-447,61-12 634,-67 14-634,0 0 0,-1 1 0,1 0 0,-1 0 0,1 1 0,0-1 0,-1 1 0,1 1 0,9 3 0,-12-4-26,0 1 0,0-1 0,-1 1 0,1 0 0,-1 0 0,0 0 0,1 1 0,-1-1 0,0 0 0,0 1 0,-1 0-1,1-1 1,0 1 0,-1 0 0,0 0 0,1 0 0,-1 0 0,0 0 0,-1 0 0,1 0 0,-1 0 0,1 0 0,-1 0 0,0 5 0,0 7 44,-1 1-1,0-1 1,-5 24 0,5-35-286</inkml:trace>
</inkml:ink>
</file>

<file path=ppt/ink/ink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9:04:23.032"/>
    </inkml:context>
    <inkml:brush xml:id="br0">
      <inkml:brushProperty name="width" value="0.35" units="cm"/>
      <inkml:brushProperty name="height" value="0.35" units="cm"/>
      <inkml:brushProperty name="color" value="#FFFFFF"/>
    </inkml:brush>
  </inkml:definitions>
  <inkml:trace contextRef="#ctx0" brushRef="#br0">1 570 24575,'-1'2'0,"8"-9"0,75-82 0,4 4 0,103-79 0,-138 122 0,1 1 0,2 3 0,1 3 0,62-30 0,-116 64 0,0 1 0,1-1 0,-1 0 0,0 1 0,1-1 0,-1 1 0,0-1 0,1 1 0,-1 0 0,1 0 0,-1 0 0,0-1 0,1 1 0,-1 1 0,1-1 0,-1 0 0,1 0 0,-1 0 0,0 1 0,1-1 0,-1 1 0,0-1 0,1 1 0,-1-1 0,0 1 0,1 0 0,-1 0 0,0-1 0,0 1 0,0 0 0,0 0 0,0 0 0,0 0 0,0 1 0,0-1 0,-1 0 0,1 0 0,0 0 0,0 1 0,-1-1 0,1 0 0,-1 1 0,0-1 0,1 1 0,-1-1 0,0 0 0,0 3 0,2 9 0,0 0 0,-2 1 0,1-1 0,-3 17 0,1-13 0,-2 78-1365</inkml:trace>
</inkml:ink>
</file>

<file path=ppt/ink/ink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9:36:19.360"/>
    </inkml:context>
    <inkml:brush xml:id="br0">
      <inkml:brushProperty name="width" value="0.05" units="cm"/>
      <inkml:brushProperty name="height" value="0.05" units="cm"/>
      <inkml:brushProperty name="color" value="#E71224"/>
    </inkml:brush>
  </inkml:definitions>
  <inkml:trace contextRef="#ctx0" brushRef="#br0">796 0 24575,'-384'0'0,"378"1"0,0 0 0,-1 0 0,1 0 0,0 1 0,0 0 0,0 0 0,0 0 0,1 1 0,-1 0 0,1 0 0,-1 1 0,1 0 0,0-1 0,0 2 0,1-1 0,-1 0 0,1 1 0,0 0 0,0 0 0,1 0 0,-6 9 0,4-5 0,0 1 0,1-1 0,0 0 0,0 1 0,1 0 0,0 0 0,1 0 0,0 0 0,0 0 0,1 1 0,1-1 0,0 18 0,2-23 0,-1 1 0,1-1 0,0 1 0,0-1 0,1 0 0,-1 0 0,1 0 0,0-1 0,0 1 0,1 0 0,0-1 0,-1 0 0,2 0 0,-1 0 0,0-1 0,1 1 0,-1-1 0,1 0 0,0 0 0,10 3 0,9 5 0,0-2 0,1-1 0,28 6 0,-46-12 0,30 4 0,-1 0 0,40-1 0,-36-3 0,70 13 0,-98-12 0,-1 0 0,0 0 0,0 1 0,0 1 0,0 0 0,-1 0 0,1 1 0,-1 1 0,-1-1 0,14 13 0,-18-14 0,-1 1 0,1 0 0,-1 0 0,0 1 0,-1-1 0,1 1 0,-1 0 0,-1 0 0,1 0 0,-1 0 0,0 0 0,-1 1 0,0-1 0,0 1 0,0-1 0,-1 1 0,-1 7 0,0-12 0,0 0 0,0 0 0,0-1 0,0 1 0,-1-1 0,1 1 0,-1-1 0,1 0 0,-1 1 0,0-1 0,0 0 0,0 0 0,-1 0 0,1 0 0,0-1 0,-1 1 0,1-1 0,-5 3 0,-5 1 0,0 1 0,-21 4 0,32-10 0,-40 11 0,-1-2 0,-1-2 0,-66 3 0,-134-11 0,121-2 0,-100 2-1365,196 1-5461</inkml:trace>
</inkml:ink>
</file>

<file path=ppt/ink/ink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9:36:20.929"/>
    </inkml:context>
    <inkml:brush xml:id="br0">
      <inkml:brushProperty name="width" value="0.05" units="cm"/>
      <inkml:brushProperty name="height" value="0.05" units="cm"/>
      <inkml:brushProperty name="color" value="#E71224"/>
    </inkml:brush>
  </inkml:definitions>
  <inkml:trace contextRef="#ctx0" brushRef="#br0">1 0 24575,'0'901'-1365,"0"-887"-5461</inkml:trace>
</inkml:ink>
</file>

<file path=ppt/ink/ink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9:36:22.618"/>
    </inkml:context>
    <inkml:brush xml:id="br0">
      <inkml:brushProperty name="width" value="0.05" units="cm"/>
      <inkml:brushProperty name="height" value="0.05" units="cm"/>
      <inkml:brushProperty name="color" value="#E71224"/>
    </inkml:brush>
  </inkml:definitions>
  <inkml:trace contextRef="#ctx0" brushRef="#br0">0 1 24575,'0'975'-1365,"0"-957"-5461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9T09:00:02.144"/>
    </inkml:context>
    <inkml:brush xml:id="br0">
      <inkml:brushProperty name="width" value="0.2" units="cm"/>
      <inkml:brushProperty name="height" value="0.2" units="cm"/>
      <inkml:brushProperty name="color" value="#E71224"/>
    </inkml:brush>
  </inkml:definitions>
  <inkml:trace contextRef="#ctx0" brushRef="#br0">233 936 24575,'1'-4'0,"-1"0"0,1 0 0,1 0 0,-1 0 0,0 0 0,1 0 0,0 0 0,0 0 0,0 1 0,0-1 0,1 1 0,0 0 0,-1-1 0,1 1 0,0 0 0,6-4 0,2-2 0,2-1 0,-1 2 0,18-10 0,259-109 0,-236 105 0,51-24 0,-61 25 0,1 2 0,61-18 0,-103 37 0,1-1 0,0 0 0,0 0 0,-1 1 0,1 0 0,0-1 0,0 1 0,0 0 0,0 1 0,-1-1 0,1 0 0,0 1 0,0 0 0,0-1 0,-1 1 0,1 0 0,0 0 0,-1 1 0,1-1 0,-1 0 0,0 1 0,4 2 0,-5-2 0,1 0 0,-1 0 0,0 1 0,0-1 0,0 0 0,0 1 0,0-1 0,-1 0 0,1 1 0,-1-1 0,1 1 0,-1-1 0,0 1 0,0-1 0,0 1 0,0-1 0,-1 1 0,1-1 0,0 1 0,-1-1 0,0 1 0,0-1 0,0 0 0,0 1 0,0-1 0,-1 2 0,-4 6 0,0 0 0,-1-1 0,0 0 0,0-1 0,-1 1 0,0-1 0,-1-1 0,0 1 0,0-1 0,0-1 0,-12 7 0,-7 2 0,1-2 0,-56 20 0,81-32 0,0-1 0,-1 1 0,1-1 0,0 1 0,0-1 0,-1 0 0,1 1 0,0-1 0,0-1 0,-1 1 0,1 0 0,-3-1 0,5 1 0,0 0 0,0 0 0,0 0 0,-1 0 0,1 0 0,0-1 0,0 1 0,0 0 0,-1 0 0,1 0 0,0 0 0,0 0 0,0-1 0,0 1 0,0 0 0,0 0 0,-1 0 0,1 0 0,0-1 0,0 1 0,0 0 0,0 0 0,0 0 0,0-1 0,0 1 0,0 0 0,0 0 0,0-1 0,0 1 0,0 0 0,0 0 0,0 0 0,0-1 0,0 1 0,0 0 0,0 0 0,0 0 0,0-1 0,0 1 0,14-13 0,-7 8 0,45-27 0,-48 29 0,1 0 0,0 1 0,0 0 0,0 0 0,0 0 0,1 1 0,-1 0 0,7-1 0,-12 2 0,0 0 0,1 0 0,-1 0 0,0-1 0,0 1 0,0 0 0,1 0 0,-1 0 0,0 0 0,0 0 0,1 0 0,-1 0 0,0 0 0,0 0 0,0 1 0,1-1 0,-1 0 0,0 0 0,0 0 0,1 0 0,-1 0 0,0 0 0,0 0 0,0 0 0,0 1 0,1-1 0,-1 0 0,0 0 0,0 0 0,0 0 0,0 1 0,0-1 0,1 0 0,-1 0 0,0 0 0,0 1 0,0-1 0,0 0 0,0 0 0,0 0 0,0 1 0,0-1 0,0 0 0,0 0 0,0 1 0,0-1 0,0 0 0,0 0 0,0 0 0,0 1 0,0-1 0,0 0 0,0 0 0,0 1 0,0-1 0,0 0 0,0 0 0,-1 0 0,1 1 0,0-1 0,0 0 0,0 0 0,0 0 0,0 0 0,-1 1 0,-11 12 0,-12 3 0,0-1 0,-2 0 0,0-2 0,-42 15 0,8-3 0,-296 140 0,325-155 0,29-12 0,8-5 0,12-9 0,16-6 0,1 1 0,1 2 0,1 1 0,0 2 0,77-22 0,-111 37 0,1 0 0,-1 0 0,1 0 0,0 0 0,-1 1 0,1 0 0,0 0 0,-1 0 0,1 0 0,0 1 0,-1-1 0,1 1 0,0 0 0,4 2 0,-6-2 0,0 0 0,-1 1 0,0-1 0,1 0 0,-1 1 0,0-1 0,0 1 0,1 0 0,-1-1 0,-1 1 0,1 0 0,0-1 0,0 1 0,-1 0 0,1 0 0,0 0 0,-1 0 0,0 0 0,0 0 0,1-1 0,-1 1 0,0 0 0,-1 0 0,1 0 0,0 0 0,0 0 0,-1 0 0,1 0 0,-2 2 0,-2 8 0,-1-1 0,0 1 0,-1-1 0,0 0 0,-1-1 0,0 1 0,-1-1 0,0 0 0,-12 11 0,-14 19 0,34-40 0,-1 0 0,1 0 0,0 0 0,0 1 0,0-1 0,0 0 0,-1 0 0,1 0 0,0 0 0,0 1 0,0-1 0,0 0 0,0 0 0,0 1 0,0-1 0,0 0 0,0 0 0,-1 0 0,1 1 0,0-1 0,0 0 0,0 0 0,0 1 0,0-1 0,0 0 0,1 0 0,-1 1 0,0-1 0,0 0 0,0 0 0,0 0 0,0 1 0,0-1 0,0 0 0,0 0 0,1 1 0,9 0 0,26-6 0,-19 2 0,-13 2 0,-1 1 0,1 0 0,-1 0 0,1 1 0,0-1 0,-1 1 0,1 0 0,-1 0 0,0 0 0,1 0 0,2 2 0,-4-2 0,-1 0 0,0-1 0,0 1 0,0 0 0,0-1 0,0 1 0,0 0 0,0 0 0,-1 0 0,1 0 0,0 0 0,0 0 0,-1 0 0,1 0 0,-1 0 0,1 1 0,-1-1 0,1 0 0,-1 0 0,1 0 0,-1 1 0,0-1 0,0 0 0,0 0 0,0 1 0,0-1 0,0 0 0,0 1 0,0-1 0,0 0 0,-1 0 0,0 3 0,5-13 0,0 0 0,0 1 0,1 0 0,0 0 0,1 0 0,0 1 0,0-1 0,0 2 0,12-11 0,-1 3 0,1 0 0,0 1 0,23-11 0,-40 23 0,0 0 0,0 1 0,1-1 0,-1 0 0,0 1 0,0-1 0,1 1 0,-1-1 0,0 1 0,1-1 0,-1 1 0,0 0 0,1 0 0,-1 0 0,1 0 0,-1 0 0,1 0 0,-1 0 0,0 0 0,1 1 0,-1-1 0,0 0 0,3 2 0,-3-1 0,0 0 0,0 0 0,0 0 0,0 0 0,-1 0 0,1 1 0,0-1 0,-1 0 0,1 1 0,-1-1 0,1 0 0,-1 1 0,0-1 0,1 1 0,-1-1 0,0 0 0,0 1 0,0 2 0,0 2 0,-1 1 0,0-1 0,0 1 0,0 0 0,-1-1 0,1 0 0,-2 1 0,-4 10 0,-20 19 0,24-32 0,12-14 0,-1 1 0,80-74 0,-60 59 0,-1-2 0,39-46 0,-50 49 0,22-27 0,-35 46 0,0 1 0,1-1 0,-1 1 0,1 0 0,-1 0 0,1 0 0,0 1 0,0 0 0,9-4 0,-12 5 0,0 1 0,-1 0 0,1 0 0,0 0 0,0 0 0,0 0 0,0 0 0,-1 0 0,1 0 0,0 0 0,0 0 0,0 0 0,0 0 0,-1 0 0,1 1 0,0-1 0,0 0 0,-1 1 0,1-1 0,0 1 0,0-1 0,-1 1 0,1-1 0,0 1 0,-1-1 0,1 1 0,-1-1 0,1 1 0,-1 0 0,1 0 0,-1-1 0,1 1 0,-1 0 0,0-1 0,1 1 0,-1 0 0,0 0 0,0 0 0,0 0 0,1-1 0,-1 1 0,0 0 0,0 1 0,0 3 0,1 1 0,-1-1 0,0 0 0,0 1 0,-2 8 0,-1-2 0,-1 0 0,0 0 0,-1-1 0,0 0 0,0 0 0,-1 0 0,-1 0 0,0-1 0,-9 10 0,-15 15 0,-37 33 0,25-26 0,37-35 0,-26 24 0,31-30 0,-1 0 0,1 0 0,0 0 0,0 0 0,-1 0 0,1 0 0,-1 0 0,1-1 0,0 1 0,-1 0 0,0-1 0,1 1 0,-1-1 0,1 0 0,-1 1 0,0-1 0,1 0 0,-1 0 0,1 0 0,-4-1 0,4 1 0,0-1 0,1 0 0,-1 0 0,0 0 0,0 0 0,0 0 0,1 0 0,-1 0 0,0 0 0,1 0 0,-1-1 0,1 1 0,-1 0 0,1 0 0,0 0 0,0-1 0,-1 1 0,1 0 0,0 0 0,0-1 0,0 1 0,0 0 0,1-3 0,4-35 0,-4 33 0,9-31 0,0 0 0,3 1 0,18-38 0,-2 6 0,-20 46 0,0 1 0,2 0 0,1 0 0,18-25 0,-23 33 0,0 0 0,-1 0 0,-1-1 0,0 0 0,-1 0 0,0 0 0,-1 0 0,-1-1 0,1-14 0,7-31 0,42-109 0,-33 118 0,19-85 0,-36 123 0,2 1 0,-1-1 0,12-22 0,-13 30 0,0 0 0,1 1 0,0-1 0,0 1 0,0-1 0,0 1 0,1 0 0,0 0 0,0 1 0,0-1 0,8-5 0,-12 9 0,1 0 0,0-1 0,-1 1 0,1 0 0,0-1 0,-1 1 0,1 0 0,0 0 0,-1 0 0,1 0 0,0 0 0,0 0 0,-1 0 0,1 0 0,0 0 0,0 0 0,-1 0 0,1 0 0,0 0 0,-1 0 0,1 1 0,0-1 0,0 0 0,-1 1 0,1-1 0,-1 0 0,1 1 0,0-1 0,0 2 0,1-1 0,-1 2 0,1-1 0,-1 0 0,0 0 0,1 0 0,-1 1 0,0-1 0,-1 0 0,2 4 0,1 8 0,0 1 0,1 20 0,-4-31 0,2 22 0,-1 0 0,-1 0 0,-1 1 0,-1-1 0,-2 0 0,0-1 0,-2 1 0,-1-1 0,0 0 0,-2 0 0,-13 24 0,-38 70 0,-34 75 0,22-61 0,30-61 0,12-17 0,-3-2 0,-66 84 0,98-136 0,0 0 0,0 0 0,0 0 0,0 1 0,0-1 0,0 0 0,0 0 0,0 0 0,-1-1 0,1 1 0,0 0 0,-1 0 0,1-1 0,0 1 0,-1-1 0,1 1 0,-1-1 0,1 1 0,0-1 0,-1 0 0,1 0 0,-1 0 0,1 0 0,-1 0 0,1 0 0,-1 0 0,-1-1 0,2 0 0,0 1 0,0-1 0,0 0 0,0 0 0,0 0 0,0-1 0,0 1 0,0 0 0,1 0 0,-1 0 0,0-1 0,1 1 0,-1 0 0,1-1 0,0 1 0,-1 0 0,1-1 0,0 1 0,0-1 0,0 1 0,0 0 0,0-1 0,0 1 0,0-1 0,0 1 0,1 0 0,-1-1 0,0 1 0,1-2 0,0 2 0,-1 0 0,0-1 0,0 1 0,1 0 0,-1 0 0,0 0 0,1 0 0,-1 0 0,1 0 0,0-1 0,-1 1 0,1 0 0,0 1 0,-1-1 0,1 0 0,0 0 0,0 0 0,0 0 0,0 1 0,0-1 0,0 0 0,0 1 0,0-1 0,0 1 0,2-1 0,-2 1 0,0 0 0,0 0 0,0 0 0,0 1 0,-1-1 0,1 0 0,0 1 0,0-1 0,0 1 0,0-1 0,0 1 0,-1-1 0,1 1 0,0 0 0,0-1 0,-1 1 0,1 0 0,-1 0 0,1 0 0,0-1 0,-1 1 0,1 0 0,-1 0 0,0 0 0,1 0 0,-1 0 0,0 0 0,0 0 0,1 0 0,-1 0 0,0 0 0,0 1 0,2 8 0,0-1 0,-1 1 0,0 0 0,0 0 0,-1 0 0,-2 17 0,2-24 0,-1 1 0,0-1 0,0 0 0,0 0 0,0 1 0,-1-1 0,1 0 0,-1 0 0,0 0 0,1 0 0,-1-1 0,-1 1 0,1 0 0,0-1 0,-1 1 0,1-1 0,-1 0 0,0 0 0,0 0 0,0 0 0,0-1 0,-6 4 0,2-2 0,-1-1 0,0 1 0,0-1 0,0-1 0,0 1 0,0-1 0,-1-1 0,1 0 0,0 0 0,0 0 0,0-1 0,0 0 0,-1-1 0,1 0 0,-11-4 0,7 0 0,-1 0 0,1-1 0,0 0 0,1-1 0,-1 0 0,2-1 0,-1-1 0,-11-13 0,-13-14 0,2-2 0,1 0 0,-46-79 0,67 95 0,1-1 0,-8-29 0,1 4 0,10 26 0,1 1 0,1-1 0,1-1 0,1 1 0,1 0 0,2-39 0,0 61 0,0 0 0,0 0 0,0 0 0,1 1 0,-1-1 0,0 0 0,0 0 0,0 0 0,0 0 0,0 0 0,0 1 0,-1-1 0,1 0 0,0 0 0,0 0 0,-1 0 0,1 1 0,0-1 0,-1 0 0,1 0 0,-1 1 0,1-1 0,-1 0 0,1 1 0,-2-2 0,-14 14 0,7-4 0,-10 9 0,-117 110 0,136-126 0,-1 0 0,0-1 0,1 1 0,-1 0 0,0 0 0,0 0 0,1-1 0,-1 1 0,0 0 0,0 0 0,0-1 0,0 1 0,0-1 0,0 1 0,0-1 0,0 0 0,0 1 0,0-1 0,0 0 0,0 1 0,0-1 0,0 0 0,0 0 0,0 0 0,0 0 0,0 0 0,-1 0 0,1-1 0,-1 1 0,0-1 0,1-1 0,-1 1 0,1-1 0,-1 1 0,1-1 0,0 0 0,0 1 0,-1-1 0,1 0 0,1 0 0,-1 0 0,0 0 0,0 0 0,0-3 0,0 1 0,0 0 0,0 0 0,0 0 0,1 0 0,0-1 0,0 1 0,0-6 0,0 9 0,0-1 0,1 1 0,-1 0 0,0 0 0,0-1 0,1 1 0,-1 0 0,0 0 0,1 0 0,-1 0 0,1-1 0,0 1 0,-1 0 0,1 0 0,0 0 0,0 0 0,0 0 0,0 1 0,-1-1 0,1 0 0,0 0 0,1 0 0,-1 1 0,0-1 0,0 1 0,0-1 0,0 1 0,2-1 0,-2 1 0,-1-1 0,1 1 0,-1 0 0,1 0 0,0 0 0,-1 0 0,1 0 0,0 1 0,-1-1 0,1 0 0,-1 0 0,1 0 0,0 0 0,-1 1 0,1-1 0,-1 0 0,1 1 0,-1-1 0,1 0 0,-1 1 0,1-1 0,-1 1 0,1-1 0,-1 0 0,1 1 0,-1-1 0,1 2 0,5 20 0,-9 24 0,-2-28 0,-1-1 0,-2 1 0,1-1 0,-2-1 0,-14 22 0,9-14 0,5-2 0,9-21 0,0-1 0,0 1 0,0 0 0,0-1 0,0 1 0,0-1 0,0 1 0,0-1 0,0 1 0,0-1 0,0 1 0,1 0 0,-1-1 0,0 1 0,0-1 0,1 0 0,-1 1 0,0-1 0,1 1 0,-1-1 0,1 1 0,-1-1 0,1 1 0,2 0 0,-1 0 0,1 0 0,0 0 0,0-1 0,0 1 0,0-1 0,0 0 0,0 1 0,0-1 0,0-1 0,5 1 0,45-6 0,-36 3 0,-1 1 0,0 1 0,1 0 0,-1 2 0,21 2 0,-35-3 0,0 1 0,0-1 0,1 1 0,-1 0 0,0 0 0,0 0 0,0 0 0,0 0 0,0 0 0,0 1 0,0-1 0,0 1 0,-1-1 0,1 1 0,-1 0 0,1 0 0,-1-1 0,1 1 0,-1 0 0,2 4 0,-1-1 0,-1 0 0,1 0 0,-1 0 0,-1 0 0,1 0 0,0 0 0,-1 0 0,0 0 0,-1 7 0,-1 1 0,0 0 0,-1 0 0,-1 0 0,0-1 0,0 1 0,-11 18 0,15-30 0,0 0 0,0 0 0,0 0 0,0 0 0,0 0 0,0 0 0,0 0 0,0-1 0,0 1 0,0 0 0,0 0 0,1 0 0,-1 0 0,0 0 0,1 0 0,-1-1 0,0 1 0,1 0 0,-1 0 0,1-1 0,-1 1 0,1 0 0,1 1 0,21 22 0,-9-11 0,-10-9 0,0 0 0,1 0 0,-1-1 0,1 1 0,0-1 0,1 0 0,-1 0 0,0-1 0,1 1 0,0-1 0,-1 0 0,1-1 0,11 2 0,8 0 0,51 0 0,-33-2 0,-36-1 0,-1 1 0,1-1 0,-1 1 0,0 1 0,1-1 0,-1 1 0,0 0 0,0 0 0,0 1 0,0 0 0,10 7 0,-13-8 0,-1 0 0,0 0 0,0 0 0,0 1 0,-1-1 0,1 1 0,0-1 0,-1 1 0,0-1 0,0 1 0,0 0 0,0 0 0,0 0 0,0 0 0,0-1 0,-1 1 0,0 0 0,0 0 0,1 0 0,-2 0 0,1 0 0,0 0 0,-1 0 0,1 0 0,-1 0 0,0 0 0,0 0 0,-1 3 0,-2 2 0,0 1 0,0-1 0,-1 0 0,-10 12 0,-11 21 0,26-40 0,-1-1 0,1 1 0,0-1 0,0 1 0,-1-1 0,1 1 0,0-1 0,0 1 0,-1-1 0,1 1 0,0 0 0,0-1 0,0 1 0,0-1 0,0 1 0,0-1 0,0 1 0,0 0 0,0-1 0,0 1 0,0-1 0,0 1 0,1-1 0,-1 1 0,0 0 0,0-1 0,1 1 0,-1-1 0,0 1 0,1-1 0,-1 1 0,0-1 0,1 0 0,-1 1 0,1-1 0,-1 1 0,0-1 0,1 0 0,-1 1 0,1-1 0,-1 0 0,1 0 0,0 1 0,-1-1 0,1 0 0,-1 0 0,1 0 0,-1 0 0,2 0 0,32-1 0,147-46 0,17-3 0,-188 48 0,0 1 0,0 0 0,19 2 0,-27-1 0,1 0 0,-1 1 0,0-1 0,0 1 0,0-1 0,0 1 0,0 0 0,0 0 0,0 0 0,3 2 0,-4-2 0,-1-1 0,1 1 0,0 0 0,-1-1 0,1 1 0,-1 0 0,1 0 0,-1-1 0,1 1 0,-1 0 0,0 0 0,1 0 0,-1 0 0,0 0 0,0-1 0,0 1 0,0 0 0,0 0 0,0 0 0,0 0 0,0 0 0,0 0 0,0 0 0,0 0 0,-1 1 0,0 1 0,-1 0 0,1 0 0,-1 0 0,0 0 0,0 0 0,0 0 0,-1 0 0,1-1 0,-1 1 0,0-1 0,1 0 0,-1 1 0,0-1 0,-5 2 0,-47 25 0,50-27 0,3-1 0,-1 0 0,0 1 0,1-1 0,-1 0 0,0-1 0,0 1 0,0 0 0,1-1 0,-1 1 0,0-1 0,0 0 0,0 0 0,0 0 0,0-1 0,0 1 0,0-1 0,1 1 0,-6-3 0,5 2 0,1-1 0,-1 0 0,1 0 0,0 0 0,0 0 0,0-1 0,0 1 0,0-1 0,0 1 0,1-1 0,-1 1 0,1-1 0,0 0 0,-1 0 0,1 0 0,1 0 0,-1 0 0,0-3 0,-3-11 0,2 0 0,0 1 0,1-1 0,0 0 0,2 0 0,0 0 0,1 1 0,0-1 0,2 1 0,0-1 0,7-17 0,-2 9 0,2 1 0,1 1 0,1 0 0,0 0 0,2 1 0,25-28 0,-35 44 0,-1 1 0,1-1 0,1 1 0,-1 1 0,1-1 0,9-5 0,-14 10 0,0-1 0,0 1 0,0-1 0,0 1 0,0 0 0,0-1 0,0 1 0,0 0 0,0 0 0,0 0 0,0 0 0,0 0 0,0 0 0,0 0 0,0 0 0,0 0 0,0 0 0,0 1 0,-1-1 0,1 0 0,2 1 0,-2 0 0,0 1 0,0-1 0,0 0 0,0 1 0,0-1 0,0 0 0,0 1 0,0-1 0,0 1 0,-1-1 0,1 1 0,0 0 0,-1-1 0,0 1 0,1 0 0,-1-1 0,0 3 0,2 6 0,-2-3 0,1 0 0,1-1 0,-1 1 0,1 0 0,0 0 0,0-1 0,1 0 0,0 1 0,0-1 0,5 6 0,-3-3 0,0-1 0,0 1 0,-1 0 0,0 0 0,0 0 0,-1 1 0,0 0 0,-1-1 0,0 1 0,-1 0 0,1 15 0,0-8 0,-2-16-28,0-1-1,0 0 1,0 1-1,-1-1 1,1 1 0,0-1-1,0 1 1,0-1-1,0 1 1,1-1-1,-1 0 1,0 1-1,0-1 1,0 1 0,0-1-1,0 0 1,1 1-1,-1-1 1,0 1-1,0-1 1,0 0-1,1 1 1,-1-1 0,0 0-1,1 1 1,-1-1-1,0 0 1,1 0-1,-1 1 1,0-1-1,1 0 1,-1 0 0,1 0-1,-1 1 1,0-1-1,1 0 1,-1 0-1,1 0 1,-1 0-1,0 0 1,1 0 0,-1 0-1,1 0 1,-1 0-1,1 0 1,-1 0-1,1 0 1</inkml:trace>
</inkml:ink>
</file>

<file path=ppt/ink/ink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9:36:25.361"/>
    </inkml:context>
    <inkml:brush xml:id="br0">
      <inkml:brushProperty name="width" value="0.05" units="cm"/>
      <inkml:brushProperty name="height" value="0.05" units="cm"/>
      <inkml:brushProperty name="color" value="#E71224"/>
    </inkml:brush>
  </inkml:definitions>
  <inkml:trace contextRef="#ctx0" brushRef="#br0">143 0 24575,'-20'38'0,"10"-20"0,0 0 0,2 0 0,-7 23 0,-12 44 0,16-55 0,1 1 0,1 0 0,2 0 0,1 1 0,-3 63 0,8 93 0,4 83 0,-3-266 3,1-1 0,0 0 1,0 1-1,0-1 0,1 0 0,-1 1 0,1-1 0,0 0 0,0 0 0,1-1 1,-1 1-1,1 0 0,3 3 0,4 4-79,2 0 0,17 13-1,-1-1-1103,-19-15-5646</inkml:trace>
</inkml:ink>
</file>

<file path=ppt/ink/ink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09:36:28.252"/>
    </inkml:context>
    <inkml:brush xml:id="br0">
      <inkml:brushProperty name="width" value="0.05" units="cm"/>
      <inkml:brushProperty name="height" value="0.05" units="cm"/>
      <inkml:brushProperty name="color" value="#E71224"/>
    </inkml:brush>
  </inkml:definitions>
  <inkml:trace contextRef="#ctx0" brushRef="#br0">70 1 24575,'3'41'0,"1"1"0,3-1 0,1 0 0,27 77 0,-21-79 0,-3 1 0,-1 0 0,-1 1 0,-3 0 0,2 46 0,-7 40 0,-5 124 0,4-240 0,-1-1 0,0 0 0,-1 0 0,0 1 0,-1-1 0,0 0 0,-1-1 0,0 1 0,0-1 0,-1 1 0,0-1 0,-1-1 0,0 1 0,-8 8 0,-4 2-341,0-1 0,-1-1-1,-33 23 1,37-30-6485</inkml:trace>
</inkml:ink>
</file>

<file path=ppt/ink/ink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6T19:37:22.699"/>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6T19:37:25.495"/>
    </inkml:context>
    <inkml:brush xml:id="br0">
      <inkml:brushProperty name="width" value="0.35" units="cm"/>
      <inkml:brushProperty name="height" value="0.35" units="cm"/>
      <inkml:brushProperty name="color" value="#FFFFFF"/>
    </inkml:brush>
  </inkml:definitions>
  <inkml:trace contextRef="#ctx0" brushRef="#br0">0 1 24575,'54'3'0,"0"4"0,0 1 0,-1 3 0,68 23 0,-39-11 0,-31-10 0,53 16 0,0-5 0,125 13 0,8-36 0,-108-4 0,2580 3-1365</inkml:trace>
</inkml:ink>
</file>

<file path=ppt/ink/ink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6T19:37:46.112"/>
    </inkml:context>
    <inkml:brush xml:id="br0">
      <inkml:brushProperty name="width" value="0.35" units="cm"/>
      <inkml:brushProperty name="height" value="0.35" units="cm"/>
      <inkml:brushProperty name="color" value="#FFFFFF"/>
    </inkml:brush>
  </inkml:definitions>
  <inkml:trace contextRef="#ctx0" brushRef="#br0">1 1 24575,'61'4'0,"0"2"0,0 3 0,89 26 0,-22-5 0,507 71 0,-481-90 0,-83-4 0,92-4 0,21 1 0,491 9 0,-430-15 0,-135 1 0,412 12 0,53 16 25,-379-19-1415,-113-4-5436</inkml:trace>
</inkml:ink>
</file>

<file path=ppt/ink/ink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6T19:37:49.272"/>
    </inkml:context>
    <inkml:brush xml:id="br0">
      <inkml:brushProperty name="width" value="0.35" units="cm"/>
      <inkml:brushProperty name="height" value="0.35" units="cm"/>
      <inkml:brushProperty name="color" value="#FFFFFF"/>
    </inkml:brush>
  </inkml:definitions>
  <inkml:trace contextRef="#ctx0" brushRef="#br0">2 617 24575,'-2'-105'0,"4"-113"0,7 155 57,21-83 0,-11 61-1536</inkml:trace>
</inkml:ink>
</file>

<file path=ppt/ink/ink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6T19:37:50.520"/>
    </inkml:context>
    <inkml:brush xml:id="br0">
      <inkml:brushProperty name="width" value="0.35" units="cm"/>
      <inkml:brushProperty name="height" value="0.35" units="cm"/>
      <inkml:brushProperty name="color" value="#FFFFFF"/>
    </inkml:brush>
  </inkml:definitions>
  <inkml:trace contextRef="#ctx0" brushRef="#br0">0 0 24575</inkml:trace>
</inkml:ink>
</file>

<file path=ppt/ink/ink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6T19:37:51.121"/>
    </inkml:context>
    <inkml:brush xml:id="br0">
      <inkml:brushProperty name="width" value="0.35" units="cm"/>
      <inkml:brushProperty name="height" value="0.35" units="cm"/>
      <inkml:brushProperty name="color" value="#FFFFFF"/>
    </inkml:brush>
  </inkml:definitions>
  <inkml:trace contextRef="#ctx0" brushRef="#br0">0 0 24575</inkml:trace>
</inkml:ink>
</file>

<file path=ppt/ink/ink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6T19:37:54.869"/>
    </inkml:context>
    <inkml:brush xml:id="br0">
      <inkml:brushProperty name="width" value="0.35" units="cm"/>
      <inkml:brushProperty name="height" value="0.35" units="cm"/>
      <inkml:brushProperty name="color" value="#FFFFFF"/>
    </inkml:brush>
  </inkml:definitions>
  <inkml:trace contextRef="#ctx0" brushRef="#br0">0 1 24575,'1038'0'0,"-1016"1"0,0 1 0,0 1 0,27 8 0,38 6 0,202 23 0,-139-19 0,60 4 0,-62-3 0,-73-8 0,145 4 0,-76-10 0,44 18 0,-5-1 0,-15-16 0,-40-4 0,223 2-90,-251-7-1185</inkml:trace>
</inkml:ink>
</file>

<file path=ppt/ink/ink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6T19:38:07.824"/>
    </inkml:context>
    <inkml:brush xml:id="br0">
      <inkml:brushProperty name="width" value="0.35" units="cm"/>
      <inkml:brushProperty name="height" value="0.35" units="cm"/>
      <inkml:brushProperty name="color" value="#FFFFFF"/>
    </inkml:brush>
  </inkml:definitions>
  <inkml:trace contextRef="#ctx0" brushRef="#br0">0 0 24575,'223'11'0,"-43"-1"0,0 1 0,119 6 0,-3-12 0,-73-6 0,-79 18-737,-130-15 109</inkml:trace>
</inkml:ink>
</file>

<file path=ppt/media/image1.png>
</file>

<file path=ppt/media/image10.png>
</file>

<file path=ppt/media/image100.png>
</file>

<file path=ppt/media/image1000.png>
</file>

<file path=ppt/media/image101.png>
</file>

<file path=ppt/media/image1010.png>
</file>

<file path=ppt/media/image1011.png>
</file>

<file path=ppt/media/image102.png>
</file>

<file path=ppt/media/image1020.png>
</file>

<file path=ppt/media/image103.png>
</file>

<file path=ppt/media/image1030.png>
</file>

<file path=ppt/media/image104.png>
</file>

<file path=ppt/media/image1040.png>
</file>

<file path=ppt/media/image105.png>
</file>

<file path=ppt/media/image1050.png>
</file>

<file path=ppt/media/image106.png>
</file>

<file path=ppt/media/image1060.png>
</file>

<file path=ppt/media/image107.png>
</file>

<file path=ppt/media/image1070.png>
</file>

<file path=ppt/media/image108.png>
</file>

<file path=ppt/media/image1080.png>
</file>

<file path=ppt/media/image109.png>
</file>

<file path=ppt/media/image11.png>
</file>

<file path=ppt/media/image110.png>
</file>

<file path=ppt/media/image111.png>
</file>

<file path=ppt/media/image1110.png>
</file>

<file path=ppt/media/image1111.png>
</file>

<file path=ppt/media/image112.png>
</file>

<file path=ppt/media/image1120.png>
</file>

<file path=ppt/media/image113.png>
</file>

<file path=ppt/media/image1130.png>
</file>

<file path=ppt/media/image114.png>
</file>

<file path=ppt/media/image1140.png>
</file>

<file path=ppt/media/image115.png>
</file>

<file path=ppt/media/image1150.png>
</file>

<file path=ppt/media/image116.png>
</file>

<file path=ppt/media/image1160.png>
</file>

<file path=ppt/media/image1161.png>
</file>

<file path=ppt/media/image117.png>
</file>

<file path=ppt/media/image1170.png>
</file>

<file path=ppt/media/image118.png>
</file>

<file path=ppt/media/image1180.png>
</file>

<file path=ppt/media/image1181.png>
</file>

<file path=ppt/media/image119.png>
</file>

<file path=ppt/media/image1190.png>
</file>

<file path=ppt/media/image1191.png>
</file>

<file path=ppt/media/image12.png>
</file>

<file path=ppt/media/image120.png>
</file>

<file path=ppt/media/image1200.png>
</file>

<file path=ppt/media/image1201.png>
</file>

<file path=ppt/media/image121.png>
</file>

<file path=ppt/media/image1210.png>
</file>

<file path=ppt/media/image1211.png>
</file>

<file path=ppt/media/image1212.png>
</file>

<file path=ppt/media/image122.png>
</file>

<file path=ppt/media/image1220.png>
</file>

<file path=ppt/media/image123.png>
</file>

<file path=ppt/media/image124.png>
</file>

<file path=ppt/media/image1240.png>
</file>

<file path=ppt/media/image125.png>
</file>

<file path=ppt/media/image126.png>
</file>

<file path=ppt/media/image1260.png>
</file>

<file path=ppt/media/image1261.png>
</file>

<file path=ppt/media/image127.png>
</file>

<file path=ppt/media/image1270.png>
</file>

<file path=ppt/media/image1271.png>
</file>

<file path=ppt/media/image128.png>
</file>

<file path=ppt/media/image1280.png>
</file>

<file path=ppt/media/image1281.png>
</file>

<file path=ppt/media/image129.png>
</file>

<file path=ppt/media/image1290.png>
</file>

<file path=ppt/media/image13.png>
</file>

<file path=ppt/media/image130.png>
</file>

<file path=ppt/media/image1300.png>
</file>

<file path=ppt/media/image1301.png>
</file>

<file path=ppt/media/image131.png>
</file>

<file path=ppt/media/image1310.png>
</file>

<file path=ppt/media/image132.png>
</file>

<file path=ppt/media/image1320.png>
</file>

<file path=ppt/media/image1321.png>
</file>

<file path=ppt/media/image133.png>
</file>

<file path=ppt/media/image1330.png>
</file>

<file path=ppt/media/image1331.png>
</file>

<file path=ppt/media/image134.png>
</file>

<file path=ppt/media/image1340.png>
</file>

<file path=ppt/media/image135.png>
</file>

<file path=ppt/media/image1350.png>
</file>

<file path=ppt/media/image136.png>
</file>

<file path=ppt/media/image1360.png>
</file>

<file path=ppt/media/image1361.png>
</file>

<file path=ppt/media/image137.png>
</file>

<file path=ppt/media/image1370.png>
</file>

<file path=ppt/media/image1371.png>
</file>

<file path=ppt/media/image1372.png>
</file>

<file path=ppt/media/image138.png>
</file>

<file path=ppt/media/image1380.png>
</file>

<file path=ppt/media/image1381.png>
</file>

<file path=ppt/media/image1382.png>
</file>

<file path=ppt/media/image139.png>
</file>

<file path=ppt/media/image1390.png>
</file>

<file path=ppt/media/image1391.png>
</file>

<file path=ppt/media/image1392.png>
</file>

<file path=ppt/media/image14.png>
</file>

<file path=ppt/media/image140.png>
</file>

<file path=ppt/media/image1400.png>
</file>

<file path=ppt/media/image1401.png>
</file>

<file path=ppt/media/image1402.png>
</file>

<file path=ppt/media/image141.png>
</file>

<file path=ppt/media/image1410.png>
</file>

<file path=ppt/media/image1411.png>
</file>

<file path=ppt/media/image142.png>
</file>

<file path=ppt/media/image1420.png>
</file>

<file path=ppt/media/image1421.png>
</file>

<file path=ppt/media/image143.png>
</file>

<file path=ppt/media/image1430.png>
</file>

<file path=ppt/media/image1431.png>
</file>

<file path=ppt/media/image144.png>
</file>

<file path=ppt/media/image1440.png>
</file>

<file path=ppt/media/image1441.png>
</file>

<file path=ppt/media/image145.png>
</file>

<file path=ppt/media/image1450.png>
</file>

<file path=ppt/media/image1451.png>
</file>

<file path=ppt/media/image146.png>
</file>

<file path=ppt/media/image1460.png>
</file>

<file path=ppt/media/image147.png>
</file>

<file path=ppt/media/image1470.png>
</file>

<file path=ppt/media/image148.png>
</file>

<file path=ppt/media/image1480.png>
</file>

<file path=ppt/media/image149.png>
</file>

<file path=ppt/media/image15.png>
</file>

<file path=ppt/media/image150.png>
</file>

<file path=ppt/media/image151.png>
</file>

<file path=ppt/media/image1510.png>
</file>

<file path=ppt/media/image152.png>
</file>

<file path=ppt/media/image1520.png>
</file>

<file path=ppt/media/image153.png>
</file>

<file path=ppt/media/image154.png>
</file>

<file path=ppt/media/image155.png>
</file>

<file path=ppt/media/image156.png>
</file>

<file path=ppt/media/image157.png>
</file>

<file path=ppt/media/image1570.png>
</file>

<file path=ppt/media/image1571.png>
</file>

<file path=ppt/media/image158.png>
</file>

<file path=ppt/media/image1580.png>
</file>

<file path=ppt/media/image1581.png>
</file>

<file path=ppt/media/image159.png>
</file>

<file path=ppt/media/image1590.png>
</file>

<file path=ppt/media/image1591.png>
</file>

<file path=ppt/media/image16.png>
</file>

<file path=ppt/media/image160.png>
</file>

<file path=ppt/media/image1600.png>
</file>

<file path=ppt/media/image1601.png>
</file>

<file path=ppt/media/image161.png>
</file>

<file path=ppt/media/image1610.png>
</file>

<file path=ppt/media/image1611.png>
</file>

<file path=ppt/media/image1612.png>
</file>

<file path=ppt/media/image162.png>
</file>

<file path=ppt/media/image1620.png>
</file>

<file path=ppt/media/image1621.png>
</file>

<file path=ppt/media/image163.png>
</file>

<file path=ppt/media/image1630.png>
</file>

<file path=ppt/media/image164.png>
</file>

<file path=ppt/media/image1640.png>
</file>

<file path=ppt/media/image165.png>
</file>

<file path=ppt/media/image1650.png>
</file>

<file path=ppt/media/image166.png>
</file>

<file path=ppt/media/image1660.png>
</file>

<file path=ppt/media/image167.png>
</file>

<file path=ppt/media/image1670.png>
</file>

<file path=ppt/media/image168.png>
</file>

<file path=ppt/media/image1680.png>
</file>

<file path=ppt/media/image169.png>
</file>

<file path=ppt/media/image1690.png>
</file>

<file path=ppt/media/image17.png>
</file>

<file path=ppt/media/image170.png>
</file>

<file path=ppt/media/image1700.png>
</file>

<file path=ppt/media/image171.png>
</file>

<file path=ppt/media/image1710.png>
</file>

<file path=ppt/media/image1711.png>
</file>

<file path=ppt/media/image1712.png>
</file>

<file path=ppt/media/image172.png>
</file>

<file path=ppt/media/image1720.png>
</file>

<file path=ppt/media/image173.png>
</file>

<file path=ppt/media/image1730.png>
</file>

<file path=ppt/media/image174.png>
</file>

<file path=ppt/media/image175.png>
</file>

<file path=ppt/media/image1750.png>
</file>

<file path=ppt/media/image176.png>
</file>

<file path=ppt/media/image1760.png>
</file>

<file path=ppt/media/image1761.png>
</file>

<file path=ppt/media/image177.png>
</file>

<file path=ppt/media/image1770.png>
</file>

<file path=ppt/media/image1771.png>
</file>

<file path=ppt/media/image178.png>
</file>

<file path=ppt/media/image1780.png>
</file>

<file path=ppt/media/image179.png>
</file>

<file path=ppt/media/image1790.png>
</file>

<file path=ppt/media/image1791.png>
</file>

<file path=ppt/media/image18.png>
</file>

<file path=ppt/media/image180.png>
</file>

<file path=ppt/media/image1800.png>
</file>

<file path=ppt/media/image181.png>
</file>

<file path=ppt/media/image1810.png>
</file>

<file path=ppt/media/image1811.png>
</file>

<file path=ppt/media/image182.png>
</file>

<file path=ppt/media/image1820.png>
</file>

<file path=ppt/media/image183.png>
</file>

<file path=ppt/media/image1830.png>
</file>

<file path=ppt/media/image184.png>
</file>

<file path=ppt/media/image1840.png>
</file>

<file path=ppt/media/image185.png>
</file>

<file path=ppt/media/image1850.png>
</file>

<file path=ppt/media/image186.png>
</file>

<file path=ppt/media/image187.png>
</file>

<file path=ppt/media/image188.png>
</file>

<file path=ppt/media/image189.png>
</file>

<file path=ppt/media/image19.png>
</file>

<file path=ppt/media/image190.png>
</file>

<file path=ppt/media/image191.png>
</file>

<file path=ppt/media/image1910.png>
</file>

<file path=ppt/media/image1911.png>
</file>

<file path=ppt/media/image1912.png>
</file>

<file path=ppt/media/image192.png>
</file>

<file path=ppt/media/image1920.png>
</file>

<file path=ppt/media/image193.png>
</file>

<file path=ppt/media/image1930.png>
</file>

<file path=ppt/media/image1931.png>
</file>

<file path=ppt/media/image194.png>
</file>

<file path=ppt/media/image1940.png>
</file>

<file path=ppt/media/image1941.png>
</file>

<file path=ppt/media/image195.png>
</file>

<file path=ppt/media/image1950.png>
</file>

<file path=ppt/media/image1951.png>
</file>

<file path=ppt/media/image196.png>
</file>

<file path=ppt/media/image1960.png>
</file>

<file path=ppt/media/image1961.png>
</file>

<file path=ppt/media/image197.png>
</file>

<file path=ppt/media/image1970.png>
</file>

<file path=ppt/media/image198.png>
</file>

<file path=ppt/media/image1980.png>
</file>

<file path=ppt/media/image199.png>
</file>

<file path=ppt/media/image1990.png>
</file>

<file path=ppt/media/image2.png>
</file>

<file path=ppt/media/image20.png>
</file>

<file path=ppt/media/image200.png>
</file>

<file path=ppt/media/image201.png>
</file>

<file path=ppt/media/image2010.png>
</file>

<file path=ppt/media/image2011.png>
</file>

<file path=ppt/media/image202.png>
</file>

<file path=ppt/media/image203.png>
</file>

<file path=ppt/media/image2030.png>
</file>

<file path=ppt/media/image204.png>
</file>

<file path=ppt/media/image2040.png>
</file>

<file path=ppt/media/image205.png>
</file>

<file path=ppt/media/image2050.png>
</file>

<file path=ppt/media/image206.png>
</file>

<file path=ppt/media/image2060.png>
</file>

<file path=ppt/media/image207.png>
</file>

<file path=ppt/media/image2070.png>
</file>

<file path=ppt/media/image208.png>
</file>

<file path=ppt/media/image2080.png>
</file>

<file path=ppt/media/image209.png>
</file>

<file path=ppt/media/image2090.png>
</file>

<file path=ppt/media/image21.png>
</file>

<file path=ppt/media/image210.png>
</file>

<file path=ppt/media/image2100.png>
</file>

<file path=ppt/media/image211.png>
</file>

<file path=ppt/media/image2110.png>
</file>

<file path=ppt/media/image2111.png>
</file>

<file path=ppt/media/image212.png>
</file>

<file path=ppt/media/image2120.png>
</file>

<file path=ppt/media/image213.png>
</file>

<file path=ppt/media/image2130.png>
</file>

<file path=ppt/media/image214.png>
</file>

<file path=ppt/media/image2140.png>
</file>

<file path=ppt/media/image215.png>
</file>

<file path=ppt/media/image2150.png>
</file>

<file path=ppt/media/image216.png>
</file>

<file path=ppt/media/image2160.png>
</file>

<file path=ppt/media/image217.png>
</file>

<file path=ppt/media/image2170.png>
</file>

<file path=ppt/media/image218.png>
</file>

<file path=ppt/media/image219.png>
</file>

<file path=ppt/media/image22.png>
</file>

<file path=ppt/media/image220.png>
</file>

<file path=ppt/media/image221.png>
</file>

<file path=ppt/media/image2210.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290.png>
</file>

<file path=ppt/media/image23.png>
</file>

<file path=ppt/media/image230.png>
</file>

<file path=ppt/media/image2300.png>
</file>

<file path=ppt/media/image231.png>
</file>

<file path=ppt/media/image2310.png>
</file>

<file path=ppt/media/image231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png>
</file>

<file path=ppt/media/image250.png>
</file>

<file path=ppt/media/image251.png>
</file>

<file path=ppt/media/image2510.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png>
</file>

<file path=ppt/media/image260.png>
</file>

<file path=ppt/media/image261.png>
</file>

<file path=ppt/media/image2610.png>
</file>

<file path=ppt/media/image261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png>
</file>

<file path=ppt/media/image270.png>
</file>

<file path=ppt/media/image271.png>
</file>

<file path=ppt/media/image2710.png>
</file>

<file path=ppt/media/image272.png>
</file>

<file path=ppt/media/image2720.png>
</file>

<file path=ppt/media/image273.png>
</file>

<file path=ppt/media/image274.png>
</file>

<file path=ppt/media/image275.png>
</file>

<file path=ppt/media/image276.png>
</file>

<file path=ppt/media/image277.png>
</file>

<file path=ppt/media/image278.png>
</file>

<file path=ppt/media/image279.png>
</file>

<file path=ppt/media/image28.png>
</file>

<file path=ppt/media/image280.png>
</file>

<file path=ppt/media/image281.png>
</file>

<file path=ppt/media/image2810.png>
</file>

<file path=ppt/media/image281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png>
</file>

<file path=ppt/media/image290.png>
</file>

<file path=ppt/media/image291.png>
</file>

<file path=ppt/media/image2910.png>
</file>

<file path=ppt/media/image2911.png>
</file>

<file path=ppt/media/image292.png>
</file>

<file path=ppt/media/image293.png>
</file>

<file path=ppt/media/image294.png>
</file>

<file path=ppt/media/image295.png>
</file>

<file path=ppt/media/image296.png>
</file>

<file path=ppt/media/image297.png>
</file>

<file path=ppt/media/image298.png>
</file>

<file path=ppt/media/image299.png>
</file>

<file path=ppt/media/image3.png>
</file>

<file path=ppt/media/image30.png>
</file>

<file path=ppt/media/image300.png>
</file>

<file path=ppt/media/image301.png>
</file>

<file path=ppt/media/image3010.png>
</file>

<file path=ppt/media/image3011.png>
</file>

<file path=ppt/media/image302.png>
</file>

<file path=ppt/media/image303.png>
</file>

<file path=ppt/media/image304.png>
</file>

<file path=ppt/media/image305.png>
</file>

<file path=ppt/media/image306.png>
</file>

<file path=ppt/media/image307.png>
</file>

<file path=ppt/media/image308.png>
</file>

<file path=ppt/media/image309.png>
</file>

<file path=ppt/media/image31.png>
</file>

<file path=ppt/media/image310.png>
</file>

<file path=ppt/media/image311.png>
</file>

<file path=ppt/media/image3110.png>
</file>

<file path=ppt/media/image312.png>
</file>

<file path=ppt/media/image313.png>
</file>

<file path=ppt/media/image314.png>
</file>

<file path=ppt/media/image315.png>
</file>

<file path=ppt/media/image316.png>
</file>

<file path=ppt/media/image317.png>
</file>

<file path=ppt/media/image318.png>
</file>

<file path=ppt/media/image319.png>
</file>

<file path=ppt/media/image32.png>
</file>

<file path=ppt/media/image320.png>
</file>

<file path=ppt/media/image321.png>
</file>

<file path=ppt/media/image322.png>
</file>

<file path=ppt/media/image323.png>
</file>

<file path=ppt/media/image324.png>
</file>

<file path=ppt/media/image325.png>
</file>

<file path=ppt/media/image326.png>
</file>

<file path=ppt/media/image327.png>
</file>

<file path=ppt/media/image328.png>
</file>

<file path=ppt/media/image329.png>
</file>

<file path=ppt/media/image33.png>
</file>

<file path=ppt/media/image330.png>
</file>

<file path=ppt/media/image331.png>
</file>

<file path=ppt/media/image332.png>
</file>

<file path=ppt/media/image333.png>
</file>

<file path=ppt/media/image334.png>
</file>

<file path=ppt/media/image335.png>
</file>

<file path=ppt/media/image3350.png>
</file>

<file path=ppt/media/image336.png>
</file>

<file path=ppt/media/image3360.png>
</file>

<file path=ppt/media/image337.png>
</file>

<file path=ppt/media/image3370.png>
</file>

<file path=ppt/media/image338.png>
</file>

<file path=ppt/media/image3380.png>
</file>

<file path=ppt/media/image339.png>
</file>

<file path=ppt/media/image34.png>
</file>

<file path=ppt/media/image340.png>
</file>

<file path=ppt/media/image3400.png>
</file>

<file path=ppt/media/image341.png>
</file>

<file path=ppt/media/image342.png>
</file>

<file path=ppt/media/image3420.png>
</file>

<file path=ppt/media/image343.png>
</file>

<file path=ppt/media/image344.png>
</file>

<file path=ppt/media/image345.png>
</file>

<file path=ppt/media/image346.png>
</file>

<file path=ppt/media/image3460.png>
</file>

<file path=ppt/media/image347.png>
</file>

<file path=ppt/media/image3470.png>
</file>

<file path=ppt/media/image348.png>
</file>

<file path=ppt/media/image3480.png>
</file>

<file path=ppt/media/image349.png>
</file>

<file path=ppt/media/image35.png>
</file>

<file path=ppt/media/image350.png>
</file>

<file path=ppt/media/image351.png>
</file>

<file path=ppt/media/image3510.png>
</file>

<file path=ppt/media/image352.png>
</file>

<file path=ppt/media/image353.png>
</file>

<file path=ppt/media/image354.png>
</file>

<file path=ppt/media/image355.png>
</file>

<file path=ppt/media/image356.png>
</file>

<file path=ppt/media/image3560.png>
</file>

<file path=ppt/media/image357.png>
</file>

<file path=ppt/media/image3570.png>
</file>

<file path=ppt/media/image358.png>
</file>

<file path=ppt/media/image3580.png>
</file>

<file path=ppt/media/image359.png>
</file>

<file path=ppt/media/image36.png>
</file>

<file path=ppt/media/image360.png>
</file>

<file path=ppt/media/image361.png>
</file>

<file path=ppt/media/image3610.png>
</file>

<file path=ppt/media/image362.png>
</file>

<file path=ppt/media/image363.png>
</file>

<file path=ppt/media/image3630.png>
</file>

<file path=ppt/media/image364.png>
</file>

<file path=ppt/media/image3640.png>
</file>

<file path=ppt/media/image365.png>
</file>

<file path=ppt/media/image3650.png>
</file>

<file path=ppt/media/image366.png>
</file>

<file path=ppt/media/image3660.png>
</file>

<file path=ppt/media/image367.png>
</file>

<file path=ppt/media/image3670.png>
</file>

<file path=ppt/media/image368.png>
</file>

<file path=ppt/media/image369.png>
</file>

<file path=ppt/media/image37.png>
</file>

<file path=ppt/media/image370.png>
</file>

<file path=ppt/media/image371.png>
</file>

<file path=ppt/media/image3710.png>
</file>

<file path=ppt/media/image372.png>
</file>

<file path=ppt/media/image373.png>
</file>

<file path=ppt/media/image374.png>
</file>

<file path=ppt/media/image375.png>
</file>

<file path=ppt/media/image376.png>
</file>

<file path=ppt/media/image377.png>
</file>

<file path=ppt/media/image378.png>
</file>

<file path=ppt/media/image379.png>
</file>

<file path=ppt/media/image38.png>
</file>

<file path=ppt/media/image380.png>
</file>

<file path=ppt/media/image381.png>
</file>

<file path=ppt/media/image3810.png>
</file>

<file path=ppt/media/image382.png>
</file>

<file path=ppt/media/image383.png>
</file>

<file path=ppt/media/image384.png>
</file>

<file path=ppt/media/image385.png>
</file>

<file path=ppt/media/image386.png>
</file>

<file path=ppt/media/image387.png>
</file>

<file path=ppt/media/image388.png>
</file>

<file path=ppt/media/image389.png>
</file>

<file path=ppt/media/image39.png>
</file>

<file path=ppt/media/image390.png>
</file>

<file path=ppt/media/image391.png>
</file>

<file path=ppt/media/image3910.png>
</file>

<file path=ppt/media/image392.png>
</file>

<file path=ppt/media/image393.png>
</file>

<file path=ppt/media/image394.png>
</file>

<file path=ppt/media/image395.png>
</file>

<file path=ppt/media/image396.png>
</file>

<file path=ppt/media/image397.png>
</file>

<file path=ppt/media/image398.png>
</file>

<file path=ppt/media/image399.png>
</file>

<file path=ppt/media/image4.png>
</file>

<file path=ppt/media/image40.png>
</file>

<file path=ppt/media/image400.png>
</file>

<file path=ppt/media/image401.png>
</file>

<file path=ppt/media/image4010.png>
</file>

<file path=ppt/media/image402.png>
</file>

<file path=ppt/media/image403.png>
</file>

<file path=ppt/media/image404.png>
</file>

<file path=ppt/media/image405.png>
</file>

<file path=ppt/media/image406.png>
</file>

<file path=ppt/media/image407.png>
</file>

<file path=ppt/media/image408.png>
</file>

<file path=ppt/media/image409.png>
</file>

<file path=ppt/media/image41.gif>
</file>

<file path=ppt/media/image410.png>
</file>

<file path=ppt/media/image411.png>
</file>

<file path=ppt/media/image4110.png>
</file>

<file path=ppt/media/image412.png>
</file>

<file path=ppt/media/image413.png>
</file>

<file path=ppt/media/image414.png>
</file>

<file path=ppt/media/image415.png>
</file>

<file path=ppt/media/image416.png>
</file>

<file path=ppt/media/image417.png>
</file>

<file path=ppt/media/image418.png>
</file>

<file path=ppt/media/image419.png>
</file>

<file path=ppt/media/image42.png>
</file>

<file path=ppt/media/image420.png>
</file>

<file path=ppt/media/image421.png>
</file>

<file path=ppt/media/image422.png>
</file>

<file path=ppt/media/image423.png>
</file>

<file path=ppt/media/image424.png>
</file>

<file path=ppt/media/image425.png>
</file>

<file path=ppt/media/image426.png>
</file>

<file path=ppt/media/image427.png>
</file>

<file path=ppt/media/image428.png>
</file>

<file path=ppt/media/image429.png>
</file>

<file path=ppt/media/image43.png>
</file>

<file path=ppt/media/image430.png>
</file>

<file path=ppt/media/image431.png>
</file>

<file path=ppt/media/image432.png>
</file>

<file path=ppt/media/image4320.png>
</file>

<file path=ppt/media/image433.png>
</file>

<file path=ppt/media/image434.png>
</file>

<file path=ppt/media/image435.png>
</file>

<file path=ppt/media/image436.png>
</file>

<file path=ppt/media/image437.png>
</file>

<file path=ppt/media/image438.png>
</file>

<file path=ppt/media/image439.png>
</file>

<file path=ppt/media/image44.png>
</file>

<file path=ppt/media/image440.png>
</file>

<file path=ppt/media/image441.png>
</file>

<file path=ppt/media/image442.png>
</file>

<file path=ppt/media/image443.png>
</file>

<file path=ppt/media/image444.png>
</file>

<file path=ppt/media/image445.png>
</file>

<file path=ppt/media/image446.png>
</file>

<file path=ppt/media/image447.png>
</file>

<file path=ppt/media/image448.png>
</file>

<file path=ppt/media/image449.png>
</file>

<file path=ppt/media/image45.png>
</file>

<file path=ppt/media/image450.png>
</file>

<file path=ppt/media/image451.png>
</file>

<file path=ppt/media/image4510.png>
</file>

<file path=ppt/media/image452.png>
</file>

<file path=ppt/media/image453.png>
</file>

<file path=ppt/media/image454.png>
</file>

<file path=ppt/media/image455.gif>
</file>

<file path=ppt/media/image456.png>
</file>

<file path=ppt/media/image457.png>
</file>

<file path=ppt/media/image458.png>
</file>

<file path=ppt/media/image459.png>
</file>

<file path=ppt/media/image46.png>
</file>

<file path=ppt/media/image460.png>
</file>

<file path=ppt/media/image461.png>
</file>

<file path=ppt/media/image4610.png>
</file>

<file path=ppt/media/image462.png>
</file>

<file path=ppt/media/image463.png>
</file>

<file path=ppt/media/image464.png>
</file>

<file path=ppt/media/image465.png>
</file>

<file path=ppt/media/image466.png>
</file>

<file path=ppt/media/image467.png>
</file>

<file path=ppt/media/image468.png>
</file>

<file path=ppt/media/image469.png>
</file>

<file path=ppt/media/image47.png>
</file>

<file path=ppt/media/image470.png>
</file>

<file path=ppt/media/image471.png>
</file>

<file path=ppt/media/image472.png>
</file>

<file path=ppt/media/image473.png>
</file>

<file path=ppt/media/image474.png>
</file>

<file path=ppt/media/image475.png>
</file>

<file path=ppt/media/image476.png>
</file>

<file path=ppt/media/image477.png>
</file>

<file path=ppt/media/image478.png>
</file>

<file path=ppt/media/image479.png>
</file>

<file path=ppt/media/image48.png>
</file>

<file path=ppt/media/image480.png>
</file>

<file path=ppt/media/image481.png>
</file>

<file path=ppt/media/image4810.png>
</file>

<file path=ppt/media/image482.png>
</file>

<file path=ppt/media/image483.png>
</file>

<file path=ppt/media/image484.png>
</file>

<file path=ppt/media/image485.png>
</file>

<file path=ppt/media/image486.png>
</file>

<file path=ppt/media/image487.png>
</file>

<file path=ppt/media/image488.png>
</file>

<file path=ppt/media/image489.png>
</file>

<file path=ppt/media/image49.png>
</file>

<file path=ppt/media/image490.png>
</file>

<file path=ppt/media/image491.png>
</file>

<file path=ppt/media/image4910.png>
</file>

<file path=ppt/media/image492.png>
</file>

<file path=ppt/media/image493.png>
</file>

<file path=ppt/media/image494.png>
</file>

<file path=ppt/media/image495.png>
</file>

<file path=ppt/media/image496.png>
</file>

<file path=ppt/media/image497.png>
</file>

<file path=ppt/media/image498.png>
</file>

<file path=ppt/media/image499.png>
</file>

<file path=ppt/media/image5.png>
</file>

<file path=ppt/media/image50.png>
</file>

<file path=ppt/media/image500.png>
</file>

<file path=ppt/media/image501.png>
</file>

<file path=ppt/media/image502.png>
</file>

<file path=ppt/media/image503.png>
</file>

<file path=ppt/media/image504.png>
</file>

<file path=ppt/media/image506.png>
</file>

<file path=ppt/media/image507.png>
</file>

<file path=ppt/media/image508.png>
</file>

<file path=ppt/media/image509.png>
</file>

<file path=ppt/media/image51.png>
</file>

<file path=ppt/media/image510.png>
</file>

<file path=ppt/media/image511.png>
</file>

<file path=ppt/media/image512.png>
</file>

<file path=ppt/media/image513.png>
</file>

<file path=ppt/media/image514.png>
</file>

<file path=ppt/media/image52.png>
</file>

<file path=ppt/media/image520.png>
</file>

<file path=ppt/media/image53.png>
</file>

<file path=ppt/media/image530.png>
</file>

<file path=ppt/media/image54.png>
</file>

<file path=ppt/media/image540.png>
</file>

<file path=ppt/media/image55.png>
</file>

<file path=ppt/media/image550.png>
</file>

<file path=ppt/media/image56.png>
</file>

<file path=ppt/media/image560.png>
</file>

<file path=ppt/media/image57.png>
</file>

<file path=ppt/media/image570.png>
</file>

<file path=ppt/media/image58.png>
</file>

<file path=ppt/media/image580.png>
</file>

<file path=ppt/media/image59.png>
</file>

<file path=ppt/media/image590.png>
</file>

<file path=ppt/media/image6.png>
</file>

<file path=ppt/media/image60.png>
</file>

<file path=ppt/media/image61.png>
</file>

<file path=ppt/media/image62.png>
</file>

<file path=ppt/media/image620.png>
</file>

<file path=ppt/media/image63.png>
</file>

<file path=ppt/media/image630.png>
</file>

<file path=ppt/media/image64.png>
</file>

<file path=ppt/media/image640.png>
</file>

<file path=ppt/media/image65.png>
</file>

<file path=ppt/media/image650.png>
</file>

<file path=ppt/media/image66.png>
</file>

<file path=ppt/media/image660.png>
</file>

<file path=ppt/media/image67.png>
</file>

<file path=ppt/media/image68.png>
</file>

<file path=ppt/media/image69.png>
</file>

<file path=ppt/media/image690.png>
</file>

<file path=ppt/media/image7.png>
</file>

<file path=ppt/media/image70.png>
</file>

<file path=ppt/media/image700.png>
</file>

<file path=ppt/media/image71.png>
</file>

<file path=ppt/media/image710.png>
</file>

<file path=ppt/media/image711.png>
</file>

<file path=ppt/media/image712.png>
</file>

<file path=ppt/media/image72.png>
</file>

<file path=ppt/media/image720.png>
</file>

<file path=ppt/media/image73.png>
</file>

<file path=ppt/media/image730.png>
</file>

<file path=ppt/media/image74.png>
</file>

<file path=ppt/media/image740.png>
</file>

<file path=ppt/media/image75.png>
</file>

<file path=ppt/media/image750.png>
</file>

<file path=ppt/media/image76.png>
</file>

<file path=ppt/media/image760.png>
</file>

<file path=ppt/media/image77.png>
</file>

<file path=ppt/media/image770.png>
</file>

<file path=ppt/media/image78.png>
</file>

<file path=ppt/media/image780.png>
</file>

<file path=ppt/media/image79.png>
</file>

<file path=ppt/media/image790.png>
</file>

<file path=ppt/media/image8.png>
</file>

<file path=ppt/media/image80.png>
</file>

<file path=ppt/media/image800.png>
</file>

<file path=ppt/media/image81.png>
</file>

<file path=ppt/media/image810.png>
</file>

<file path=ppt/media/image811.png>
</file>

<file path=ppt/media/image812.png>
</file>

<file path=ppt/media/image82.png>
</file>

<file path=ppt/media/image820.png>
</file>

<file path=ppt/media/image83.png>
</file>

<file path=ppt/media/image830.png>
</file>

<file path=ppt/media/image84.png>
</file>

<file path=ppt/media/image840.png>
</file>

<file path=ppt/media/image85.png>
</file>

<file path=ppt/media/image850.png>
</file>

<file path=ppt/media/image86.png>
</file>

<file path=ppt/media/image87.png>
</file>

<file path=ppt/media/image88.png>
</file>

<file path=ppt/media/image880.png>
</file>

<file path=ppt/media/image89.png>
</file>

<file path=ppt/media/image890.png>
</file>

<file path=ppt/media/image9.png>
</file>

<file path=ppt/media/image90.png>
</file>

<file path=ppt/media/image900.png>
</file>

<file path=ppt/media/image91.png>
</file>

<file path=ppt/media/image910.png>
</file>

<file path=ppt/media/image911.png>
</file>

<file path=ppt/media/image92.png>
</file>

<file path=ppt/media/image920.png>
</file>

<file path=ppt/media/image93.png>
</file>

<file path=ppt/media/image94.png>
</file>

<file path=ppt/media/image95.png>
</file>

<file path=ppt/media/image96.png>
</file>

<file path=ppt/media/image97.png>
</file>

<file path=ppt/media/image970.png>
</file>

<file path=ppt/media/image98.png>
</file>

<file path=ppt/media/image980.png>
</file>

<file path=ppt/media/image99.png>
</file>

<file path=ppt/media/image990.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BC6683-B149-4297-8F47-AFA0B00EECE7}" type="datetimeFigureOut">
              <a:rPr lang="en-US" smtClean="0"/>
              <a:t>10/8/2025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AA6791-C9CA-4DA7-8FFB-98F1EE1DFFF7}" type="slidenum">
              <a:rPr lang="en-US" smtClean="0"/>
              <a:t>‹#›</a:t>
            </a:fld>
            <a:endParaRPr lang="en-US"/>
          </a:p>
        </p:txBody>
      </p:sp>
    </p:spTree>
    <p:extLst>
      <p:ext uri="{BB962C8B-B14F-4D97-AF65-F5344CB8AC3E}">
        <p14:creationId xmlns:p14="http://schemas.microsoft.com/office/powerpoint/2010/main" val="33149968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AA6791-C9CA-4DA7-8FFB-98F1EE1DFFF7}" type="slidenum">
              <a:rPr lang="en-US" smtClean="0"/>
              <a:t>32</a:t>
            </a:fld>
            <a:endParaRPr lang="en-US"/>
          </a:p>
        </p:txBody>
      </p:sp>
    </p:spTree>
    <p:extLst>
      <p:ext uri="{BB962C8B-B14F-4D97-AF65-F5344CB8AC3E}">
        <p14:creationId xmlns:p14="http://schemas.microsoft.com/office/powerpoint/2010/main" val="3386775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93515-BFE0-7B25-7F0B-32260BB53FB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608A0DC-5A8E-0E3C-3826-007CFBB152B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C51F19F-7538-6987-B450-FE2F5F6491FD}"/>
              </a:ext>
            </a:extLst>
          </p:cNvPr>
          <p:cNvSpPr>
            <a:spLocks noGrp="1"/>
          </p:cNvSpPr>
          <p:nvPr>
            <p:ph type="dt" sz="half" idx="10"/>
          </p:nvPr>
        </p:nvSpPr>
        <p:spPr/>
        <p:txBody>
          <a:bodyPr/>
          <a:lstStyle/>
          <a:p>
            <a:fld id="{0DCDD99F-EB8C-4284-A1FF-6A8FAD5F29B4}" type="datetimeFigureOut">
              <a:rPr lang="en-US" smtClean="0"/>
              <a:t>10/8/2025</a:t>
            </a:fld>
            <a:endParaRPr lang="en-US"/>
          </a:p>
        </p:txBody>
      </p:sp>
      <p:sp>
        <p:nvSpPr>
          <p:cNvPr id="5" name="Footer Placeholder 4">
            <a:extLst>
              <a:ext uri="{FF2B5EF4-FFF2-40B4-BE49-F238E27FC236}">
                <a16:creationId xmlns:a16="http://schemas.microsoft.com/office/drawing/2014/main" id="{8AD55DCE-30C4-D761-DAF6-51D8B58AA3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BE2389-25DB-1FB6-513C-618A054F48EF}"/>
              </a:ext>
            </a:extLst>
          </p:cNvPr>
          <p:cNvSpPr>
            <a:spLocks noGrp="1"/>
          </p:cNvSpPr>
          <p:nvPr>
            <p:ph type="sldNum" sz="quarter" idx="12"/>
          </p:nvPr>
        </p:nvSpPr>
        <p:spPr/>
        <p:txBody>
          <a:bodyPr/>
          <a:lstStyle/>
          <a:p>
            <a:fld id="{A66FE916-C29D-4283-ABA6-E3D372BD3E58}" type="slidenum">
              <a:rPr lang="en-US" smtClean="0"/>
              <a:t>‹#›</a:t>
            </a:fld>
            <a:endParaRPr lang="en-US"/>
          </a:p>
        </p:txBody>
      </p:sp>
    </p:spTree>
    <p:extLst>
      <p:ext uri="{BB962C8B-B14F-4D97-AF65-F5344CB8AC3E}">
        <p14:creationId xmlns:p14="http://schemas.microsoft.com/office/powerpoint/2010/main" val="3583693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F3C79-6514-827E-9B05-D39301F284E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71B4939-3A1C-7789-83ED-705872C7FA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CD7480-1B82-8DC5-F3A2-A2DD1CC13C84}"/>
              </a:ext>
            </a:extLst>
          </p:cNvPr>
          <p:cNvSpPr>
            <a:spLocks noGrp="1"/>
          </p:cNvSpPr>
          <p:nvPr>
            <p:ph type="dt" sz="half" idx="10"/>
          </p:nvPr>
        </p:nvSpPr>
        <p:spPr/>
        <p:txBody>
          <a:bodyPr/>
          <a:lstStyle/>
          <a:p>
            <a:fld id="{0DCDD99F-EB8C-4284-A1FF-6A8FAD5F29B4}" type="datetimeFigureOut">
              <a:rPr lang="en-US" smtClean="0"/>
              <a:t>10/8/2025</a:t>
            </a:fld>
            <a:endParaRPr lang="en-US"/>
          </a:p>
        </p:txBody>
      </p:sp>
      <p:sp>
        <p:nvSpPr>
          <p:cNvPr id="5" name="Footer Placeholder 4">
            <a:extLst>
              <a:ext uri="{FF2B5EF4-FFF2-40B4-BE49-F238E27FC236}">
                <a16:creationId xmlns:a16="http://schemas.microsoft.com/office/drawing/2014/main" id="{68B32D53-7276-EB49-B3EF-D792631C1F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04F04F-B346-50FB-B677-4BFA12D0A2C9}"/>
              </a:ext>
            </a:extLst>
          </p:cNvPr>
          <p:cNvSpPr>
            <a:spLocks noGrp="1"/>
          </p:cNvSpPr>
          <p:nvPr>
            <p:ph type="sldNum" sz="quarter" idx="12"/>
          </p:nvPr>
        </p:nvSpPr>
        <p:spPr/>
        <p:txBody>
          <a:bodyPr/>
          <a:lstStyle/>
          <a:p>
            <a:fld id="{A66FE916-C29D-4283-ABA6-E3D372BD3E58}" type="slidenum">
              <a:rPr lang="en-US" smtClean="0"/>
              <a:t>‹#›</a:t>
            </a:fld>
            <a:endParaRPr lang="en-US"/>
          </a:p>
        </p:txBody>
      </p:sp>
    </p:spTree>
    <p:extLst>
      <p:ext uri="{BB962C8B-B14F-4D97-AF65-F5344CB8AC3E}">
        <p14:creationId xmlns:p14="http://schemas.microsoft.com/office/powerpoint/2010/main" val="3173068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5FE6BE-0116-01AA-D59A-2998208A7EE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402BD1D-C6C5-78E2-FFAD-4B3A9F6FF06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5363ED-1E78-49E4-A0C5-08435E72A43C}"/>
              </a:ext>
            </a:extLst>
          </p:cNvPr>
          <p:cNvSpPr>
            <a:spLocks noGrp="1"/>
          </p:cNvSpPr>
          <p:nvPr>
            <p:ph type="dt" sz="half" idx="10"/>
          </p:nvPr>
        </p:nvSpPr>
        <p:spPr/>
        <p:txBody>
          <a:bodyPr/>
          <a:lstStyle/>
          <a:p>
            <a:fld id="{0DCDD99F-EB8C-4284-A1FF-6A8FAD5F29B4}" type="datetimeFigureOut">
              <a:rPr lang="en-US" smtClean="0"/>
              <a:t>10/8/2025</a:t>
            </a:fld>
            <a:endParaRPr lang="en-US"/>
          </a:p>
        </p:txBody>
      </p:sp>
      <p:sp>
        <p:nvSpPr>
          <p:cNvPr id="5" name="Footer Placeholder 4">
            <a:extLst>
              <a:ext uri="{FF2B5EF4-FFF2-40B4-BE49-F238E27FC236}">
                <a16:creationId xmlns:a16="http://schemas.microsoft.com/office/drawing/2014/main" id="{4F54C6DF-5541-FE0F-5366-C62807AC72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90F133-9AEA-AD29-1DB8-DBFC63D87BB9}"/>
              </a:ext>
            </a:extLst>
          </p:cNvPr>
          <p:cNvSpPr>
            <a:spLocks noGrp="1"/>
          </p:cNvSpPr>
          <p:nvPr>
            <p:ph type="sldNum" sz="quarter" idx="12"/>
          </p:nvPr>
        </p:nvSpPr>
        <p:spPr/>
        <p:txBody>
          <a:bodyPr/>
          <a:lstStyle/>
          <a:p>
            <a:fld id="{A66FE916-C29D-4283-ABA6-E3D372BD3E58}" type="slidenum">
              <a:rPr lang="en-US" smtClean="0"/>
              <a:t>‹#›</a:t>
            </a:fld>
            <a:endParaRPr lang="en-US"/>
          </a:p>
        </p:txBody>
      </p:sp>
    </p:spTree>
    <p:extLst>
      <p:ext uri="{BB962C8B-B14F-4D97-AF65-F5344CB8AC3E}">
        <p14:creationId xmlns:p14="http://schemas.microsoft.com/office/powerpoint/2010/main" val="262301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817A5-7342-D2E4-F868-8B47BB9F5D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2221C5-2045-1B0A-D2BF-188A2E61A3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79F058-BBFF-5CAB-CC6D-94D514C03B9A}"/>
              </a:ext>
            </a:extLst>
          </p:cNvPr>
          <p:cNvSpPr>
            <a:spLocks noGrp="1"/>
          </p:cNvSpPr>
          <p:nvPr>
            <p:ph type="dt" sz="half" idx="10"/>
          </p:nvPr>
        </p:nvSpPr>
        <p:spPr/>
        <p:txBody>
          <a:bodyPr/>
          <a:lstStyle/>
          <a:p>
            <a:fld id="{0DCDD99F-EB8C-4284-A1FF-6A8FAD5F29B4}" type="datetimeFigureOut">
              <a:rPr lang="en-US" smtClean="0"/>
              <a:t>10/8/2025</a:t>
            </a:fld>
            <a:endParaRPr lang="en-US"/>
          </a:p>
        </p:txBody>
      </p:sp>
      <p:sp>
        <p:nvSpPr>
          <p:cNvPr id="5" name="Footer Placeholder 4">
            <a:extLst>
              <a:ext uri="{FF2B5EF4-FFF2-40B4-BE49-F238E27FC236}">
                <a16:creationId xmlns:a16="http://schemas.microsoft.com/office/drawing/2014/main" id="{DD6BEC2B-48AA-5F12-535B-67C035E936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3D0081-0992-0625-8D5E-D57F4461C45C}"/>
              </a:ext>
            </a:extLst>
          </p:cNvPr>
          <p:cNvSpPr>
            <a:spLocks noGrp="1"/>
          </p:cNvSpPr>
          <p:nvPr>
            <p:ph type="sldNum" sz="quarter" idx="12"/>
          </p:nvPr>
        </p:nvSpPr>
        <p:spPr/>
        <p:txBody>
          <a:bodyPr/>
          <a:lstStyle/>
          <a:p>
            <a:fld id="{A66FE916-C29D-4283-ABA6-E3D372BD3E58}" type="slidenum">
              <a:rPr lang="en-US" smtClean="0"/>
              <a:t>‹#›</a:t>
            </a:fld>
            <a:endParaRPr lang="en-US"/>
          </a:p>
        </p:txBody>
      </p:sp>
    </p:spTree>
    <p:extLst>
      <p:ext uri="{BB962C8B-B14F-4D97-AF65-F5344CB8AC3E}">
        <p14:creationId xmlns:p14="http://schemas.microsoft.com/office/powerpoint/2010/main" val="358252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659B8-49CB-3E76-C5E7-C5A92D2294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4E7EAA7-2CA6-EEEA-6E6F-C44BFDA073D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5A3902E-C8D4-EAA7-81F7-10FFD5669466}"/>
              </a:ext>
            </a:extLst>
          </p:cNvPr>
          <p:cNvSpPr>
            <a:spLocks noGrp="1"/>
          </p:cNvSpPr>
          <p:nvPr>
            <p:ph type="dt" sz="half" idx="10"/>
          </p:nvPr>
        </p:nvSpPr>
        <p:spPr/>
        <p:txBody>
          <a:bodyPr/>
          <a:lstStyle/>
          <a:p>
            <a:fld id="{0DCDD99F-EB8C-4284-A1FF-6A8FAD5F29B4}" type="datetimeFigureOut">
              <a:rPr lang="en-US" smtClean="0"/>
              <a:t>10/8/2025</a:t>
            </a:fld>
            <a:endParaRPr lang="en-US"/>
          </a:p>
        </p:txBody>
      </p:sp>
      <p:sp>
        <p:nvSpPr>
          <p:cNvPr id="5" name="Footer Placeholder 4">
            <a:extLst>
              <a:ext uri="{FF2B5EF4-FFF2-40B4-BE49-F238E27FC236}">
                <a16:creationId xmlns:a16="http://schemas.microsoft.com/office/drawing/2014/main" id="{78A22FB0-8B9A-CBF7-321C-481E1297B1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3B2E63-0C39-0A1B-3F07-0610ABD58AF9}"/>
              </a:ext>
            </a:extLst>
          </p:cNvPr>
          <p:cNvSpPr>
            <a:spLocks noGrp="1"/>
          </p:cNvSpPr>
          <p:nvPr>
            <p:ph type="sldNum" sz="quarter" idx="12"/>
          </p:nvPr>
        </p:nvSpPr>
        <p:spPr/>
        <p:txBody>
          <a:bodyPr/>
          <a:lstStyle/>
          <a:p>
            <a:fld id="{A66FE916-C29D-4283-ABA6-E3D372BD3E58}" type="slidenum">
              <a:rPr lang="en-US" smtClean="0"/>
              <a:t>‹#›</a:t>
            </a:fld>
            <a:endParaRPr lang="en-US"/>
          </a:p>
        </p:txBody>
      </p:sp>
    </p:spTree>
    <p:extLst>
      <p:ext uri="{BB962C8B-B14F-4D97-AF65-F5344CB8AC3E}">
        <p14:creationId xmlns:p14="http://schemas.microsoft.com/office/powerpoint/2010/main" val="11526080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E26B0-8F8B-3240-6C98-6C67E0A0A8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0137B1-03F3-BE84-95C9-758FAC90DD0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99A3D0-BF22-648C-3983-9974F8B3F1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CA61B3-6E35-B596-0872-114A25A5F585}"/>
              </a:ext>
            </a:extLst>
          </p:cNvPr>
          <p:cNvSpPr>
            <a:spLocks noGrp="1"/>
          </p:cNvSpPr>
          <p:nvPr>
            <p:ph type="dt" sz="half" idx="10"/>
          </p:nvPr>
        </p:nvSpPr>
        <p:spPr/>
        <p:txBody>
          <a:bodyPr/>
          <a:lstStyle/>
          <a:p>
            <a:fld id="{0DCDD99F-EB8C-4284-A1FF-6A8FAD5F29B4}" type="datetimeFigureOut">
              <a:rPr lang="en-US" smtClean="0"/>
              <a:t>10/8/2025</a:t>
            </a:fld>
            <a:endParaRPr lang="en-US"/>
          </a:p>
        </p:txBody>
      </p:sp>
      <p:sp>
        <p:nvSpPr>
          <p:cNvPr id="6" name="Footer Placeholder 5">
            <a:extLst>
              <a:ext uri="{FF2B5EF4-FFF2-40B4-BE49-F238E27FC236}">
                <a16:creationId xmlns:a16="http://schemas.microsoft.com/office/drawing/2014/main" id="{5914AEC8-0542-13AF-2BB3-4FF2BB0ACB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A2C0C5-0CFD-C094-3239-C54E5CE1E83A}"/>
              </a:ext>
            </a:extLst>
          </p:cNvPr>
          <p:cNvSpPr>
            <a:spLocks noGrp="1"/>
          </p:cNvSpPr>
          <p:nvPr>
            <p:ph type="sldNum" sz="quarter" idx="12"/>
          </p:nvPr>
        </p:nvSpPr>
        <p:spPr/>
        <p:txBody>
          <a:bodyPr/>
          <a:lstStyle/>
          <a:p>
            <a:fld id="{A66FE916-C29D-4283-ABA6-E3D372BD3E58}" type="slidenum">
              <a:rPr lang="en-US" smtClean="0"/>
              <a:t>‹#›</a:t>
            </a:fld>
            <a:endParaRPr lang="en-US"/>
          </a:p>
        </p:txBody>
      </p:sp>
    </p:spTree>
    <p:extLst>
      <p:ext uri="{BB962C8B-B14F-4D97-AF65-F5344CB8AC3E}">
        <p14:creationId xmlns:p14="http://schemas.microsoft.com/office/powerpoint/2010/main" val="651412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57E4C-F6D0-33E9-7A8C-9FD77931BFD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A7B0CF4-609B-E0A1-FAC6-1BFED52477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9993A1-C36B-2A5A-3A20-88B716578B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0577821-B0A9-048E-3802-3C20DA9D47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2BF9B33-E74B-3ACC-8A14-DBC9A54623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4B4D3E6-EEF7-FC2E-6A9E-299F93884B9E}"/>
              </a:ext>
            </a:extLst>
          </p:cNvPr>
          <p:cNvSpPr>
            <a:spLocks noGrp="1"/>
          </p:cNvSpPr>
          <p:nvPr>
            <p:ph type="dt" sz="half" idx="10"/>
          </p:nvPr>
        </p:nvSpPr>
        <p:spPr/>
        <p:txBody>
          <a:bodyPr/>
          <a:lstStyle/>
          <a:p>
            <a:fld id="{0DCDD99F-EB8C-4284-A1FF-6A8FAD5F29B4}" type="datetimeFigureOut">
              <a:rPr lang="en-US" smtClean="0"/>
              <a:t>10/8/2025</a:t>
            </a:fld>
            <a:endParaRPr lang="en-US"/>
          </a:p>
        </p:txBody>
      </p:sp>
      <p:sp>
        <p:nvSpPr>
          <p:cNvPr id="8" name="Footer Placeholder 7">
            <a:extLst>
              <a:ext uri="{FF2B5EF4-FFF2-40B4-BE49-F238E27FC236}">
                <a16:creationId xmlns:a16="http://schemas.microsoft.com/office/drawing/2014/main" id="{6D3737C6-3E0F-3C05-A1D5-D3D812EABB5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D214843-AFA6-1381-287E-7381AB6F4BF4}"/>
              </a:ext>
            </a:extLst>
          </p:cNvPr>
          <p:cNvSpPr>
            <a:spLocks noGrp="1"/>
          </p:cNvSpPr>
          <p:nvPr>
            <p:ph type="sldNum" sz="quarter" idx="12"/>
          </p:nvPr>
        </p:nvSpPr>
        <p:spPr/>
        <p:txBody>
          <a:bodyPr/>
          <a:lstStyle/>
          <a:p>
            <a:fld id="{A66FE916-C29D-4283-ABA6-E3D372BD3E58}" type="slidenum">
              <a:rPr lang="en-US" smtClean="0"/>
              <a:t>‹#›</a:t>
            </a:fld>
            <a:endParaRPr lang="en-US"/>
          </a:p>
        </p:txBody>
      </p:sp>
    </p:spTree>
    <p:extLst>
      <p:ext uri="{BB962C8B-B14F-4D97-AF65-F5344CB8AC3E}">
        <p14:creationId xmlns:p14="http://schemas.microsoft.com/office/powerpoint/2010/main" val="3080925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A713A-C285-62F8-FF8B-2500E1E7E38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7919304-A5D7-828B-DE08-29C2EFCBB791}"/>
              </a:ext>
            </a:extLst>
          </p:cNvPr>
          <p:cNvSpPr>
            <a:spLocks noGrp="1"/>
          </p:cNvSpPr>
          <p:nvPr>
            <p:ph type="dt" sz="half" idx="10"/>
          </p:nvPr>
        </p:nvSpPr>
        <p:spPr/>
        <p:txBody>
          <a:bodyPr/>
          <a:lstStyle/>
          <a:p>
            <a:fld id="{0DCDD99F-EB8C-4284-A1FF-6A8FAD5F29B4}" type="datetimeFigureOut">
              <a:rPr lang="en-US" smtClean="0"/>
              <a:t>10/8/2025</a:t>
            </a:fld>
            <a:endParaRPr lang="en-US"/>
          </a:p>
        </p:txBody>
      </p:sp>
      <p:sp>
        <p:nvSpPr>
          <p:cNvPr id="4" name="Footer Placeholder 3">
            <a:extLst>
              <a:ext uri="{FF2B5EF4-FFF2-40B4-BE49-F238E27FC236}">
                <a16:creationId xmlns:a16="http://schemas.microsoft.com/office/drawing/2014/main" id="{5AC68B91-ABE1-1264-FD5B-5A68D518B2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C852361-74D9-BD99-44F7-86366D3BFC12}"/>
              </a:ext>
            </a:extLst>
          </p:cNvPr>
          <p:cNvSpPr>
            <a:spLocks noGrp="1"/>
          </p:cNvSpPr>
          <p:nvPr>
            <p:ph type="sldNum" sz="quarter" idx="12"/>
          </p:nvPr>
        </p:nvSpPr>
        <p:spPr/>
        <p:txBody>
          <a:bodyPr/>
          <a:lstStyle/>
          <a:p>
            <a:fld id="{A66FE916-C29D-4283-ABA6-E3D372BD3E58}" type="slidenum">
              <a:rPr lang="en-US" smtClean="0"/>
              <a:t>‹#›</a:t>
            </a:fld>
            <a:endParaRPr lang="en-US"/>
          </a:p>
        </p:txBody>
      </p:sp>
    </p:spTree>
    <p:extLst>
      <p:ext uri="{BB962C8B-B14F-4D97-AF65-F5344CB8AC3E}">
        <p14:creationId xmlns:p14="http://schemas.microsoft.com/office/powerpoint/2010/main" val="852276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F187FC-EC45-E1B7-C765-E1CA042280A9}"/>
              </a:ext>
            </a:extLst>
          </p:cNvPr>
          <p:cNvSpPr>
            <a:spLocks noGrp="1"/>
          </p:cNvSpPr>
          <p:nvPr>
            <p:ph type="dt" sz="half" idx="10"/>
          </p:nvPr>
        </p:nvSpPr>
        <p:spPr/>
        <p:txBody>
          <a:bodyPr/>
          <a:lstStyle/>
          <a:p>
            <a:fld id="{0DCDD99F-EB8C-4284-A1FF-6A8FAD5F29B4}" type="datetimeFigureOut">
              <a:rPr lang="en-US" smtClean="0"/>
              <a:t>10/8/2025</a:t>
            </a:fld>
            <a:endParaRPr lang="en-US"/>
          </a:p>
        </p:txBody>
      </p:sp>
      <p:sp>
        <p:nvSpPr>
          <p:cNvPr id="3" name="Footer Placeholder 2">
            <a:extLst>
              <a:ext uri="{FF2B5EF4-FFF2-40B4-BE49-F238E27FC236}">
                <a16:creationId xmlns:a16="http://schemas.microsoft.com/office/drawing/2014/main" id="{DCC53A21-7D71-1EDA-2C2E-3163C4D9E1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699BD65-2A37-FBEA-AA7E-7DCC1CFFBB2E}"/>
              </a:ext>
            </a:extLst>
          </p:cNvPr>
          <p:cNvSpPr>
            <a:spLocks noGrp="1"/>
          </p:cNvSpPr>
          <p:nvPr>
            <p:ph type="sldNum" sz="quarter" idx="12"/>
          </p:nvPr>
        </p:nvSpPr>
        <p:spPr/>
        <p:txBody>
          <a:bodyPr/>
          <a:lstStyle/>
          <a:p>
            <a:fld id="{A66FE916-C29D-4283-ABA6-E3D372BD3E58}" type="slidenum">
              <a:rPr lang="en-US" smtClean="0"/>
              <a:t>‹#›</a:t>
            </a:fld>
            <a:endParaRPr lang="en-US"/>
          </a:p>
        </p:txBody>
      </p:sp>
    </p:spTree>
    <p:extLst>
      <p:ext uri="{BB962C8B-B14F-4D97-AF65-F5344CB8AC3E}">
        <p14:creationId xmlns:p14="http://schemas.microsoft.com/office/powerpoint/2010/main" val="42676156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D2B7B-8244-B427-632C-E4BADD2315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E46EC17-4AB3-FE8C-37E2-549B311734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3B5036-D51E-C813-C4DC-42DBB9299D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086E1B-ED14-4DD8-D450-47796C8AE836}"/>
              </a:ext>
            </a:extLst>
          </p:cNvPr>
          <p:cNvSpPr>
            <a:spLocks noGrp="1"/>
          </p:cNvSpPr>
          <p:nvPr>
            <p:ph type="dt" sz="half" idx="10"/>
          </p:nvPr>
        </p:nvSpPr>
        <p:spPr/>
        <p:txBody>
          <a:bodyPr/>
          <a:lstStyle/>
          <a:p>
            <a:fld id="{0DCDD99F-EB8C-4284-A1FF-6A8FAD5F29B4}" type="datetimeFigureOut">
              <a:rPr lang="en-US" smtClean="0"/>
              <a:t>10/8/2025</a:t>
            </a:fld>
            <a:endParaRPr lang="en-US"/>
          </a:p>
        </p:txBody>
      </p:sp>
      <p:sp>
        <p:nvSpPr>
          <p:cNvPr id="6" name="Footer Placeholder 5">
            <a:extLst>
              <a:ext uri="{FF2B5EF4-FFF2-40B4-BE49-F238E27FC236}">
                <a16:creationId xmlns:a16="http://schemas.microsoft.com/office/drawing/2014/main" id="{47E2D815-945C-01E3-E522-3B1563533C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929CD3-3BCC-509E-7E18-FBE7BDCEFF14}"/>
              </a:ext>
            </a:extLst>
          </p:cNvPr>
          <p:cNvSpPr>
            <a:spLocks noGrp="1"/>
          </p:cNvSpPr>
          <p:nvPr>
            <p:ph type="sldNum" sz="quarter" idx="12"/>
          </p:nvPr>
        </p:nvSpPr>
        <p:spPr/>
        <p:txBody>
          <a:bodyPr/>
          <a:lstStyle/>
          <a:p>
            <a:fld id="{A66FE916-C29D-4283-ABA6-E3D372BD3E58}" type="slidenum">
              <a:rPr lang="en-US" smtClean="0"/>
              <a:t>‹#›</a:t>
            </a:fld>
            <a:endParaRPr lang="en-US"/>
          </a:p>
        </p:txBody>
      </p:sp>
    </p:spTree>
    <p:extLst>
      <p:ext uri="{BB962C8B-B14F-4D97-AF65-F5344CB8AC3E}">
        <p14:creationId xmlns:p14="http://schemas.microsoft.com/office/powerpoint/2010/main" val="251736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BDEE9-E1F2-A7B7-7387-D94579520D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0E8F011-B056-465D-D499-C91BAED175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087D3A-793D-5493-E4AE-7E156CEBC8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0FD8F4-FE3E-2564-582F-D9ED561E57F9}"/>
              </a:ext>
            </a:extLst>
          </p:cNvPr>
          <p:cNvSpPr>
            <a:spLocks noGrp="1"/>
          </p:cNvSpPr>
          <p:nvPr>
            <p:ph type="dt" sz="half" idx="10"/>
          </p:nvPr>
        </p:nvSpPr>
        <p:spPr/>
        <p:txBody>
          <a:bodyPr/>
          <a:lstStyle/>
          <a:p>
            <a:fld id="{0DCDD99F-EB8C-4284-A1FF-6A8FAD5F29B4}" type="datetimeFigureOut">
              <a:rPr lang="en-US" smtClean="0"/>
              <a:t>10/8/2025</a:t>
            </a:fld>
            <a:endParaRPr lang="en-US"/>
          </a:p>
        </p:txBody>
      </p:sp>
      <p:sp>
        <p:nvSpPr>
          <p:cNvPr id="6" name="Footer Placeholder 5">
            <a:extLst>
              <a:ext uri="{FF2B5EF4-FFF2-40B4-BE49-F238E27FC236}">
                <a16:creationId xmlns:a16="http://schemas.microsoft.com/office/drawing/2014/main" id="{60217821-7F27-7B5B-F516-CDDD4D326B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F200FC-B01C-CD78-9585-59CD6F9E15E6}"/>
              </a:ext>
            </a:extLst>
          </p:cNvPr>
          <p:cNvSpPr>
            <a:spLocks noGrp="1"/>
          </p:cNvSpPr>
          <p:nvPr>
            <p:ph type="sldNum" sz="quarter" idx="12"/>
          </p:nvPr>
        </p:nvSpPr>
        <p:spPr/>
        <p:txBody>
          <a:bodyPr/>
          <a:lstStyle/>
          <a:p>
            <a:fld id="{A66FE916-C29D-4283-ABA6-E3D372BD3E58}" type="slidenum">
              <a:rPr lang="en-US" smtClean="0"/>
              <a:t>‹#›</a:t>
            </a:fld>
            <a:endParaRPr lang="en-US"/>
          </a:p>
        </p:txBody>
      </p:sp>
    </p:spTree>
    <p:extLst>
      <p:ext uri="{BB962C8B-B14F-4D97-AF65-F5344CB8AC3E}">
        <p14:creationId xmlns:p14="http://schemas.microsoft.com/office/powerpoint/2010/main" val="2626020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169C6A-2F2F-7DFF-F209-5978BE0813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1CD4C4-F7B9-F59A-6371-1D9137B3C1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007F3C-CEF5-246C-6364-3400EE320B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DCDD99F-EB8C-4284-A1FF-6A8FAD5F29B4}" type="datetimeFigureOut">
              <a:rPr lang="en-US" smtClean="0"/>
              <a:t>10/8/2025</a:t>
            </a:fld>
            <a:endParaRPr lang="en-US"/>
          </a:p>
        </p:txBody>
      </p:sp>
      <p:sp>
        <p:nvSpPr>
          <p:cNvPr id="5" name="Footer Placeholder 4">
            <a:extLst>
              <a:ext uri="{FF2B5EF4-FFF2-40B4-BE49-F238E27FC236}">
                <a16:creationId xmlns:a16="http://schemas.microsoft.com/office/drawing/2014/main" id="{77EB2E7C-1B58-FF56-9254-13AC936CFC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97CFB4B-65BD-C19B-674C-8E8E05BD62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66FE916-C29D-4283-ABA6-E3D372BD3E58}" type="slidenum">
              <a:rPr lang="en-US" smtClean="0"/>
              <a:t>‹#›</a:t>
            </a:fld>
            <a:endParaRPr lang="en-US"/>
          </a:p>
        </p:txBody>
      </p:sp>
    </p:spTree>
    <p:extLst>
      <p:ext uri="{BB962C8B-B14F-4D97-AF65-F5344CB8AC3E}">
        <p14:creationId xmlns:p14="http://schemas.microsoft.com/office/powerpoint/2010/main" val="28012464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customXml" Target="../ink/ink94.xml"/><Relationship Id="rId13" Type="http://schemas.openxmlformats.org/officeDocument/2006/relationships/customXml" Target="../ink/ink97.xml"/><Relationship Id="rId18" Type="http://schemas.openxmlformats.org/officeDocument/2006/relationships/image" Target="../media/image34.png"/><Relationship Id="rId3" Type="http://schemas.openxmlformats.org/officeDocument/2006/relationships/image" Target="../media/image33.png"/><Relationship Id="rId21" Type="http://schemas.openxmlformats.org/officeDocument/2006/relationships/hyperlink" Target="https://udlbook.github.io/udlfigures/" TargetMode="External"/><Relationship Id="rId7" Type="http://schemas.openxmlformats.org/officeDocument/2006/relationships/image" Target="../media/image2710.png"/><Relationship Id="rId12" Type="http://schemas.openxmlformats.org/officeDocument/2006/relationships/customXml" Target="../ink/ink96.xml"/><Relationship Id="rId17" Type="http://schemas.openxmlformats.org/officeDocument/2006/relationships/image" Target="../media/image3110.png"/><Relationship Id="rId2" Type="http://schemas.openxmlformats.org/officeDocument/2006/relationships/image" Target="../media/image32.png"/><Relationship Id="rId16" Type="http://schemas.openxmlformats.org/officeDocument/2006/relationships/customXml" Target="../ink/ink99.xml"/><Relationship Id="rId20"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customXml" Target="../ink/ink93.xml"/><Relationship Id="rId11" Type="http://schemas.openxmlformats.org/officeDocument/2006/relationships/image" Target="../media/image2911.png"/><Relationship Id="rId5" Type="http://schemas.openxmlformats.org/officeDocument/2006/relationships/image" Target="../media/image2611.png"/><Relationship Id="rId15" Type="http://schemas.openxmlformats.org/officeDocument/2006/relationships/image" Target="../media/image3011.png"/><Relationship Id="rId10" Type="http://schemas.openxmlformats.org/officeDocument/2006/relationships/customXml" Target="../ink/ink95.xml"/><Relationship Id="rId19" Type="http://schemas.openxmlformats.org/officeDocument/2006/relationships/image" Target="../media/image35.png"/><Relationship Id="rId4" Type="http://schemas.openxmlformats.org/officeDocument/2006/relationships/customXml" Target="../ink/ink92.xml"/><Relationship Id="rId9" Type="http://schemas.openxmlformats.org/officeDocument/2006/relationships/image" Target="../media/image2811.png"/><Relationship Id="rId14" Type="http://schemas.openxmlformats.org/officeDocument/2006/relationships/customXml" Target="../ink/ink98.xml"/></Relationships>
</file>

<file path=ppt/slides/_rels/slide100.xml.rels><?xml version="1.0" encoding="UTF-8" standalone="yes"?>
<Relationships xmlns="http://schemas.openxmlformats.org/package/2006/relationships"><Relationship Id="rId8" Type="http://schemas.openxmlformats.org/officeDocument/2006/relationships/image" Target="../media/image506.png"/><Relationship Id="rId13" Type="http://schemas.openxmlformats.org/officeDocument/2006/relationships/customXml" Target="../ink/ink737.xml"/><Relationship Id="rId18" Type="http://schemas.openxmlformats.org/officeDocument/2006/relationships/image" Target="../media/image510.png"/><Relationship Id="rId26" Type="http://schemas.openxmlformats.org/officeDocument/2006/relationships/customXml" Target="../ink/ink744.xml"/><Relationship Id="rId3" Type="http://schemas.openxmlformats.org/officeDocument/2006/relationships/image" Target="../media/image488.png"/><Relationship Id="rId21" Type="http://schemas.openxmlformats.org/officeDocument/2006/relationships/customXml" Target="../ink/ink741.xml"/><Relationship Id="rId7" Type="http://schemas.openxmlformats.org/officeDocument/2006/relationships/customXml" Target="../ink/ink734.xml"/><Relationship Id="rId12" Type="http://schemas.openxmlformats.org/officeDocument/2006/relationships/image" Target="../media/image508.png"/><Relationship Id="rId17" Type="http://schemas.openxmlformats.org/officeDocument/2006/relationships/customXml" Target="../ink/ink739.xml"/><Relationship Id="rId25" Type="http://schemas.openxmlformats.org/officeDocument/2006/relationships/image" Target="../media/image513.png"/><Relationship Id="rId2" Type="http://schemas.openxmlformats.org/officeDocument/2006/relationships/image" Target="../media/image487.png"/><Relationship Id="rId16" Type="http://schemas.openxmlformats.org/officeDocument/2006/relationships/image" Target="../media/image911.png"/><Relationship Id="rId20" Type="http://schemas.openxmlformats.org/officeDocument/2006/relationships/image" Target="../media/image511.png"/><Relationship Id="rId1" Type="http://schemas.openxmlformats.org/officeDocument/2006/relationships/slideLayout" Target="../slideLayouts/slideLayout2.xml"/><Relationship Id="rId6" Type="http://schemas.openxmlformats.org/officeDocument/2006/relationships/image" Target="../media/image501.png"/><Relationship Id="rId11" Type="http://schemas.openxmlformats.org/officeDocument/2006/relationships/customXml" Target="../ink/ink736.xml"/><Relationship Id="rId24" Type="http://schemas.openxmlformats.org/officeDocument/2006/relationships/customXml" Target="../ink/ink743.xml"/><Relationship Id="rId5" Type="http://schemas.openxmlformats.org/officeDocument/2006/relationships/image" Target="../media/image494.png"/><Relationship Id="rId15" Type="http://schemas.openxmlformats.org/officeDocument/2006/relationships/customXml" Target="../ink/ink738.xml"/><Relationship Id="rId23" Type="http://schemas.openxmlformats.org/officeDocument/2006/relationships/image" Target="../media/image512.png"/><Relationship Id="rId10" Type="http://schemas.openxmlformats.org/officeDocument/2006/relationships/image" Target="../media/image507.png"/><Relationship Id="rId19" Type="http://schemas.openxmlformats.org/officeDocument/2006/relationships/customXml" Target="../ink/ink740.xml"/><Relationship Id="rId4" Type="http://schemas.openxmlformats.org/officeDocument/2006/relationships/image" Target="../media/image489.png"/><Relationship Id="rId9" Type="http://schemas.openxmlformats.org/officeDocument/2006/relationships/customXml" Target="../ink/ink735.xml"/><Relationship Id="rId14" Type="http://schemas.openxmlformats.org/officeDocument/2006/relationships/image" Target="../media/image509.png"/><Relationship Id="rId22" Type="http://schemas.openxmlformats.org/officeDocument/2006/relationships/customXml" Target="../ink/ink742.xml"/><Relationship Id="rId27" Type="http://schemas.openxmlformats.org/officeDocument/2006/relationships/image" Target="../media/image514.png"/></Relationships>
</file>

<file path=ppt/slides/_rels/slide101.xml.rels><?xml version="1.0" encoding="UTF-8" standalone="yes"?>
<Relationships xmlns="http://schemas.openxmlformats.org/package/2006/relationships"><Relationship Id="rId3" Type="http://schemas.openxmlformats.org/officeDocument/2006/relationships/image" Target="../media/image503.png"/><Relationship Id="rId2" Type="http://schemas.openxmlformats.org/officeDocument/2006/relationships/image" Target="../media/image502.png"/><Relationship Id="rId1" Type="http://schemas.openxmlformats.org/officeDocument/2006/relationships/slideLayout" Target="../slideLayouts/slideLayout2.xml"/><Relationship Id="rId4" Type="http://schemas.openxmlformats.org/officeDocument/2006/relationships/image" Target="../media/image504.pn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810.png"/><Relationship Id="rId3" Type="http://schemas.openxmlformats.org/officeDocument/2006/relationships/image" Target="../media/image38.png"/><Relationship Id="rId7" Type="http://schemas.openxmlformats.org/officeDocument/2006/relationships/customXml" Target="../ink/ink101.xml"/><Relationship Id="rId2" Type="http://schemas.openxmlformats.org/officeDocument/2006/relationships/image" Target="../media/image37.png"/><Relationship Id="rId1" Type="http://schemas.openxmlformats.org/officeDocument/2006/relationships/slideLayout" Target="../slideLayouts/slideLayout2.xml"/><Relationship Id="rId6" Type="http://schemas.openxmlformats.org/officeDocument/2006/relationships/image" Target="../media/image710.png"/><Relationship Id="rId5" Type="http://schemas.openxmlformats.org/officeDocument/2006/relationships/customXml" Target="../ink/ink100.xml"/><Relationship Id="rId4" Type="http://schemas.openxmlformats.org/officeDocument/2006/relationships/image" Target="../media/image39.png"/></Relationships>
</file>

<file path=ppt/slides/_rels/slide12.xml.rels><?xml version="1.0" encoding="UTF-8" standalone="yes"?>
<Relationships xmlns="http://schemas.openxmlformats.org/package/2006/relationships"><Relationship Id="rId3" Type="http://schemas.openxmlformats.org/officeDocument/2006/relationships/image" Target="../media/image41.gif"/><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customXml" Target="../ink/ink103.xml"/><Relationship Id="rId13" Type="http://schemas.openxmlformats.org/officeDocument/2006/relationships/image" Target="../media/image1810.png"/><Relationship Id="rId18" Type="http://schemas.openxmlformats.org/officeDocument/2006/relationships/image" Target="../media/image46.png"/><Relationship Id="rId3" Type="http://schemas.openxmlformats.org/officeDocument/2006/relationships/image" Target="../media/image43.png"/><Relationship Id="rId7" Type="http://schemas.openxmlformats.org/officeDocument/2006/relationships/image" Target="../media/image1510.png"/><Relationship Id="rId12" Type="http://schemas.openxmlformats.org/officeDocument/2006/relationships/customXml" Target="../ink/ink105.xml"/><Relationship Id="rId17" Type="http://schemas.openxmlformats.org/officeDocument/2006/relationships/image" Target="../media/image2010.png"/><Relationship Id="rId2" Type="http://schemas.openxmlformats.org/officeDocument/2006/relationships/image" Target="../media/image42.png"/><Relationship Id="rId16" Type="http://schemas.openxmlformats.org/officeDocument/2006/relationships/customXml" Target="../ink/ink107.xml"/><Relationship Id="rId1" Type="http://schemas.openxmlformats.org/officeDocument/2006/relationships/slideLayout" Target="../slideLayouts/slideLayout2.xml"/><Relationship Id="rId6" Type="http://schemas.openxmlformats.org/officeDocument/2006/relationships/customXml" Target="../ink/ink102.xml"/><Relationship Id="rId11" Type="http://schemas.openxmlformats.org/officeDocument/2006/relationships/image" Target="../media/image1710.png"/><Relationship Id="rId5" Type="http://schemas.openxmlformats.org/officeDocument/2006/relationships/image" Target="../media/image45.png"/><Relationship Id="rId15" Type="http://schemas.openxmlformats.org/officeDocument/2006/relationships/image" Target="../media/image1910.png"/><Relationship Id="rId10" Type="http://schemas.openxmlformats.org/officeDocument/2006/relationships/customXml" Target="../ink/ink104.xml"/><Relationship Id="rId4" Type="http://schemas.openxmlformats.org/officeDocument/2006/relationships/image" Target="../media/image44.png"/><Relationship Id="rId9" Type="http://schemas.openxmlformats.org/officeDocument/2006/relationships/image" Target="../media/image1610.png"/><Relationship Id="rId14" Type="http://schemas.openxmlformats.org/officeDocument/2006/relationships/customXml" Target="../ink/ink10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6" Type="http://schemas.openxmlformats.org/officeDocument/2006/relationships/image" Target="../media/image82.png"/><Relationship Id="rId117" Type="http://schemas.openxmlformats.org/officeDocument/2006/relationships/customXml" Target="../ink/ink163.xml"/><Relationship Id="rId21" Type="http://schemas.openxmlformats.org/officeDocument/2006/relationships/customXml" Target="../ink/ink117.xml"/><Relationship Id="rId42" Type="http://schemas.openxmlformats.org/officeDocument/2006/relationships/image" Target="../media/image90.png"/><Relationship Id="rId47" Type="http://schemas.openxmlformats.org/officeDocument/2006/relationships/customXml" Target="../ink/ink130.xml"/><Relationship Id="rId63" Type="http://schemas.openxmlformats.org/officeDocument/2006/relationships/customXml" Target="../ink/ink138.xml"/><Relationship Id="rId68" Type="http://schemas.openxmlformats.org/officeDocument/2006/relationships/image" Target="../media/image103.png"/><Relationship Id="rId84" Type="http://schemas.openxmlformats.org/officeDocument/2006/relationships/image" Target="../media/image111.png"/><Relationship Id="rId112" Type="http://schemas.openxmlformats.org/officeDocument/2006/relationships/image" Target="../media/image59.png"/><Relationship Id="rId133" Type="http://schemas.openxmlformats.org/officeDocument/2006/relationships/customXml" Target="../ink/ink171.xml"/><Relationship Id="rId138" Type="http://schemas.openxmlformats.org/officeDocument/2006/relationships/customXml" Target="../ink/ink174.xml"/><Relationship Id="rId16" Type="http://schemas.openxmlformats.org/officeDocument/2006/relationships/image" Target="../media/image77.png"/><Relationship Id="rId107" Type="http://schemas.openxmlformats.org/officeDocument/2006/relationships/customXml" Target="../ink/ink158.xml"/><Relationship Id="rId11" Type="http://schemas.openxmlformats.org/officeDocument/2006/relationships/customXml" Target="../ink/ink112.xml"/><Relationship Id="rId32" Type="http://schemas.openxmlformats.org/officeDocument/2006/relationships/image" Target="../media/image85.png"/><Relationship Id="rId37" Type="http://schemas.openxmlformats.org/officeDocument/2006/relationships/customXml" Target="../ink/ink125.xml"/><Relationship Id="rId53" Type="http://schemas.openxmlformats.org/officeDocument/2006/relationships/customXml" Target="../ink/ink133.xml"/><Relationship Id="rId58" Type="http://schemas.openxmlformats.org/officeDocument/2006/relationships/image" Target="../media/image98.png"/><Relationship Id="rId74" Type="http://schemas.openxmlformats.org/officeDocument/2006/relationships/image" Target="../media/image106.png"/><Relationship Id="rId79" Type="http://schemas.openxmlformats.org/officeDocument/2006/relationships/customXml" Target="../ink/ink146.xml"/><Relationship Id="rId102" Type="http://schemas.openxmlformats.org/officeDocument/2006/relationships/image" Target="../media/image54.png"/><Relationship Id="rId123" Type="http://schemas.openxmlformats.org/officeDocument/2006/relationships/customXml" Target="../ink/ink166.xml"/><Relationship Id="rId128" Type="http://schemas.openxmlformats.org/officeDocument/2006/relationships/image" Target="../media/image67.png"/><Relationship Id="rId144" Type="http://schemas.openxmlformats.org/officeDocument/2006/relationships/customXml" Target="../ink/ink178.xml"/><Relationship Id="rId5" Type="http://schemas.openxmlformats.org/officeDocument/2006/relationships/customXml" Target="../ink/ink109.xml"/><Relationship Id="rId90" Type="http://schemas.openxmlformats.org/officeDocument/2006/relationships/image" Target="../media/image482.png"/><Relationship Id="rId95" Type="http://schemas.openxmlformats.org/officeDocument/2006/relationships/customXml" Target="../ink/ink152.xml"/><Relationship Id="rId22" Type="http://schemas.openxmlformats.org/officeDocument/2006/relationships/image" Target="../media/image80.png"/><Relationship Id="rId27" Type="http://schemas.openxmlformats.org/officeDocument/2006/relationships/customXml" Target="../ink/ink120.xml"/><Relationship Id="rId43" Type="http://schemas.openxmlformats.org/officeDocument/2006/relationships/customXml" Target="../ink/ink128.xml"/><Relationship Id="rId48" Type="http://schemas.openxmlformats.org/officeDocument/2006/relationships/image" Target="../media/image93.png"/><Relationship Id="rId64" Type="http://schemas.openxmlformats.org/officeDocument/2006/relationships/image" Target="../media/image101.png"/><Relationship Id="rId69" Type="http://schemas.openxmlformats.org/officeDocument/2006/relationships/customXml" Target="../ink/ink141.xml"/><Relationship Id="rId113" Type="http://schemas.openxmlformats.org/officeDocument/2006/relationships/customXml" Target="../ink/ink161.xml"/><Relationship Id="rId118" Type="http://schemas.openxmlformats.org/officeDocument/2006/relationships/image" Target="../media/image62.png"/><Relationship Id="rId134" Type="http://schemas.openxmlformats.org/officeDocument/2006/relationships/image" Target="../media/image70.png"/><Relationship Id="rId139" Type="http://schemas.openxmlformats.org/officeDocument/2006/relationships/customXml" Target="../ink/ink175.xml"/><Relationship Id="rId8" Type="http://schemas.openxmlformats.org/officeDocument/2006/relationships/image" Target="../media/image73.png"/><Relationship Id="rId51" Type="http://schemas.openxmlformats.org/officeDocument/2006/relationships/customXml" Target="../ink/ink132.xml"/><Relationship Id="rId72" Type="http://schemas.openxmlformats.org/officeDocument/2006/relationships/image" Target="../media/image105.png"/><Relationship Id="rId80" Type="http://schemas.openxmlformats.org/officeDocument/2006/relationships/image" Target="../media/image109.png"/><Relationship Id="rId85" Type="http://schemas.openxmlformats.org/officeDocument/2006/relationships/image" Target="../media/image13.png"/><Relationship Id="rId93" Type="http://schemas.openxmlformats.org/officeDocument/2006/relationships/customXml" Target="../ink/ink151.xml"/><Relationship Id="rId98" Type="http://schemas.openxmlformats.org/officeDocument/2006/relationships/image" Target="../media/image52.png"/><Relationship Id="rId121" Type="http://schemas.openxmlformats.org/officeDocument/2006/relationships/customXml" Target="../ink/ink165.xml"/><Relationship Id="rId142" Type="http://schemas.openxmlformats.org/officeDocument/2006/relationships/customXml" Target="../ink/ink177.xml"/><Relationship Id="rId3" Type="http://schemas.openxmlformats.org/officeDocument/2006/relationships/customXml" Target="../ink/ink108.xml"/><Relationship Id="rId12" Type="http://schemas.openxmlformats.org/officeDocument/2006/relationships/image" Target="../media/image75.png"/><Relationship Id="rId17" Type="http://schemas.openxmlformats.org/officeDocument/2006/relationships/customXml" Target="../ink/ink115.xml"/><Relationship Id="rId25" Type="http://schemas.openxmlformats.org/officeDocument/2006/relationships/customXml" Target="../ink/ink119.xml"/><Relationship Id="rId33" Type="http://schemas.openxmlformats.org/officeDocument/2006/relationships/customXml" Target="../ink/ink123.xml"/><Relationship Id="rId38" Type="http://schemas.openxmlformats.org/officeDocument/2006/relationships/image" Target="../media/image88.png"/><Relationship Id="rId46" Type="http://schemas.openxmlformats.org/officeDocument/2006/relationships/image" Target="../media/image92.png"/><Relationship Id="rId59" Type="http://schemas.openxmlformats.org/officeDocument/2006/relationships/customXml" Target="../ink/ink136.xml"/><Relationship Id="rId67" Type="http://schemas.openxmlformats.org/officeDocument/2006/relationships/customXml" Target="../ink/ink140.xml"/><Relationship Id="rId103" Type="http://schemas.openxmlformats.org/officeDocument/2006/relationships/customXml" Target="../ink/ink156.xml"/><Relationship Id="rId108" Type="http://schemas.openxmlformats.org/officeDocument/2006/relationships/image" Target="../media/image57.png"/><Relationship Id="rId116" Type="http://schemas.openxmlformats.org/officeDocument/2006/relationships/image" Target="../media/image61.png"/><Relationship Id="rId124" Type="http://schemas.openxmlformats.org/officeDocument/2006/relationships/image" Target="../media/image65.png"/><Relationship Id="rId129" Type="http://schemas.openxmlformats.org/officeDocument/2006/relationships/customXml" Target="../ink/ink169.xml"/><Relationship Id="rId137" Type="http://schemas.openxmlformats.org/officeDocument/2006/relationships/image" Target="../media/image112.png"/><Relationship Id="rId20" Type="http://schemas.openxmlformats.org/officeDocument/2006/relationships/image" Target="../media/image79.png"/><Relationship Id="rId41" Type="http://schemas.openxmlformats.org/officeDocument/2006/relationships/customXml" Target="../ink/ink127.xml"/><Relationship Id="rId54" Type="http://schemas.openxmlformats.org/officeDocument/2006/relationships/image" Target="../media/image96.png"/><Relationship Id="rId62" Type="http://schemas.openxmlformats.org/officeDocument/2006/relationships/image" Target="../media/image100.png"/><Relationship Id="rId70" Type="http://schemas.openxmlformats.org/officeDocument/2006/relationships/image" Target="../media/image104.png"/><Relationship Id="rId75" Type="http://schemas.openxmlformats.org/officeDocument/2006/relationships/customXml" Target="../ink/ink144.xml"/><Relationship Id="rId83" Type="http://schemas.openxmlformats.org/officeDocument/2006/relationships/customXml" Target="../ink/ink148.xml"/><Relationship Id="rId91" Type="http://schemas.openxmlformats.org/officeDocument/2006/relationships/customXml" Target="../ink/ink150.xml"/><Relationship Id="rId96" Type="http://schemas.openxmlformats.org/officeDocument/2006/relationships/image" Target="../media/image51.png"/><Relationship Id="rId111" Type="http://schemas.openxmlformats.org/officeDocument/2006/relationships/customXml" Target="../ink/ink160.xml"/><Relationship Id="rId132" Type="http://schemas.openxmlformats.org/officeDocument/2006/relationships/image" Target="../media/image69.png"/><Relationship Id="rId140" Type="http://schemas.openxmlformats.org/officeDocument/2006/relationships/customXml" Target="../ink/ink176.xml"/><Relationship Id="rId145" Type="http://schemas.openxmlformats.org/officeDocument/2006/relationships/customXml" Target="../ink/ink179.xml"/><Relationship Id="rId1" Type="http://schemas.openxmlformats.org/officeDocument/2006/relationships/slideLayout" Target="../slideLayouts/slideLayout1.xml"/><Relationship Id="rId6" Type="http://schemas.openxmlformats.org/officeDocument/2006/relationships/image" Target="../media/image72.png"/><Relationship Id="rId15" Type="http://schemas.openxmlformats.org/officeDocument/2006/relationships/customXml" Target="../ink/ink114.xml"/><Relationship Id="rId23" Type="http://schemas.openxmlformats.org/officeDocument/2006/relationships/customXml" Target="../ink/ink118.xml"/><Relationship Id="rId28" Type="http://schemas.openxmlformats.org/officeDocument/2006/relationships/image" Target="../media/image83.png"/><Relationship Id="rId36" Type="http://schemas.openxmlformats.org/officeDocument/2006/relationships/image" Target="../media/image87.png"/><Relationship Id="rId49" Type="http://schemas.openxmlformats.org/officeDocument/2006/relationships/customXml" Target="../ink/ink131.xml"/><Relationship Id="rId57" Type="http://schemas.openxmlformats.org/officeDocument/2006/relationships/customXml" Target="../ink/ink135.xml"/><Relationship Id="rId106" Type="http://schemas.openxmlformats.org/officeDocument/2006/relationships/image" Target="../media/image56.png"/><Relationship Id="rId114" Type="http://schemas.openxmlformats.org/officeDocument/2006/relationships/image" Target="../media/image60.png"/><Relationship Id="rId119" Type="http://schemas.openxmlformats.org/officeDocument/2006/relationships/customXml" Target="../ink/ink164.xml"/><Relationship Id="rId127" Type="http://schemas.openxmlformats.org/officeDocument/2006/relationships/customXml" Target="../ink/ink168.xml"/><Relationship Id="rId10" Type="http://schemas.openxmlformats.org/officeDocument/2006/relationships/image" Target="../media/image74.png"/><Relationship Id="rId31" Type="http://schemas.openxmlformats.org/officeDocument/2006/relationships/customXml" Target="../ink/ink122.xml"/><Relationship Id="rId44" Type="http://schemas.openxmlformats.org/officeDocument/2006/relationships/image" Target="../media/image91.png"/><Relationship Id="rId52" Type="http://schemas.openxmlformats.org/officeDocument/2006/relationships/image" Target="../media/image95.png"/><Relationship Id="rId60" Type="http://schemas.openxmlformats.org/officeDocument/2006/relationships/image" Target="../media/image99.png"/><Relationship Id="rId65" Type="http://schemas.openxmlformats.org/officeDocument/2006/relationships/customXml" Target="../ink/ink139.xml"/><Relationship Id="rId73" Type="http://schemas.openxmlformats.org/officeDocument/2006/relationships/customXml" Target="../ink/ink143.xml"/><Relationship Id="rId78" Type="http://schemas.openxmlformats.org/officeDocument/2006/relationships/image" Target="../media/image108.png"/><Relationship Id="rId81" Type="http://schemas.openxmlformats.org/officeDocument/2006/relationships/customXml" Target="../ink/ink147.xml"/><Relationship Id="rId86" Type="http://schemas.openxmlformats.org/officeDocument/2006/relationships/image" Target="../media/image14.png"/><Relationship Id="rId94" Type="http://schemas.openxmlformats.org/officeDocument/2006/relationships/image" Target="../media/image50.png"/><Relationship Id="rId99" Type="http://schemas.openxmlformats.org/officeDocument/2006/relationships/customXml" Target="../ink/ink154.xml"/><Relationship Id="rId101" Type="http://schemas.openxmlformats.org/officeDocument/2006/relationships/customXml" Target="../ink/ink155.xml"/><Relationship Id="rId122" Type="http://schemas.openxmlformats.org/officeDocument/2006/relationships/image" Target="../media/image64.png"/><Relationship Id="rId130" Type="http://schemas.openxmlformats.org/officeDocument/2006/relationships/image" Target="../media/image68.png"/><Relationship Id="rId135" Type="http://schemas.openxmlformats.org/officeDocument/2006/relationships/customXml" Target="../ink/ink172.xml"/><Relationship Id="rId143" Type="http://schemas.openxmlformats.org/officeDocument/2006/relationships/image" Target="../media/image114.png"/><Relationship Id="rId4" Type="http://schemas.openxmlformats.org/officeDocument/2006/relationships/image" Target="../media/image71.png"/><Relationship Id="rId9" Type="http://schemas.openxmlformats.org/officeDocument/2006/relationships/customXml" Target="../ink/ink111.xml"/><Relationship Id="rId13" Type="http://schemas.openxmlformats.org/officeDocument/2006/relationships/customXml" Target="../ink/ink113.xml"/><Relationship Id="rId18" Type="http://schemas.openxmlformats.org/officeDocument/2006/relationships/image" Target="../media/image78.png"/><Relationship Id="rId39" Type="http://schemas.openxmlformats.org/officeDocument/2006/relationships/customXml" Target="../ink/ink126.xml"/><Relationship Id="rId109" Type="http://schemas.openxmlformats.org/officeDocument/2006/relationships/customXml" Target="../ink/ink159.xml"/><Relationship Id="rId34" Type="http://schemas.openxmlformats.org/officeDocument/2006/relationships/image" Target="../media/image86.png"/><Relationship Id="rId50" Type="http://schemas.openxmlformats.org/officeDocument/2006/relationships/image" Target="../media/image94.png"/><Relationship Id="rId55" Type="http://schemas.openxmlformats.org/officeDocument/2006/relationships/customXml" Target="../ink/ink134.xml"/><Relationship Id="rId76" Type="http://schemas.openxmlformats.org/officeDocument/2006/relationships/image" Target="../media/image107.png"/><Relationship Id="rId97" Type="http://schemas.openxmlformats.org/officeDocument/2006/relationships/customXml" Target="../ink/ink153.xml"/><Relationship Id="rId104" Type="http://schemas.openxmlformats.org/officeDocument/2006/relationships/image" Target="../media/image55.png"/><Relationship Id="rId120" Type="http://schemas.openxmlformats.org/officeDocument/2006/relationships/image" Target="../media/image63.png"/><Relationship Id="rId125" Type="http://schemas.openxmlformats.org/officeDocument/2006/relationships/customXml" Target="../ink/ink167.xml"/><Relationship Id="rId141" Type="http://schemas.openxmlformats.org/officeDocument/2006/relationships/image" Target="../media/image113.png"/><Relationship Id="rId146" Type="http://schemas.openxmlformats.org/officeDocument/2006/relationships/customXml" Target="../ink/ink180.xml"/><Relationship Id="rId7" Type="http://schemas.openxmlformats.org/officeDocument/2006/relationships/customXml" Target="../ink/ink110.xml"/><Relationship Id="rId71" Type="http://schemas.openxmlformats.org/officeDocument/2006/relationships/customXml" Target="../ink/ink142.xml"/><Relationship Id="rId92" Type="http://schemas.openxmlformats.org/officeDocument/2006/relationships/image" Target="../media/image49.png"/><Relationship Id="rId2" Type="http://schemas.openxmlformats.org/officeDocument/2006/relationships/image" Target="../media/image12.png"/><Relationship Id="rId29" Type="http://schemas.openxmlformats.org/officeDocument/2006/relationships/customXml" Target="../ink/ink121.xml"/><Relationship Id="rId24" Type="http://schemas.openxmlformats.org/officeDocument/2006/relationships/image" Target="../media/image81.png"/><Relationship Id="rId40" Type="http://schemas.openxmlformats.org/officeDocument/2006/relationships/image" Target="../media/image89.png"/><Relationship Id="rId45" Type="http://schemas.openxmlformats.org/officeDocument/2006/relationships/customXml" Target="../ink/ink129.xml"/><Relationship Id="rId66" Type="http://schemas.openxmlformats.org/officeDocument/2006/relationships/image" Target="../media/image102.png"/><Relationship Id="rId87" Type="http://schemas.openxmlformats.org/officeDocument/2006/relationships/customXml" Target="../ink/ink149.xml"/><Relationship Id="rId110" Type="http://schemas.openxmlformats.org/officeDocument/2006/relationships/image" Target="../media/image58.png"/><Relationship Id="rId115" Type="http://schemas.openxmlformats.org/officeDocument/2006/relationships/customXml" Target="../ink/ink162.xml"/><Relationship Id="rId131" Type="http://schemas.openxmlformats.org/officeDocument/2006/relationships/customXml" Target="../ink/ink170.xml"/><Relationship Id="rId136" Type="http://schemas.openxmlformats.org/officeDocument/2006/relationships/customXml" Target="../ink/ink173.xml"/><Relationship Id="rId61" Type="http://schemas.openxmlformats.org/officeDocument/2006/relationships/customXml" Target="../ink/ink137.xml"/><Relationship Id="rId82" Type="http://schemas.openxmlformats.org/officeDocument/2006/relationships/image" Target="../media/image110.png"/><Relationship Id="rId19" Type="http://schemas.openxmlformats.org/officeDocument/2006/relationships/customXml" Target="../ink/ink116.xml"/><Relationship Id="rId14" Type="http://schemas.openxmlformats.org/officeDocument/2006/relationships/image" Target="../media/image76.png"/><Relationship Id="rId30" Type="http://schemas.openxmlformats.org/officeDocument/2006/relationships/image" Target="../media/image84.png"/><Relationship Id="rId35" Type="http://schemas.openxmlformats.org/officeDocument/2006/relationships/customXml" Target="../ink/ink124.xml"/><Relationship Id="rId56" Type="http://schemas.openxmlformats.org/officeDocument/2006/relationships/image" Target="../media/image97.png"/><Relationship Id="rId77" Type="http://schemas.openxmlformats.org/officeDocument/2006/relationships/customXml" Target="../ink/ink145.xml"/><Relationship Id="rId100" Type="http://schemas.openxmlformats.org/officeDocument/2006/relationships/image" Target="../media/image53.png"/><Relationship Id="rId105" Type="http://schemas.openxmlformats.org/officeDocument/2006/relationships/customXml" Target="../ink/ink157.xml"/><Relationship Id="rId126" Type="http://schemas.openxmlformats.org/officeDocument/2006/relationships/image" Target="../media/image66.png"/></Relationships>
</file>

<file path=ppt/slides/_rels/slide16.xml.rels><?xml version="1.0" encoding="UTF-8" standalone="yes"?>
<Relationships xmlns="http://schemas.openxmlformats.org/package/2006/relationships"><Relationship Id="rId8" Type="http://schemas.openxmlformats.org/officeDocument/2006/relationships/customXml" Target="../ink/ink183.xml"/><Relationship Id="rId13" Type="http://schemas.openxmlformats.org/officeDocument/2006/relationships/image" Target="../media/image920.png"/><Relationship Id="rId18" Type="http://schemas.openxmlformats.org/officeDocument/2006/relationships/image" Target="../media/image119.png"/><Relationship Id="rId3" Type="http://schemas.openxmlformats.org/officeDocument/2006/relationships/image" Target="../media/image48.png"/><Relationship Id="rId21" Type="http://schemas.openxmlformats.org/officeDocument/2006/relationships/customXml" Target="../ink/ink189.xml"/><Relationship Id="rId7" Type="http://schemas.openxmlformats.org/officeDocument/2006/relationships/image" Target="../media/image890.png"/><Relationship Id="rId12" Type="http://schemas.openxmlformats.org/officeDocument/2006/relationships/customXml" Target="../ink/ink185.xml"/><Relationship Id="rId17" Type="http://schemas.openxmlformats.org/officeDocument/2006/relationships/customXml" Target="../ink/ink187.xml"/><Relationship Id="rId2" Type="http://schemas.openxmlformats.org/officeDocument/2006/relationships/image" Target="../media/image47.png"/><Relationship Id="rId16" Type="http://schemas.openxmlformats.org/officeDocument/2006/relationships/image" Target="../media/image115.png"/><Relationship Id="rId20" Type="http://schemas.openxmlformats.org/officeDocument/2006/relationships/image" Target="../media/image120.png"/><Relationship Id="rId1" Type="http://schemas.openxmlformats.org/officeDocument/2006/relationships/slideLayout" Target="../slideLayouts/slideLayout2.xml"/><Relationship Id="rId6" Type="http://schemas.openxmlformats.org/officeDocument/2006/relationships/customXml" Target="../ink/ink182.xml"/><Relationship Id="rId11" Type="http://schemas.openxmlformats.org/officeDocument/2006/relationships/image" Target="../media/image910.png"/><Relationship Id="rId24" Type="http://schemas.openxmlformats.org/officeDocument/2006/relationships/image" Target="../media/image122.png"/><Relationship Id="rId5" Type="http://schemas.openxmlformats.org/officeDocument/2006/relationships/image" Target="../media/image880.png"/><Relationship Id="rId15" Type="http://schemas.openxmlformats.org/officeDocument/2006/relationships/image" Target="../media/image117.png"/><Relationship Id="rId23" Type="http://schemas.openxmlformats.org/officeDocument/2006/relationships/customXml" Target="../ink/ink190.xml"/><Relationship Id="rId10" Type="http://schemas.openxmlformats.org/officeDocument/2006/relationships/customXml" Target="../ink/ink184.xml"/><Relationship Id="rId19" Type="http://schemas.openxmlformats.org/officeDocument/2006/relationships/customXml" Target="../ink/ink188.xml"/><Relationship Id="rId4" Type="http://schemas.openxmlformats.org/officeDocument/2006/relationships/customXml" Target="../ink/ink181.xml"/><Relationship Id="rId9" Type="http://schemas.openxmlformats.org/officeDocument/2006/relationships/image" Target="../media/image900.png"/><Relationship Id="rId14" Type="http://schemas.openxmlformats.org/officeDocument/2006/relationships/customXml" Target="../ink/ink186.xml"/><Relationship Id="rId22" Type="http://schemas.openxmlformats.org/officeDocument/2006/relationships/image" Target="../media/image121.png"/></Relationships>
</file>

<file path=ppt/slides/_rels/slide17.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2610.png"/><Relationship Id="rId3" Type="http://schemas.openxmlformats.org/officeDocument/2006/relationships/image" Target="../media/image123.png"/><Relationship Id="rId7" Type="http://schemas.openxmlformats.org/officeDocument/2006/relationships/customXml" Target="../ink/ink192.xml"/><Relationship Id="rId2" Type="http://schemas.openxmlformats.org/officeDocument/2006/relationships/image" Target="../media/image118.png"/><Relationship Id="rId1" Type="http://schemas.openxmlformats.org/officeDocument/2006/relationships/slideLayout" Target="../slideLayouts/slideLayout2.xml"/><Relationship Id="rId6" Type="http://schemas.openxmlformats.org/officeDocument/2006/relationships/image" Target="../media/image2510.png"/><Relationship Id="rId5" Type="http://schemas.openxmlformats.org/officeDocument/2006/relationships/customXml" Target="../ink/ink191.xml"/><Relationship Id="rId4" Type="http://schemas.openxmlformats.org/officeDocument/2006/relationships/image" Target="../media/image124.png"/><Relationship Id="rId9" Type="http://schemas.openxmlformats.org/officeDocument/2006/relationships/image" Target="../media/image116.png"/></Relationships>
</file>

<file path=ppt/slides/_rels/slide19.xml.rels><?xml version="1.0" encoding="UTF-8" standalone="yes"?>
<Relationships xmlns="http://schemas.openxmlformats.org/package/2006/relationships"><Relationship Id="rId8" Type="http://schemas.openxmlformats.org/officeDocument/2006/relationships/image" Target="../media/image3010.png"/><Relationship Id="rId3" Type="http://schemas.openxmlformats.org/officeDocument/2006/relationships/customXml" Target="../ink/ink193.xml"/><Relationship Id="rId7" Type="http://schemas.openxmlformats.org/officeDocument/2006/relationships/customXml" Target="../ink/ink195.xml"/><Relationship Id="rId12" Type="http://schemas.openxmlformats.org/officeDocument/2006/relationships/image" Target="../media/image116.png"/><Relationship Id="rId2" Type="http://schemas.openxmlformats.org/officeDocument/2006/relationships/image" Target="../media/image125.png"/><Relationship Id="rId1" Type="http://schemas.openxmlformats.org/officeDocument/2006/relationships/slideLayout" Target="../slideLayouts/slideLayout2.xml"/><Relationship Id="rId6" Type="http://schemas.openxmlformats.org/officeDocument/2006/relationships/image" Target="../media/image2910.png"/><Relationship Id="rId11" Type="http://schemas.openxmlformats.org/officeDocument/2006/relationships/image" Target="../media/image128.png"/><Relationship Id="rId5" Type="http://schemas.openxmlformats.org/officeDocument/2006/relationships/customXml" Target="../ink/ink194.xml"/><Relationship Id="rId10" Type="http://schemas.openxmlformats.org/officeDocument/2006/relationships/image" Target="../media/image127.png"/><Relationship Id="rId4" Type="http://schemas.openxmlformats.org/officeDocument/2006/relationships/image" Target="../media/image2810.png"/><Relationship Id="rId9" Type="http://schemas.openxmlformats.org/officeDocument/2006/relationships/image" Target="../media/image126.png"/></Relationships>
</file>

<file path=ppt/slides/_rels/slide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8" Type="http://schemas.openxmlformats.org/officeDocument/2006/relationships/customXml" Target="../ink/ink198.xml"/><Relationship Id="rId13" Type="http://schemas.openxmlformats.org/officeDocument/2006/relationships/image" Target="../media/image4010.png"/><Relationship Id="rId3" Type="http://schemas.openxmlformats.org/officeDocument/2006/relationships/image" Target="../media/image130.png"/><Relationship Id="rId7" Type="http://schemas.openxmlformats.org/officeDocument/2006/relationships/image" Target="../media/image3710.png"/><Relationship Id="rId12" Type="http://schemas.openxmlformats.org/officeDocument/2006/relationships/customXml" Target="../ink/ink200.xml"/><Relationship Id="rId2" Type="http://schemas.openxmlformats.org/officeDocument/2006/relationships/image" Target="../media/image129.png"/><Relationship Id="rId16" Type="http://schemas.openxmlformats.org/officeDocument/2006/relationships/image" Target="../media/image116.png"/><Relationship Id="rId1" Type="http://schemas.openxmlformats.org/officeDocument/2006/relationships/slideLayout" Target="../slideLayouts/slideLayout2.xml"/><Relationship Id="rId6" Type="http://schemas.openxmlformats.org/officeDocument/2006/relationships/customXml" Target="../ink/ink197.xml"/><Relationship Id="rId11" Type="http://schemas.openxmlformats.org/officeDocument/2006/relationships/image" Target="../media/image3910.png"/><Relationship Id="rId5" Type="http://schemas.openxmlformats.org/officeDocument/2006/relationships/image" Target="../media/image3610.png"/><Relationship Id="rId15" Type="http://schemas.openxmlformats.org/officeDocument/2006/relationships/image" Target="../media/image4110.png"/><Relationship Id="rId10" Type="http://schemas.openxmlformats.org/officeDocument/2006/relationships/customXml" Target="../ink/ink199.xml"/><Relationship Id="rId4" Type="http://schemas.openxmlformats.org/officeDocument/2006/relationships/customXml" Target="../ink/ink196.xml"/><Relationship Id="rId9" Type="http://schemas.openxmlformats.org/officeDocument/2006/relationships/image" Target="../media/image3810.png"/><Relationship Id="rId14" Type="http://schemas.openxmlformats.org/officeDocument/2006/relationships/customXml" Target="../ink/ink201.xml"/></Relationships>
</file>

<file path=ppt/slides/_rels/slide21.xml.rels><?xml version="1.0" encoding="UTF-8" standalone="yes"?>
<Relationships xmlns="http://schemas.openxmlformats.org/package/2006/relationships"><Relationship Id="rId8" Type="http://schemas.openxmlformats.org/officeDocument/2006/relationships/image" Target="../media/image4610.png"/><Relationship Id="rId13" Type="http://schemas.openxmlformats.org/officeDocument/2006/relationships/image" Target="../media/image4910.png"/><Relationship Id="rId18" Type="http://schemas.openxmlformats.org/officeDocument/2006/relationships/customXml" Target="../ink/ink207.xml"/><Relationship Id="rId26" Type="http://schemas.openxmlformats.org/officeDocument/2006/relationships/image" Target="../media/image560.png"/><Relationship Id="rId3" Type="http://schemas.openxmlformats.org/officeDocument/2006/relationships/image" Target="../media/image132.png"/><Relationship Id="rId21" Type="http://schemas.openxmlformats.org/officeDocument/2006/relationships/image" Target="../media/image540.png"/><Relationship Id="rId7" Type="http://schemas.openxmlformats.org/officeDocument/2006/relationships/customXml" Target="../ink/ink203.xml"/><Relationship Id="rId12" Type="http://schemas.openxmlformats.org/officeDocument/2006/relationships/customXml" Target="../ink/ink205.xml"/><Relationship Id="rId17" Type="http://schemas.openxmlformats.org/officeDocument/2006/relationships/image" Target="../media/image520.png"/><Relationship Id="rId25" Type="http://schemas.openxmlformats.org/officeDocument/2006/relationships/customXml" Target="../ink/ink211.xml"/><Relationship Id="rId2" Type="http://schemas.openxmlformats.org/officeDocument/2006/relationships/image" Target="../media/image131.png"/><Relationship Id="rId16" Type="http://schemas.openxmlformats.org/officeDocument/2006/relationships/customXml" Target="../ink/ink206.xml"/><Relationship Id="rId20" Type="http://schemas.openxmlformats.org/officeDocument/2006/relationships/customXml" Target="../ink/ink208.xml"/><Relationship Id="rId29" Type="http://schemas.openxmlformats.org/officeDocument/2006/relationships/customXml" Target="../ink/ink213.xml"/><Relationship Id="rId1" Type="http://schemas.openxmlformats.org/officeDocument/2006/relationships/slideLayout" Target="../slideLayouts/slideLayout2.xml"/><Relationship Id="rId6" Type="http://schemas.openxmlformats.org/officeDocument/2006/relationships/image" Target="../media/image4510.png"/><Relationship Id="rId11" Type="http://schemas.openxmlformats.org/officeDocument/2006/relationships/image" Target="../media/image4810.png"/><Relationship Id="rId24" Type="http://schemas.openxmlformats.org/officeDocument/2006/relationships/customXml" Target="../ink/ink210.xml"/><Relationship Id="rId32" Type="http://schemas.openxmlformats.org/officeDocument/2006/relationships/image" Target="../media/image116.png"/><Relationship Id="rId5" Type="http://schemas.openxmlformats.org/officeDocument/2006/relationships/customXml" Target="../ink/ink202.xml"/><Relationship Id="rId15" Type="http://schemas.openxmlformats.org/officeDocument/2006/relationships/image" Target="../media/image136.png"/><Relationship Id="rId23" Type="http://schemas.openxmlformats.org/officeDocument/2006/relationships/image" Target="../media/image550.png"/><Relationship Id="rId28" Type="http://schemas.openxmlformats.org/officeDocument/2006/relationships/image" Target="../media/image570.png"/><Relationship Id="rId10" Type="http://schemas.openxmlformats.org/officeDocument/2006/relationships/customXml" Target="../ink/ink204.xml"/><Relationship Id="rId19" Type="http://schemas.openxmlformats.org/officeDocument/2006/relationships/image" Target="../media/image530.png"/><Relationship Id="rId31" Type="http://schemas.openxmlformats.org/officeDocument/2006/relationships/image" Target="../media/image580.png"/><Relationship Id="rId4" Type="http://schemas.openxmlformats.org/officeDocument/2006/relationships/image" Target="../media/image133.png"/><Relationship Id="rId9" Type="http://schemas.openxmlformats.org/officeDocument/2006/relationships/image" Target="../media/image134.png"/><Relationship Id="rId14" Type="http://schemas.openxmlformats.org/officeDocument/2006/relationships/image" Target="../media/image135.png"/><Relationship Id="rId22" Type="http://schemas.openxmlformats.org/officeDocument/2006/relationships/customXml" Target="../ink/ink209.xml"/><Relationship Id="rId27" Type="http://schemas.openxmlformats.org/officeDocument/2006/relationships/customXml" Target="../ink/ink212.xml"/><Relationship Id="rId30" Type="http://schemas.openxmlformats.org/officeDocument/2006/relationships/customXml" Target="../ink/ink214.xml"/></Relationships>
</file>

<file path=ppt/slides/_rels/slide22.xml.rels><?xml version="1.0" encoding="UTF-8" standalone="yes"?>
<Relationships xmlns="http://schemas.openxmlformats.org/package/2006/relationships"><Relationship Id="rId13" Type="http://schemas.openxmlformats.org/officeDocument/2006/relationships/customXml" Target="../ink/ink219.xml"/><Relationship Id="rId18" Type="http://schemas.openxmlformats.org/officeDocument/2006/relationships/image" Target="../media/image140.png"/><Relationship Id="rId26" Type="http://schemas.openxmlformats.org/officeDocument/2006/relationships/image" Target="../media/image720.png"/><Relationship Id="rId39" Type="http://schemas.openxmlformats.org/officeDocument/2006/relationships/customXml" Target="../ink/ink231.xml"/><Relationship Id="rId3" Type="http://schemas.openxmlformats.org/officeDocument/2006/relationships/customXml" Target="../ink/ink215.xml"/><Relationship Id="rId21" Type="http://schemas.openxmlformats.org/officeDocument/2006/relationships/customXml" Target="../ink/ink222.xml"/><Relationship Id="rId34" Type="http://schemas.openxmlformats.org/officeDocument/2006/relationships/image" Target="../media/image760.png"/><Relationship Id="rId42" Type="http://schemas.openxmlformats.org/officeDocument/2006/relationships/image" Target="../media/image800.png"/><Relationship Id="rId47" Type="http://schemas.openxmlformats.org/officeDocument/2006/relationships/customXml" Target="../ink/ink235.xml"/><Relationship Id="rId50" Type="http://schemas.openxmlformats.org/officeDocument/2006/relationships/image" Target="../media/image840.png"/><Relationship Id="rId7" Type="http://schemas.openxmlformats.org/officeDocument/2006/relationships/customXml" Target="../ink/ink216.xml"/><Relationship Id="rId12" Type="http://schemas.openxmlformats.org/officeDocument/2006/relationships/image" Target="../media/image640.png"/><Relationship Id="rId17" Type="http://schemas.openxmlformats.org/officeDocument/2006/relationships/image" Target="../media/image139.png"/><Relationship Id="rId25" Type="http://schemas.openxmlformats.org/officeDocument/2006/relationships/customXml" Target="../ink/ink224.xml"/><Relationship Id="rId33" Type="http://schemas.openxmlformats.org/officeDocument/2006/relationships/customXml" Target="../ink/ink228.xml"/><Relationship Id="rId38" Type="http://schemas.openxmlformats.org/officeDocument/2006/relationships/image" Target="../media/image780.png"/><Relationship Id="rId46" Type="http://schemas.openxmlformats.org/officeDocument/2006/relationships/image" Target="../media/image820.png"/><Relationship Id="rId2" Type="http://schemas.openxmlformats.org/officeDocument/2006/relationships/image" Target="../media/image130.png"/><Relationship Id="rId16" Type="http://schemas.openxmlformats.org/officeDocument/2006/relationships/image" Target="../media/image660.png"/><Relationship Id="rId20" Type="http://schemas.openxmlformats.org/officeDocument/2006/relationships/image" Target="../media/image690.png"/><Relationship Id="rId29" Type="http://schemas.openxmlformats.org/officeDocument/2006/relationships/customXml" Target="../ink/ink226.xml"/><Relationship Id="rId41" Type="http://schemas.openxmlformats.org/officeDocument/2006/relationships/customXml" Target="../ink/ink232.xml"/><Relationship Id="rId1" Type="http://schemas.openxmlformats.org/officeDocument/2006/relationships/slideLayout" Target="../slideLayouts/slideLayout2.xml"/><Relationship Id="rId6" Type="http://schemas.openxmlformats.org/officeDocument/2006/relationships/image" Target="../media/image138.png"/><Relationship Id="rId11" Type="http://schemas.openxmlformats.org/officeDocument/2006/relationships/customXml" Target="../ink/ink218.xml"/><Relationship Id="rId24" Type="http://schemas.openxmlformats.org/officeDocument/2006/relationships/image" Target="../media/image711.png"/><Relationship Id="rId32" Type="http://schemas.openxmlformats.org/officeDocument/2006/relationships/image" Target="../media/image750.png"/><Relationship Id="rId37" Type="http://schemas.openxmlformats.org/officeDocument/2006/relationships/customXml" Target="../ink/ink230.xml"/><Relationship Id="rId40" Type="http://schemas.openxmlformats.org/officeDocument/2006/relationships/image" Target="../media/image790.png"/><Relationship Id="rId45" Type="http://schemas.openxmlformats.org/officeDocument/2006/relationships/customXml" Target="../ink/ink234.xml"/><Relationship Id="rId53" Type="http://schemas.openxmlformats.org/officeDocument/2006/relationships/image" Target="../media/image116.png"/><Relationship Id="rId5" Type="http://schemas.openxmlformats.org/officeDocument/2006/relationships/image" Target="../media/image137.png"/><Relationship Id="rId15" Type="http://schemas.openxmlformats.org/officeDocument/2006/relationships/customXml" Target="../ink/ink220.xml"/><Relationship Id="rId23" Type="http://schemas.openxmlformats.org/officeDocument/2006/relationships/customXml" Target="../ink/ink223.xml"/><Relationship Id="rId28" Type="http://schemas.openxmlformats.org/officeDocument/2006/relationships/image" Target="../media/image730.png"/><Relationship Id="rId36" Type="http://schemas.openxmlformats.org/officeDocument/2006/relationships/image" Target="../media/image770.png"/><Relationship Id="rId49" Type="http://schemas.openxmlformats.org/officeDocument/2006/relationships/customXml" Target="../ink/ink236.xml"/><Relationship Id="rId10" Type="http://schemas.openxmlformats.org/officeDocument/2006/relationships/image" Target="../media/image630.png"/><Relationship Id="rId19" Type="http://schemas.openxmlformats.org/officeDocument/2006/relationships/customXml" Target="../ink/ink221.xml"/><Relationship Id="rId31" Type="http://schemas.openxmlformats.org/officeDocument/2006/relationships/customXml" Target="../ink/ink227.xml"/><Relationship Id="rId44" Type="http://schemas.openxmlformats.org/officeDocument/2006/relationships/image" Target="../media/image811.png"/><Relationship Id="rId52" Type="http://schemas.openxmlformats.org/officeDocument/2006/relationships/image" Target="../media/image850.png"/><Relationship Id="rId4" Type="http://schemas.openxmlformats.org/officeDocument/2006/relationships/image" Target="../media/image590.png"/><Relationship Id="rId9" Type="http://schemas.openxmlformats.org/officeDocument/2006/relationships/customXml" Target="../ink/ink217.xml"/><Relationship Id="rId14" Type="http://schemas.openxmlformats.org/officeDocument/2006/relationships/image" Target="../media/image650.png"/><Relationship Id="rId22" Type="http://schemas.openxmlformats.org/officeDocument/2006/relationships/image" Target="../media/image700.png"/><Relationship Id="rId27" Type="http://schemas.openxmlformats.org/officeDocument/2006/relationships/customXml" Target="../ink/ink225.xml"/><Relationship Id="rId30" Type="http://schemas.openxmlformats.org/officeDocument/2006/relationships/image" Target="../media/image740.png"/><Relationship Id="rId35" Type="http://schemas.openxmlformats.org/officeDocument/2006/relationships/customXml" Target="../ink/ink229.xml"/><Relationship Id="rId43" Type="http://schemas.openxmlformats.org/officeDocument/2006/relationships/customXml" Target="../ink/ink233.xml"/><Relationship Id="rId48" Type="http://schemas.openxmlformats.org/officeDocument/2006/relationships/image" Target="../media/image830.png"/><Relationship Id="rId8" Type="http://schemas.openxmlformats.org/officeDocument/2006/relationships/image" Target="../media/image620.png"/><Relationship Id="rId51" Type="http://schemas.openxmlformats.org/officeDocument/2006/relationships/customXml" Target="../ink/ink237.xml"/></Relationships>
</file>

<file path=ppt/slides/_rels/slide23.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14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6" Type="http://schemas.openxmlformats.org/officeDocument/2006/relationships/image" Target="../media/image82.png"/><Relationship Id="rId117" Type="http://schemas.openxmlformats.org/officeDocument/2006/relationships/customXml" Target="../ink/ink293.xml"/><Relationship Id="rId21" Type="http://schemas.openxmlformats.org/officeDocument/2006/relationships/customXml" Target="../ink/ink247.xml"/><Relationship Id="rId42" Type="http://schemas.openxmlformats.org/officeDocument/2006/relationships/image" Target="../media/image90.png"/><Relationship Id="rId47" Type="http://schemas.openxmlformats.org/officeDocument/2006/relationships/customXml" Target="../ink/ink260.xml"/><Relationship Id="rId63" Type="http://schemas.openxmlformats.org/officeDocument/2006/relationships/customXml" Target="../ink/ink268.xml"/><Relationship Id="rId68" Type="http://schemas.openxmlformats.org/officeDocument/2006/relationships/image" Target="../media/image103.png"/><Relationship Id="rId84" Type="http://schemas.openxmlformats.org/officeDocument/2006/relationships/image" Target="../media/image111.png"/><Relationship Id="rId112" Type="http://schemas.openxmlformats.org/officeDocument/2006/relationships/image" Target="../media/image1410.png"/><Relationship Id="rId133" Type="http://schemas.openxmlformats.org/officeDocument/2006/relationships/customXml" Target="../ink/ink302.xml"/><Relationship Id="rId138" Type="http://schemas.openxmlformats.org/officeDocument/2006/relationships/customXml" Target="../ink/ink307.xml"/><Relationship Id="rId16" Type="http://schemas.openxmlformats.org/officeDocument/2006/relationships/image" Target="../media/image77.png"/><Relationship Id="rId107" Type="http://schemas.openxmlformats.org/officeDocument/2006/relationships/customXml" Target="../ink/ink288.xml"/><Relationship Id="rId11" Type="http://schemas.openxmlformats.org/officeDocument/2006/relationships/customXml" Target="../ink/ink242.xml"/><Relationship Id="rId32" Type="http://schemas.openxmlformats.org/officeDocument/2006/relationships/image" Target="../media/image85.png"/><Relationship Id="rId37" Type="http://schemas.openxmlformats.org/officeDocument/2006/relationships/customXml" Target="../ink/ink255.xml"/><Relationship Id="rId53" Type="http://schemas.openxmlformats.org/officeDocument/2006/relationships/customXml" Target="../ink/ink263.xml"/><Relationship Id="rId58" Type="http://schemas.openxmlformats.org/officeDocument/2006/relationships/image" Target="../media/image98.png"/><Relationship Id="rId74" Type="http://schemas.openxmlformats.org/officeDocument/2006/relationships/image" Target="../media/image106.png"/><Relationship Id="rId79" Type="http://schemas.openxmlformats.org/officeDocument/2006/relationships/customXml" Target="../ink/ink276.xml"/><Relationship Id="rId102" Type="http://schemas.openxmlformats.org/officeDocument/2006/relationships/image" Target="../media/image1360.png"/><Relationship Id="rId123" Type="http://schemas.openxmlformats.org/officeDocument/2006/relationships/image" Target="../media/image144.png"/><Relationship Id="rId128" Type="http://schemas.openxmlformats.org/officeDocument/2006/relationships/customXml" Target="../ink/ink299.xml"/><Relationship Id="rId5" Type="http://schemas.openxmlformats.org/officeDocument/2006/relationships/customXml" Target="../ink/ink239.xml"/><Relationship Id="rId90" Type="http://schemas.openxmlformats.org/officeDocument/2006/relationships/image" Target="../media/image1170.png"/><Relationship Id="rId95" Type="http://schemas.openxmlformats.org/officeDocument/2006/relationships/customXml" Target="../ink/ink282.xml"/><Relationship Id="rId14" Type="http://schemas.openxmlformats.org/officeDocument/2006/relationships/image" Target="../media/image76.png"/><Relationship Id="rId22" Type="http://schemas.openxmlformats.org/officeDocument/2006/relationships/image" Target="../media/image80.png"/><Relationship Id="rId27" Type="http://schemas.openxmlformats.org/officeDocument/2006/relationships/customXml" Target="../ink/ink250.xml"/><Relationship Id="rId30" Type="http://schemas.openxmlformats.org/officeDocument/2006/relationships/image" Target="../media/image84.png"/><Relationship Id="rId35" Type="http://schemas.openxmlformats.org/officeDocument/2006/relationships/customXml" Target="../ink/ink254.xml"/><Relationship Id="rId43" Type="http://schemas.openxmlformats.org/officeDocument/2006/relationships/customXml" Target="../ink/ink258.xml"/><Relationship Id="rId48" Type="http://schemas.openxmlformats.org/officeDocument/2006/relationships/image" Target="../media/image93.png"/><Relationship Id="rId56" Type="http://schemas.openxmlformats.org/officeDocument/2006/relationships/image" Target="../media/image97.png"/><Relationship Id="rId64" Type="http://schemas.openxmlformats.org/officeDocument/2006/relationships/image" Target="../media/image101.png"/><Relationship Id="rId69" Type="http://schemas.openxmlformats.org/officeDocument/2006/relationships/customXml" Target="../ink/ink271.xml"/><Relationship Id="rId77" Type="http://schemas.openxmlformats.org/officeDocument/2006/relationships/customXml" Target="../ink/ink275.xml"/><Relationship Id="rId100" Type="http://schemas.openxmlformats.org/officeDocument/2006/relationships/image" Target="../media/image1220.png"/><Relationship Id="rId105" Type="http://schemas.openxmlformats.org/officeDocument/2006/relationships/customXml" Target="../ink/ink287.xml"/><Relationship Id="rId113" Type="http://schemas.openxmlformats.org/officeDocument/2006/relationships/customXml" Target="../ink/ink291.xml"/><Relationship Id="rId118" Type="http://schemas.openxmlformats.org/officeDocument/2006/relationships/image" Target="../media/image61.png"/><Relationship Id="rId126" Type="http://schemas.openxmlformats.org/officeDocument/2006/relationships/customXml" Target="../ink/ink298.xml"/><Relationship Id="rId134" Type="http://schemas.openxmlformats.org/officeDocument/2006/relationships/customXml" Target="../ink/ink303.xml"/><Relationship Id="rId8" Type="http://schemas.openxmlformats.org/officeDocument/2006/relationships/image" Target="../media/image73.png"/><Relationship Id="rId51" Type="http://schemas.openxmlformats.org/officeDocument/2006/relationships/customXml" Target="../ink/ink262.xml"/><Relationship Id="rId72" Type="http://schemas.openxmlformats.org/officeDocument/2006/relationships/image" Target="../media/image105.png"/><Relationship Id="rId80" Type="http://schemas.openxmlformats.org/officeDocument/2006/relationships/image" Target="../media/image109.png"/><Relationship Id="rId85" Type="http://schemas.openxmlformats.org/officeDocument/2006/relationships/image" Target="../media/image13.png"/><Relationship Id="rId93" Type="http://schemas.openxmlformats.org/officeDocument/2006/relationships/customXml" Target="../ink/ink281.xml"/><Relationship Id="rId98" Type="http://schemas.openxmlformats.org/officeDocument/2006/relationships/image" Target="../media/image1211.png"/><Relationship Id="rId121" Type="http://schemas.openxmlformats.org/officeDocument/2006/relationships/image" Target="../media/image143.png"/><Relationship Id="rId3" Type="http://schemas.openxmlformats.org/officeDocument/2006/relationships/customXml" Target="../ink/ink238.xml"/><Relationship Id="rId12" Type="http://schemas.openxmlformats.org/officeDocument/2006/relationships/image" Target="../media/image75.png"/><Relationship Id="rId17" Type="http://schemas.openxmlformats.org/officeDocument/2006/relationships/customXml" Target="../ink/ink245.xml"/><Relationship Id="rId25" Type="http://schemas.openxmlformats.org/officeDocument/2006/relationships/customXml" Target="../ink/ink249.xml"/><Relationship Id="rId33" Type="http://schemas.openxmlformats.org/officeDocument/2006/relationships/customXml" Target="../ink/ink253.xml"/><Relationship Id="rId38" Type="http://schemas.openxmlformats.org/officeDocument/2006/relationships/image" Target="../media/image88.png"/><Relationship Id="rId46" Type="http://schemas.openxmlformats.org/officeDocument/2006/relationships/image" Target="../media/image92.png"/><Relationship Id="rId59" Type="http://schemas.openxmlformats.org/officeDocument/2006/relationships/customXml" Target="../ink/ink266.xml"/><Relationship Id="rId67" Type="http://schemas.openxmlformats.org/officeDocument/2006/relationships/customXml" Target="../ink/ink270.xml"/><Relationship Id="rId103" Type="http://schemas.openxmlformats.org/officeDocument/2006/relationships/customXml" Target="../ink/ink286.xml"/><Relationship Id="rId108" Type="http://schemas.openxmlformats.org/officeDocument/2006/relationships/image" Target="../media/image1391.png"/><Relationship Id="rId116" Type="http://schemas.openxmlformats.org/officeDocument/2006/relationships/image" Target="../media/image64.png"/><Relationship Id="rId124" Type="http://schemas.openxmlformats.org/officeDocument/2006/relationships/customXml" Target="../ink/ink297.xml"/><Relationship Id="rId129" Type="http://schemas.openxmlformats.org/officeDocument/2006/relationships/image" Target="../media/image147.png"/><Relationship Id="rId137" Type="http://schemas.openxmlformats.org/officeDocument/2006/relationships/customXml" Target="../ink/ink306.xml"/><Relationship Id="rId20" Type="http://schemas.openxmlformats.org/officeDocument/2006/relationships/image" Target="../media/image79.png"/><Relationship Id="rId41" Type="http://schemas.openxmlformats.org/officeDocument/2006/relationships/customXml" Target="../ink/ink257.xml"/><Relationship Id="rId54" Type="http://schemas.openxmlformats.org/officeDocument/2006/relationships/image" Target="../media/image96.png"/><Relationship Id="rId62" Type="http://schemas.openxmlformats.org/officeDocument/2006/relationships/image" Target="../media/image100.png"/><Relationship Id="rId70" Type="http://schemas.openxmlformats.org/officeDocument/2006/relationships/image" Target="../media/image104.png"/><Relationship Id="rId75" Type="http://schemas.openxmlformats.org/officeDocument/2006/relationships/customXml" Target="../ink/ink274.xml"/><Relationship Id="rId83" Type="http://schemas.openxmlformats.org/officeDocument/2006/relationships/customXml" Target="../ink/ink278.xml"/><Relationship Id="rId91" Type="http://schemas.openxmlformats.org/officeDocument/2006/relationships/customXml" Target="../ink/ink280.xml"/><Relationship Id="rId96" Type="http://schemas.openxmlformats.org/officeDocument/2006/relationships/image" Target="../media/image1201.png"/><Relationship Id="rId111" Type="http://schemas.openxmlformats.org/officeDocument/2006/relationships/customXml" Target="../ink/ink290.xml"/><Relationship Id="rId132" Type="http://schemas.openxmlformats.org/officeDocument/2006/relationships/customXml" Target="../ink/ink301.xml"/><Relationship Id="rId1" Type="http://schemas.openxmlformats.org/officeDocument/2006/relationships/slideLayout" Target="../slideLayouts/slideLayout1.xml"/><Relationship Id="rId6" Type="http://schemas.openxmlformats.org/officeDocument/2006/relationships/image" Target="../media/image72.png"/><Relationship Id="rId15" Type="http://schemas.openxmlformats.org/officeDocument/2006/relationships/customXml" Target="../ink/ink244.xml"/><Relationship Id="rId23" Type="http://schemas.openxmlformats.org/officeDocument/2006/relationships/customXml" Target="../ink/ink248.xml"/><Relationship Id="rId28" Type="http://schemas.openxmlformats.org/officeDocument/2006/relationships/image" Target="../media/image83.png"/><Relationship Id="rId36" Type="http://schemas.openxmlformats.org/officeDocument/2006/relationships/image" Target="../media/image87.png"/><Relationship Id="rId49" Type="http://schemas.openxmlformats.org/officeDocument/2006/relationships/customXml" Target="../ink/ink261.xml"/><Relationship Id="rId57" Type="http://schemas.openxmlformats.org/officeDocument/2006/relationships/customXml" Target="../ink/ink265.xml"/><Relationship Id="rId106" Type="http://schemas.openxmlformats.org/officeDocument/2006/relationships/image" Target="../media/image1381.png"/><Relationship Id="rId114" Type="http://schemas.openxmlformats.org/officeDocument/2006/relationships/image" Target="../media/image1420.png"/><Relationship Id="rId119" Type="http://schemas.openxmlformats.org/officeDocument/2006/relationships/customXml" Target="../ink/ink294.xml"/><Relationship Id="rId127" Type="http://schemas.openxmlformats.org/officeDocument/2006/relationships/image" Target="../media/image146.png"/><Relationship Id="rId10" Type="http://schemas.openxmlformats.org/officeDocument/2006/relationships/image" Target="../media/image74.png"/><Relationship Id="rId31" Type="http://schemas.openxmlformats.org/officeDocument/2006/relationships/customXml" Target="../ink/ink252.xml"/><Relationship Id="rId44" Type="http://schemas.openxmlformats.org/officeDocument/2006/relationships/image" Target="../media/image91.png"/><Relationship Id="rId52" Type="http://schemas.openxmlformats.org/officeDocument/2006/relationships/image" Target="../media/image95.png"/><Relationship Id="rId60" Type="http://schemas.openxmlformats.org/officeDocument/2006/relationships/image" Target="../media/image99.png"/><Relationship Id="rId65" Type="http://schemas.openxmlformats.org/officeDocument/2006/relationships/customXml" Target="../ink/ink269.xml"/><Relationship Id="rId73" Type="http://schemas.openxmlformats.org/officeDocument/2006/relationships/customXml" Target="../ink/ink273.xml"/><Relationship Id="rId78" Type="http://schemas.openxmlformats.org/officeDocument/2006/relationships/image" Target="../media/image108.png"/><Relationship Id="rId81" Type="http://schemas.openxmlformats.org/officeDocument/2006/relationships/customXml" Target="../ink/ink277.xml"/><Relationship Id="rId86" Type="http://schemas.openxmlformats.org/officeDocument/2006/relationships/image" Target="../media/image14.png"/><Relationship Id="rId94" Type="http://schemas.openxmlformats.org/officeDocument/2006/relationships/image" Target="../media/image1191.png"/><Relationship Id="rId99" Type="http://schemas.openxmlformats.org/officeDocument/2006/relationships/customXml" Target="../ink/ink284.xml"/><Relationship Id="rId101" Type="http://schemas.openxmlformats.org/officeDocument/2006/relationships/customXml" Target="../ink/ink285.xml"/><Relationship Id="rId122" Type="http://schemas.openxmlformats.org/officeDocument/2006/relationships/customXml" Target="../ink/ink296.xml"/><Relationship Id="rId130" Type="http://schemas.openxmlformats.org/officeDocument/2006/relationships/customXml" Target="../ink/ink300.xml"/><Relationship Id="rId135" Type="http://schemas.openxmlformats.org/officeDocument/2006/relationships/customXml" Target="../ink/ink304.xml"/><Relationship Id="rId4" Type="http://schemas.openxmlformats.org/officeDocument/2006/relationships/image" Target="../media/image71.png"/><Relationship Id="rId9" Type="http://schemas.openxmlformats.org/officeDocument/2006/relationships/customXml" Target="../ink/ink241.xml"/><Relationship Id="rId13" Type="http://schemas.openxmlformats.org/officeDocument/2006/relationships/customXml" Target="../ink/ink243.xml"/><Relationship Id="rId18" Type="http://schemas.openxmlformats.org/officeDocument/2006/relationships/image" Target="../media/image78.png"/><Relationship Id="rId39" Type="http://schemas.openxmlformats.org/officeDocument/2006/relationships/customXml" Target="../ink/ink256.xml"/><Relationship Id="rId109" Type="http://schemas.openxmlformats.org/officeDocument/2006/relationships/customXml" Target="../ink/ink289.xml"/><Relationship Id="rId34" Type="http://schemas.openxmlformats.org/officeDocument/2006/relationships/image" Target="../media/image86.png"/><Relationship Id="rId50" Type="http://schemas.openxmlformats.org/officeDocument/2006/relationships/image" Target="../media/image94.png"/><Relationship Id="rId55" Type="http://schemas.openxmlformats.org/officeDocument/2006/relationships/customXml" Target="../ink/ink264.xml"/><Relationship Id="rId76" Type="http://schemas.openxmlformats.org/officeDocument/2006/relationships/image" Target="../media/image107.png"/><Relationship Id="rId97" Type="http://schemas.openxmlformats.org/officeDocument/2006/relationships/customXml" Target="../ink/ink283.xml"/><Relationship Id="rId104" Type="http://schemas.openxmlformats.org/officeDocument/2006/relationships/image" Target="../media/image1371.png"/><Relationship Id="rId120" Type="http://schemas.openxmlformats.org/officeDocument/2006/relationships/customXml" Target="../ink/ink295.xml"/><Relationship Id="rId125" Type="http://schemas.openxmlformats.org/officeDocument/2006/relationships/image" Target="../media/image145.png"/><Relationship Id="rId7" Type="http://schemas.openxmlformats.org/officeDocument/2006/relationships/customXml" Target="../ink/ink240.xml"/><Relationship Id="rId71" Type="http://schemas.openxmlformats.org/officeDocument/2006/relationships/customXml" Target="../ink/ink272.xml"/><Relationship Id="rId92" Type="http://schemas.openxmlformats.org/officeDocument/2006/relationships/image" Target="../media/image1181.png"/><Relationship Id="rId2" Type="http://schemas.openxmlformats.org/officeDocument/2006/relationships/image" Target="../media/image12.png"/><Relationship Id="rId29" Type="http://schemas.openxmlformats.org/officeDocument/2006/relationships/customXml" Target="../ink/ink251.xml"/><Relationship Id="rId24" Type="http://schemas.openxmlformats.org/officeDocument/2006/relationships/image" Target="../media/image81.png"/><Relationship Id="rId40" Type="http://schemas.openxmlformats.org/officeDocument/2006/relationships/image" Target="../media/image89.png"/><Relationship Id="rId45" Type="http://schemas.openxmlformats.org/officeDocument/2006/relationships/customXml" Target="../ink/ink259.xml"/><Relationship Id="rId66" Type="http://schemas.openxmlformats.org/officeDocument/2006/relationships/image" Target="../media/image102.png"/><Relationship Id="rId87" Type="http://schemas.openxmlformats.org/officeDocument/2006/relationships/customXml" Target="../ink/ink279.xml"/><Relationship Id="rId110" Type="http://schemas.openxmlformats.org/officeDocument/2006/relationships/image" Target="../media/image1401.png"/><Relationship Id="rId115" Type="http://schemas.openxmlformats.org/officeDocument/2006/relationships/customXml" Target="../ink/ink292.xml"/><Relationship Id="rId131" Type="http://schemas.openxmlformats.org/officeDocument/2006/relationships/image" Target="../media/image148.png"/><Relationship Id="rId136" Type="http://schemas.openxmlformats.org/officeDocument/2006/relationships/customXml" Target="../ink/ink305.xml"/><Relationship Id="rId61" Type="http://schemas.openxmlformats.org/officeDocument/2006/relationships/customXml" Target="../ink/ink267.xml"/><Relationship Id="rId82" Type="http://schemas.openxmlformats.org/officeDocument/2006/relationships/image" Target="../media/image110.png"/><Relationship Id="rId19" Type="http://schemas.openxmlformats.org/officeDocument/2006/relationships/customXml" Target="../ink/ink246.xml"/></Relationships>
</file>

<file path=ppt/slides/_rels/slide26.xml.rels><?xml version="1.0" encoding="UTF-8" standalone="yes"?>
<Relationships xmlns="http://schemas.openxmlformats.org/package/2006/relationships"><Relationship Id="rId8" Type="http://schemas.openxmlformats.org/officeDocument/2006/relationships/customXml" Target="../ink/ink309.xml"/><Relationship Id="rId13" Type="http://schemas.openxmlformats.org/officeDocument/2006/relationships/image" Target="../media/image1000.png"/><Relationship Id="rId18" Type="http://schemas.openxmlformats.org/officeDocument/2006/relationships/customXml" Target="../ink/ink314.xml"/><Relationship Id="rId26" Type="http://schemas.openxmlformats.org/officeDocument/2006/relationships/customXml" Target="../ink/ink318.xml"/><Relationship Id="rId39" Type="http://schemas.openxmlformats.org/officeDocument/2006/relationships/image" Target="../media/image157.png"/><Relationship Id="rId3" Type="http://schemas.openxmlformats.org/officeDocument/2006/relationships/image" Target="../media/image149.png"/><Relationship Id="rId21" Type="http://schemas.openxmlformats.org/officeDocument/2006/relationships/image" Target="../media/image1040.png"/><Relationship Id="rId34" Type="http://schemas.openxmlformats.org/officeDocument/2006/relationships/customXml" Target="../ink/ink322.xml"/><Relationship Id="rId42" Type="http://schemas.openxmlformats.org/officeDocument/2006/relationships/customXml" Target="../ink/ink326.xml"/><Relationship Id="rId47" Type="http://schemas.openxmlformats.org/officeDocument/2006/relationships/image" Target="../media/image161.png"/><Relationship Id="rId7" Type="http://schemas.openxmlformats.org/officeDocument/2006/relationships/image" Target="../media/image970.png"/><Relationship Id="rId12" Type="http://schemas.openxmlformats.org/officeDocument/2006/relationships/customXml" Target="../ink/ink311.xml"/><Relationship Id="rId17" Type="http://schemas.openxmlformats.org/officeDocument/2006/relationships/image" Target="../media/image1020.png"/><Relationship Id="rId25" Type="http://schemas.openxmlformats.org/officeDocument/2006/relationships/image" Target="../media/image1060.png"/><Relationship Id="rId33" Type="http://schemas.openxmlformats.org/officeDocument/2006/relationships/image" Target="../media/image154.png"/><Relationship Id="rId38" Type="http://schemas.openxmlformats.org/officeDocument/2006/relationships/customXml" Target="../ink/ink324.xml"/><Relationship Id="rId46" Type="http://schemas.openxmlformats.org/officeDocument/2006/relationships/customXml" Target="../ink/ink328.xml"/><Relationship Id="rId2" Type="http://schemas.openxmlformats.org/officeDocument/2006/relationships/image" Target="../media/image142.png"/><Relationship Id="rId16" Type="http://schemas.openxmlformats.org/officeDocument/2006/relationships/customXml" Target="../ink/ink313.xml"/><Relationship Id="rId20" Type="http://schemas.openxmlformats.org/officeDocument/2006/relationships/customXml" Target="../ink/ink315.xml"/><Relationship Id="rId29" Type="http://schemas.openxmlformats.org/officeDocument/2006/relationships/image" Target="../media/image1080.png"/><Relationship Id="rId41" Type="http://schemas.openxmlformats.org/officeDocument/2006/relationships/image" Target="../media/image158.png"/><Relationship Id="rId1" Type="http://schemas.openxmlformats.org/officeDocument/2006/relationships/slideLayout" Target="../slideLayouts/slideLayout2.xml"/><Relationship Id="rId6" Type="http://schemas.openxmlformats.org/officeDocument/2006/relationships/customXml" Target="../ink/ink308.xml"/><Relationship Id="rId11" Type="http://schemas.openxmlformats.org/officeDocument/2006/relationships/image" Target="../media/image990.png"/><Relationship Id="rId24" Type="http://schemas.openxmlformats.org/officeDocument/2006/relationships/customXml" Target="../ink/ink317.xml"/><Relationship Id="rId32" Type="http://schemas.openxmlformats.org/officeDocument/2006/relationships/customXml" Target="../ink/ink321.xml"/><Relationship Id="rId37" Type="http://schemas.openxmlformats.org/officeDocument/2006/relationships/image" Target="../media/image156.png"/><Relationship Id="rId40" Type="http://schemas.openxmlformats.org/officeDocument/2006/relationships/customXml" Target="../ink/ink325.xml"/><Relationship Id="rId45" Type="http://schemas.openxmlformats.org/officeDocument/2006/relationships/image" Target="../media/image160.png"/><Relationship Id="rId5" Type="http://schemas.openxmlformats.org/officeDocument/2006/relationships/image" Target="../media/image151.png"/><Relationship Id="rId15" Type="http://schemas.openxmlformats.org/officeDocument/2006/relationships/image" Target="../media/image1010.png"/><Relationship Id="rId23" Type="http://schemas.openxmlformats.org/officeDocument/2006/relationships/image" Target="../media/image1050.png"/><Relationship Id="rId28" Type="http://schemas.openxmlformats.org/officeDocument/2006/relationships/customXml" Target="../ink/ink319.xml"/><Relationship Id="rId36" Type="http://schemas.openxmlformats.org/officeDocument/2006/relationships/customXml" Target="../ink/ink323.xml"/><Relationship Id="rId10" Type="http://schemas.openxmlformats.org/officeDocument/2006/relationships/customXml" Target="../ink/ink310.xml"/><Relationship Id="rId19" Type="http://schemas.openxmlformats.org/officeDocument/2006/relationships/image" Target="../media/image1030.png"/><Relationship Id="rId31" Type="http://schemas.openxmlformats.org/officeDocument/2006/relationships/image" Target="../media/image153.png"/><Relationship Id="rId44" Type="http://schemas.openxmlformats.org/officeDocument/2006/relationships/customXml" Target="../ink/ink327.xml"/><Relationship Id="rId4" Type="http://schemas.openxmlformats.org/officeDocument/2006/relationships/image" Target="../media/image150.png"/><Relationship Id="rId9" Type="http://schemas.openxmlformats.org/officeDocument/2006/relationships/image" Target="../media/image980.png"/><Relationship Id="rId14" Type="http://schemas.openxmlformats.org/officeDocument/2006/relationships/customXml" Target="../ink/ink312.xml"/><Relationship Id="rId22" Type="http://schemas.openxmlformats.org/officeDocument/2006/relationships/customXml" Target="../ink/ink316.xml"/><Relationship Id="rId27" Type="http://schemas.openxmlformats.org/officeDocument/2006/relationships/image" Target="../media/image1070.png"/><Relationship Id="rId30" Type="http://schemas.openxmlformats.org/officeDocument/2006/relationships/customXml" Target="../ink/ink320.xml"/><Relationship Id="rId35" Type="http://schemas.openxmlformats.org/officeDocument/2006/relationships/image" Target="../media/image155.png"/><Relationship Id="rId43" Type="http://schemas.openxmlformats.org/officeDocument/2006/relationships/image" Target="../media/image159.png"/><Relationship Id="rId48" Type="http://schemas.openxmlformats.org/officeDocument/2006/relationships/image" Target="../media/image15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customXml" Target="../ink/ink331.xml"/><Relationship Id="rId13" Type="http://schemas.openxmlformats.org/officeDocument/2006/relationships/image" Target="../media/image1150.png"/><Relationship Id="rId18" Type="http://schemas.openxmlformats.org/officeDocument/2006/relationships/image" Target="../media/image1180.png"/><Relationship Id="rId26" Type="http://schemas.openxmlformats.org/officeDocument/2006/relationships/customXml" Target="../ink/ink339.xml"/><Relationship Id="rId3" Type="http://schemas.openxmlformats.org/officeDocument/2006/relationships/customXml" Target="../ink/ink329.xml"/><Relationship Id="rId21" Type="http://schemas.openxmlformats.org/officeDocument/2006/relationships/customXml" Target="../ink/ink337.xml"/><Relationship Id="rId7" Type="http://schemas.openxmlformats.org/officeDocument/2006/relationships/image" Target="../media/image1120.png"/><Relationship Id="rId12" Type="http://schemas.openxmlformats.org/officeDocument/2006/relationships/customXml" Target="../ink/ink333.xml"/><Relationship Id="rId17" Type="http://schemas.openxmlformats.org/officeDocument/2006/relationships/customXml" Target="../ink/ink335.xml"/><Relationship Id="rId25" Type="http://schemas.openxmlformats.org/officeDocument/2006/relationships/hyperlink" Target="https://scikit-learn.org/" TargetMode="External"/><Relationship Id="rId2" Type="http://schemas.openxmlformats.org/officeDocument/2006/relationships/image" Target="../media/image162.png"/><Relationship Id="rId16" Type="http://schemas.openxmlformats.org/officeDocument/2006/relationships/image" Target="../media/image163.png"/><Relationship Id="rId20" Type="http://schemas.openxmlformats.org/officeDocument/2006/relationships/image" Target="../media/image1190.png"/><Relationship Id="rId1" Type="http://schemas.openxmlformats.org/officeDocument/2006/relationships/slideLayout" Target="../slideLayouts/slideLayout2.xml"/><Relationship Id="rId6" Type="http://schemas.openxmlformats.org/officeDocument/2006/relationships/customXml" Target="../ink/ink330.xml"/><Relationship Id="rId11" Type="http://schemas.openxmlformats.org/officeDocument/2006/relationships/image" Target="../media/image1140.png"/><Relationship Id="rId24" Type="http://schemas.openxmlformats.org/officeDocument/2006/relationships/image" Target="../media/image1210.png"/><Relationship Id="rId5" Type="http://schemas.openxmlformats.org/officeDocument/2006/relationships/image" Target="../media/image1110.png"/><Relationship Id="rId15" Type="http://schemas.openxmlformats.org/officeDocument/2006/relationships/image" Target="../media/image1160.png"/><Relationship Id="rId23" Type="http://schemas.openxmlformats.org/officeDocument/2006/relationships/customXml" Target="../ink/ink338.xml"/><Relationship Id="rId28" Type="http://schemas.openxmlformats.org/officeDocument/2006/relationships/image" Target="../media/image164.png"/><Relationship Id="rId10" Type="http://schemas.openxmlformats.org/officeDocument/2006/relationships/customXml" Target="../ink/ink332.xml"/><Relationship Id="rId19" Type="http://schemas.openxmlformats.org/officeDocument/2006/relationships/customXml" Target="../ink/ink336.xml"/><Relationship Id="rId9" Type="http://schemas.openxmlformats.org/officeDocument/2006/relationships/image" Target="../media/image1130.png"/><Relationship Id="rId14" Type="http://schemas.openxmlformats.org/officeDocument/2006/relationships/customXml" Target="../ink/ink334.xml"/><Relationship Id="rId22" Type="http://schemas.openxmlformats.org/officeDocument/2006/relationships/image" Target="../media/image1200.png"/><Relationship Id="rId27" Type="http://schemas.openxmlformats.org/officeDocument/2006/relationships/image" Target="../media/image63.png"/></Relationships>
</file>

<file path=ppt/slides/_rels/slide29.xml.rels><?xml version="1.0" encoding="UTF-8" standalone="yes"?>
<Relationships xmlns="http://schemas.openxmlformats.org/package/2006/relationships"><Relationship Id="rId8" Type="http://schemas.openxmlformats.org/officeDocument/2006/relationships/customXml" Target="../ink/ink342.xml"/><Relationship Id="rId13" Type="http://schemas.openxmlformats.org/officeDocument/2006/relationships/image" Target="../media/image1611.png"/><Relationship Id="rId18" Type="http://schemas.openxmlformats.org/officeDocument/2006/relationships/customXml" Target="../ink/ink347.xml"/><Relationship Id="rId3" Type="http://schemas.openxmlformats.org/officeDocument/2006/relationships/hyperlink" Target="https://scikit-learn.org/" TargetMode="External"/><Relationship Id="rId7" Type="http://schemas.openxmlformats.org/officeDocument/2006/relationships/image" Target="../media/image1581.png"/><Relationship Id="rId12" Type="http://schemas.openxmlformats.org/officeDocument/2006/relationships/customXml" Target="../ink/ink344.xml"/><Relationship Id="rId17" Type="http://schemas.openxmlformats.org/officeDocument/2006/relationships/image" Target="../media/image64.png"/><Relationship Id="rId2" Type="http://schemas.openxmlformats.org/officeDocument/2006/relationships/image" Target="../media/image165.png"/><Relationship Id="rId16" Type="http://schemas.openxmlformats.org/officeDocument/2006/relationships/customXml" Target="../ink/ink346.xml"/><Relationship Id="rId20" Type="http://schemas.openxmlformats.org/officeDocument/2006/relationships/customXml" Target="../ink/ink348.xml"/><Relationship Id="rId1" Type="http://schemas.openxmlformats.org/officeDocument/2006/relationships/slideLayout" Target="../slideLayouts/slideLayout2.xml"/><Relationship Id="rId6" Type="http://schemas.openxmlformats.org/officeDocument/2006/relationships/customXml" Target="../ink/ink341.xml"/><Relationship Id="rId11" Type="http://schemas.openxmlformats.org/officeDocument/2006/relationships/image" Target="../media/image1601.png"/><Relationship Id="rId5" Type="http://schemas.openxmlformats.org/officeDocument/2006/relationships/image" Target="../media/image1571.png"/><Relationship Id="rId15" Type="http://schemas.openxmlformats.org/officeDocument/2006/relationships/image" Target="../media/image1621.png"/><Relationship Id="rId10" Type="http://schemas.openxmlformats.org/officeDocument/2006/relationships/customXml" Target="../ink/ink343.xml"/><Relationship Id="rId19" Type="http://schemas.openxmlformats.org/officeDocument/2006/relationships/image" Target="../media/image61.png"/><Relationship Id="rId4" Type="http://schemas.openxmlformats.org/officeDocument/2006/relationships/customXml" Target="../ink/ink340.xml"/><Relationship Id="rId9" Type="http://schemas.openxmlformats.org/officeDocument/2006/relationships/image" Target="../media/image1591.png"/><Relationship Id="rId14" Type="http://schemas.openxmlformats.org/officeDocument/2006/relationships/customXml" Target="../ink/ink34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66.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7.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hyperlink" Target="https://udlbook.github.io/udlfigures/" TargetMode="External"/><Relationship Id="rId5" Type="http://schemas.openxmlformats.org/officeDocument/2006/relationships/image" Target="../media/image168.png"/><Relationship Id="rId4" Type="http://schemas.openxmlformats.org/officeDocument/2006/relationships/notesSlide" Target="../notesSlides/notesSlide1.xml"/></Relationships>
</file>

<file path=ppt/slides/_rels/slide33.xml.rels><?xml version="1.0" encoding="UTF-8" standalone="yes"?>
<Relationships xmlns="http://schemas.openxmlformats.org/package/2006/relationships"><Relationship Id="rId8" Type="http://schemas.openxmlformats.org/officeDocument/2006/relationships/customXml" Target="../ink/ink351.xml"/><Relationship Id="rId13" Type="http://schemas.openxmlformats.org/officeDocument/2006/relationships/image" Target="../media/image1300.png"/><Relationship Id="rId18" Type="http://schemas.openxmlformats.org/officeDocument/2006/relationships/image" Target="../media/image1330.png"/><Relationship Id="rId26" Type="http://schemas.openxmlformats.org/officeDocument/2006/relationships/customXml" Target="../ink/ink358.xml"/><Relationship Id="rId3" Type="http://schemas.openxmlformats.org/officeDocument/2006/relationships/image" Target="../media/image170.png"/><Relationship Id="rId21" Type="http://schemas.openxmlformats.org/officeDocument/2006/relationships/image" Target="../media/image174.png"/><Relationship Id="rId7" Type="http://schemas.openxmlformats.org/officeDocument/2006/relationships/image" Target="../media/image1271.png"/><Relationship Id="rId12" Type="http://schemas.openxmlformats.org/officeDocument/2006/relationships/customXml" Target="../ink/ink353.xml"/><Relationship Id="rId17" Type="http://schemas.openxmlformats.org/officeDocument/2006/relationships/customXml" Target="../ink/ink355.xml"/><Relationship Id="rId25" Type="http://schemas.openxmlformats.org/officeDocument/2006/relationships/image" Target="../media/image1380.png"/><Relationship Id="rId2" Type="http://schemas.openxmlformats.org/officeDocument/2006/relationships/image" Target="../media/image169.png"/><Relationship Id="rId16" Type="http://schemas.openxmlformats.org/officeDocument/2006/relationships/image" Target="../media/image1320.png"/><Relationship Id="rId20" Type="http://schemas.openxmlformats.org/officeDocument/2006/relationships/image" Target="../media/image173.png"/><Relationship Id="rId29" Type="http://schemas.openxmlformats.org/officeDocument/2006/relationships/image" Target="../media/image1400.png"/><Relationship Id="rId1" Type="http://schemas.openxmlformats.org/officeDocument/2006/relationships/slideLayout" Target="../slideLayouts/slideLayout2.xml"/><Relationship Id="rId6" Type="http://schemas.openxmlformats.org/officeDocument/2006/relationships/customXml" Target="../ink/ink350.xml"/><Relationship Id="rId11" Type="http://schemas.openxmlformats.org/officeDocument/2006/relationships/image" Target="../media/image1290.png"/><Relationship Id="rId24" Type="http://schemas.openxmlformats.org/officeDocument/2006/relationships/customXml" Target="../ink/ink357.xml"/><Relationship Id="rId5" Type="http://schemas.openxmlformats.org/officeDocument/2006/relationships/image" Target="../media/image1261.png"/><Relationship Id="rId15" Type="http://schemas.openxmlformats.org/officeDocument/2006/relationships/customXml" Target="../ink/ink354.xml"/><Relationship Id="rId23" Type="http://schemas.openxmlformats.org/officeDocument/2006/relationships/image" Target="../media/image1370.png"/><Relationship Id="rId28" Type="http://schemas.openxmlformats.org/officeDocument/2006/relationships/customXml" Target="../ink/ink359.xml"/><Relationship Id="rId10" Type="http://schemas.openxmlformats.org/officeDocument/2006/relationships/customXml" Target="../ink/ink352.xml"/><Relationship Id="rId19" Type="http://schemas.openxmlformats.org/officeDocument/2006/relationships/image" Target="../media/image172.png"/><Relationship Id="rId4" Type="http://schemas.openxmlformats.org/officeDocument/2006/relationships/customXml" Target="../ink/ink349.xml"/><Relationship Id="rId9" Type="http://schemas.openxmlformats.org/officeDocument/2006/relationships/image" Target="../media/image1281.png"/><Relationship Id="rId14" Type="http://schemas.openxmlformats.org/officeDocument/2006/relationships/image" Target="../media/image171.png"/><Relationship Id="rId22" Type="http://schemas.openxmlformats.org/officeDocument/2006/relationships/customXml" Target="../ink/ink356.xml"/><Relationship Id="rId27" Type="http://schemas.openxmlformats.org/officeDocument/2006/relationships/image" Target="../media/image1390.png"/></Relationships>
</file>

<file path=ppt/slides/_rels/slide34.xml.rels><?xml version="1.0" encoding="UTF-8" standalone="yes"?>
<Relationships xmlns="http://schemas.openxmlformats.org/package/2006/relationships"><Relationship Id="rId8" Type="http://schemas.openxmlformats.org/officeDocument/2006/relationships/customXml" Target="../ink/ink362.xml"/><Relationship Id="rId13" Type="http://schemas.openxmlformats.org/officeDocument/2006/relationships/image" Target="../media/image1761.png"/><Relationship Id="rId18" Type="http://schemas.openxmlformats.org/officeDocument/2006/relationships/customXml" Target="../ink/ink366.xml"/><Relationship Id="rId26" Type="http://schemas.openxmlformats.org/officeDocument/2006/relationships/customXml" Target="../ink/ink370.xml"/><Relationship Id="rId3" Type="http://schemas.openxmlformats.org/officeDocument/2006/relationships/image" Target="../media/image176.png"/><Relationship Id="rId21" Type="http://schemas.openxmlformats.org/officeDocument/2006/relationships/image" Target="../media/image180.png"/><Relationship Id="rId34" Type="http://schemas.openxmlformats.org/officeDocument/2006/relationships/image" Target="../media/image179.png"/><Relationship Id="rId7" Type="http://schemas.openxmlformats.org/officeDocument/2006/relationships/image" Target="../media/image1440.png"/><Relationship Id="rId12" Type="http://schemas.openxmlformats.org/officeDocument/2006/relationships/customXml" Target="../ink/ink363.xml"/><Relationship Id="rId17" Type="http://schemas.openxmlformats.org/officeDocument/2006/relationships/image" Target="../media/image1780.png"/><Relationship Id="rId25" Type="http://schemas.openxmlformats.org/officeDocument/2006/relationships/image" Target="../media/image181.png"/><Relationship Id="rId33" Type="http://schemas.openxmlformats.org/officeDocument/2006/relationships/image" Target="../media/image183.png"/><Relationship Id="rId2" Type="http://schemas.openxmlformats.org/officeDocument/2006/relationships/image" Target="../media/image175.png"/><Relationship Id="rId16" Type="http://schemas.openxmlformats.org/officeDocument/2006/relationships/customXml" Target="../ink/ink365.xml"/><Relationship Id="rId20" Type="http://schemas.openxmlformats.org/officeDocument/2006/relationships/customXml" Target="../ink/ink367.xml"/><Relationship Id="rId29" Type="http://schemas.openxmlformats.org/officeDocument/2006/relationships/image" Target="../media/image182.png"/><Relationship Id="rId1" Type="http://schemas.openxmlformats.org/officeDocument/2006/relationships/slideLayout" Target="../slideLayouts/slideLayout2.xml"/><Relationship Id="rId6" Type="http://schemas.openxmlformats.org/officeDocument/2006/relationships/customXml" Target="../ink/ink361.xml"/><Relationship Id="rId11" Type="http://schemas.openxmlformats.org/officeDocument/2006/relationships/image" Target="../media/image178.png"/><Relationship Id="rId24" Type="http://schemas.openxmlformats.org/officeDocument/2006/relationships/customXml" Target="../ink/ink369.xml"/><Relationship Id="rId32" Type="http://schemas.openxmlformats.org/officeDocument/2006/relationships/customXml" Target="../ink/ink374.xml"/><Relationship Id="rId5" Type="http://schemas.openxmlformats.org/officeDocument/2006/relationships/image" Target="../media/image1430.png"/><Relationship Id="rId15" Type="http://schemas.openxmlformats.org/officeDocument/2006/relationships/image" Target="../media/image1771.png"/><Relationship Id="rId23" Type="http://schemas.openxmlformats.org/officeDocument/2006/relationships/image" Target="../media/image61.png"/><Relationship Id="rId28" Type="http://schemas.openxmlformats.org/officeDocument/2006/relationships/customXml" Target="../ink/ink371.xml"/><Relationship Id="rId36" Type="http://schemas.openxmlformats.org/officeDocument/2006/relationships/image" Target="../media/image185.png"/><Relationship Id="rId10" Type="http://schemas.openxmlformats.org/officeDocument/2006/relationships/image" Target="../media/image177.png"/><Relationship Id="rId19" Type="http://schemas.openxmlformats.org/officeDocument/2006/relationships/image" Target="../media/image1791.png"/><Relationship Id="rId31" Type="http://schemas.openxmlformats.org/officeDocument/2006/relationships/customXml" Target="../ink/ink373.xml"/><Relationship Id="rId4" Type="http://schemas.openxmlformats.org/officeDocument/2006/relationships/customXml" Target="../ink/ink360.xml"/><Relationship Id="rId9" Type="http://schemas.openxmlformats.org/officeDocument/2006/relationships/image" Target="../media/image1450.png"/><Relationship Id="rId14" Type="http://schemas.openxmlformats.org/officeDocument/2006/relationships/customXml" Target="../ink/ink364.xml"/><Relationship Id="rId22" Type="http://schemas.openxmlformats.org/officeDocument/2006/relationships/customXml" Target="../ink/ink368.xml"/><Relationship Id="rId27" Type="http://schemas.openxmlformats.org/officeDocument/2006/relationships/image" Target="../media/image64.png"/><Relationship Id="rId30" Type="http://schemas.openxmlformats.org/officeDocument/2006/relationships/customXml" Target="../ink/ink372.xml"/><Relationship Id="rId35" Type="http://schemas.openxmlformats.org/officeDocument/2006/relationships/customXml" Target="../ink/ink375.xml"/></Relationships>
</file>

<file path=ppt/slides/_rels/slide35.xml.rels><?xml version="1.0" encoding="UTF-8" standalone="yes"?>
<Relationships xmlns="http://schemas.openxmlformats.org/package/2006/relationships"><Relationship Id="rId109" Type="http://schemas.openxmlformats.org/officeDocument/2006/relationships/customXml" Target="../ink/ink378.xml"/><Relationship Id="rId117" Type="http://schemas.openxmlformats.org/officeDocument/2006/relationships/customXml" Target="../ink/ink382.xml"/><Relationship Id="rId112" Type="http://schemas.openxmlformats.org/officeDocument/2006/relationships/image" Target="../media/image1310.png"/><Relationship Id="rId120" Type="http://schemas.openxmlformats.org/officeDocument/2006/relationships/image" Target="../media/image1350.png"/><Relationship Id="rId125" Type="http://schemas.openxmlformats.org/officeDocument/2006/relationships/customXml" Target="../ink/ink386.xml"/><Relationship Id="rId133" Type="http://schemas.openxmlformats.org/officeDocument/2006/relationships/customXml" Target="../ink/ink390.xml"/><Relationship Id="rId138" Type="http://schemas.openxmlformats.org/officeDocument/2006/relationships/image" Target="../media/image1441.png"/><Relationship Id="rId141" Type="http://schemas.openxmlformats.org/officeDocument/2006/relationships/customXml" Target="../ink/ink394.xml"/><Relationship Id="rId146" Type="http://schemas.openxmlformats.org/officeDocument/2006/relationships/customXml" Target="../ink/ink397.xml"/><Relationship Id="rId154" Type="http://schemas.openxmlformats.org/officeDocument/2006/relationships/image" Target="../media/image1480.png"/><Relationship Id="rId159" Type="http://schemas.openxmlformats.org/officeDocument/2006/relationships/image" Target="../media/image184.png"/><Relationship Id="rId92" Type="http://schemas.openxmlformats.org/officeDocument/2006/relationships/image" Target="../media/image1161.png"/><Relationship Id="rId108" Type="http://schemas.openxmlformats.org/officeDocument/2006/relationships/image" Target="../media/image1240.png"/><Relationship Id="rId116" Type="http://schemas.openxmlformats.org/officeDocument/2006/relationships/image" Target="../media/image1331.png"/><Relationship Id="rId124" Type="http://schemas.openxmlformats.org/officeDocument/2006/relationships/image" Target="../media/image1372.png"/><Relationship Id="rId129" Type="http://schemas.openxmlformats.org/officeDocument/2006/relationships/customXml" Target="../ink/ink388.xml"/><Relationship Id="rId137" Type="http://schemas.openxmlformats.org/officeDocument/2006/relationships/customXml" Target="../ink/ink392.xml"/><Relationship Id="rId158" Type="http://schemas.openxmlformats.org/officeDocument/2006/relationships/customXml" Target="../ink/ink408.xml"/><Relationship Id="rId2" Type="http://schemas.openxmlformats.org/officeDocument/2006/relationships/image" Target="../media/image14.png"/><Relationship Id="rId111" Type="http://schemas.openxmlformats.org/officeDocument/2006/relationships/customXml" Target="../ink/ink379.xml"/><Relationship Id="rId132" Type="http://schemas.openxmlformats.org/officeDocument/2006/relationships/image" Target="../media/image1411.png"/><Relationship Id="rId140" Type="http://schemas.openxmlformats.org/officeDocument/2006/relationships/image" Target="../media/image1451.png"/><Relationship Id="rId145" Type="http://schemas.openxmlformats.org/officeDocument/2006/relationships/customXml" Target="../ink/ink396.xml"/><Relationship Id="rId153" Type="http://schemas.openxmlformats.org/officeDocument/2006/relationships/customXml" Target="../ink/ink404.xml"/><Relationship Id="rId161" Type="http://schemas.openxmlformats.org/officeDocument/2006/relationships/image" Target="../media/image187.png"/><Relationship Id="rId1" Type="http://schemas.openxmlformats.org/officeDocument/2006/relationships/slideLayout" Target="../slideLayouts/slideLayout1.xml"/><Relationship Id="rId110" Type="http://schemas.openxmlformats.org/officeDocument/2006/relationships/image" Target="../media/image1301.png"/><Relationship Id="rId115" Type="http://schemas.openxmlformats.org/officeDocument/2006/relationships/customXml" Target="../ink/ink381.xml"/><Relationship Id="rId123" Type="http://schemas.openxmlformats.org/officeDocument/2006/relationships/customXml" Target="../ink/ink385.xml"/><Relationship Id="rId128" Type="http://schemas.openxmlformats.org/officeDocument/2006/relationships/image" Target="../media/image1392.png"/><Relationship Id="rId131" Type="http://schemas.openxmlformats.org/officeDocument/2006/relationships/customXml" Target="../ink/ink389.xml"/><Relationship Id="rId136" Type="http://schemas.openxmlformats.org/officeDocument/2006/relationships/image" Target="../media/image1431.png"/><Relationship Id="rId144" Type="http://schemas.openxmlformats.org/officeDocument/2006/relationships/image" Target="../media/image1470.png"/><Relationship Id="rId149" Type="http://schemas.openxmlformats.org/officeDocument/2006/relationships/customXml" Target="../ink/ink400.xml"/><Relationship Id="rId157" Type="http://schemas.openxmlformats.org/officeDocument/2006/relationships/customXml" Target="../ink/ink407.xml"/><Relationship Id="rId114" Type="http://schemas.openxmlformats.org/officeDocument/2006/relationships/image" Target="../media/image1321.png"/><Relationship Id="rId119" Type="http://schemas.openxmlformats.org/officeDocument/2006/relationships/customXml" Target="../ink/ink383.xml"/><Relationship Id="rId127" Type="http://schemas.openxmlformats.org/officeDocument/2006/relationships/customXml" Target="../ink/ink387.xml"/><Relationship Id="rId152" Type="http://schemas.openxmlformats.org/officeDocument/2006/relationships/customXml" Target="../ink/ink403.xml"/><Relationship Id="rId160" Type="http://schemas.openxmlformats.org/officeDocument/2006/relationships/image" Target="../media/image186.png"/><Relationship Id="rId122" Type="http://schemas.openxmlformats.org/officeDocument/2006/relationships/image" Target="../media/image1361.png"/><Relationship Id="rId130" Type="http://schemas.openxmlformats.org/officeDocument/2006/relationships/image" Target="../media/image1402.png"/><Relationship Id="rId135" Type="http://schemas.openxmlformats.org/officeDocument/2006/relationships/customXml" Target="../ink/ink391.xml"/><Relationship Id="rId143" Type="http://schemas.openxmlformats.org/officeDocument/2006/relationships/customXml" Target="../ink/ink395.xml"/><Relationship Id="rId148" Type="http://schemas.openxmlformats.org/officeDocument/2006/relationships/customXml" Target="../ink/ink399.xml"/><Relationship Id="rId151" Type="http://schemas.openxmlformats.org/officeDocument/2006/relationships/customXml" Target="../ink/ink402.xml"/><Relationship Id="rId156" Type="http://schemas.openxmlformats.org/officeDocument/2006/relationships/customXml" Target="../ink/ink406.xml"/><Relationship Id="rId113" Type="http://schemas.openxmlformats.org/officeDocument/2006/relationships/customXml" Target="../ink/ink380.xml"/><Relationship Id="rId118" Type="http://schemas.openxmlformats.org/officeDocument/2006/relationships/image" Target="../media/image1340.png"/><Relationship Id="rId126" Type="http://schemas.openxmlformats.org/officeDocument/2006/relationships/image" Target="../media/image1382.png"/><Relationship Id="rId134" Type="http://schemas.openxmlformats.org/officeDocument/2006/relationships/image" Target="../media/image1421.png"/><Relationship Id="rId139" Type="http://schemas.openxmlformats.org/officeDocument/2006/relationships/customXml" Target="../ink/ink393.xml"/><Relationship Id="rId147" Type="http://schemas.openxmlformats.org/officeDocument/2006/relationships/customXml" Target="../ink/ink398.xml"/><Relationship Id="rId93" Type="http://schemas.openxmlformats.org/officeDocument/2006/relationships/customXml" Target="../ink/ink377.xml"/><Relationship Id="rId121" Type="http://schemas.openxmlformats.org/officeDocument/2006/relationships/customXml" Target="../ink/ink384.xml"/><Relationship Id="rId142" Type="http://schemas.openxmlformats.org/officeDocument/2006/relationships/image" Target="../media/image1460.png"/><Relationship Id="rId150" Type="http://schemas.openxmlformats.org/officeDocument/2006/relationships/customXml" Target="../ink/ink401.xml"/><Relationship Id="rId155" Type="http://schemas.openxmlformats.org/officeDocument/2006/relationships/customXml" Target="../ink/ink405.xml"/><Relationship Id="rId3" Type="http://schemas.openxmlformats.org/officeDocument/2006/relationships/customXml" Target="../ink/ink376.xml"/></Relationships>
</file>

<file path=ppt/slides/_rels/slide36.xml.rels><?xml version="1.0" encoding="UTF-8" standalone="yes"?>
<Relationships xmlns="http://schemas.openxmlformats.org/package/2006/relationships"><Relationship Id="rId109" Type="http://schemas.openxmlformats.org/officeDocument/2006/relationships/customXml" Target="../ink/ink411.xml"/><Relationship Id="rId117" Type="http://schemas.openxmlformats.org/officeDocument/2006/relationships/customXml" Target="../ink/ink415.xml"/><Relationship Id="rId112" Type="http://schemas.openxmlformats.org/officeDocument/2006/relationships/image" Target="../media/image1310.png"/><Relationship Id="rId120" Type="http://schemas.openxmlformats.org/officeDocument/2006/relationships/image" Target="../media/image1350.png"/><Relationship Id="rId125" Type="http://schemas.openxmlformats.org/officeDocument/2006/relationships/customXml" Target="../ink/ink419.xml"/><Relationship Id="rId133" Type="http://schemas.openxmlformats.org/officeDocument/2006/relationships/customXml" Target="../ink/ink423.xml"/><Relationship Id="rId138" Type="http://schemas.openxmlformats.org/officeDocument/2006/relationships/image" Target="../media/image1441.png"/><Relationship Id="rId141" Type="http://schemas.openxmlformats.org/officeDocument/2006/relationships/customXml" Target="../ink/ink427.xml"/><Relationship Id="rId146" Type="http://schemas.openxmlformats.org/officeDocument/2006/relationships/customXml" Target="../ink/ink430.xml"/><Relationship Id="rId154" Type="http://schemas.openxmlformats.org/officeDocument/2006/relationships/image" Target="../media/image1480.png"/><Relationship Id="rId159" Type="http://schemas.openxmlformats.org/officeDocument/2006/relationships/image" Target="../media/image184.png"/><Relationship Id="rId92" Type="http://schemas.openxmlformats.org/officeDocument/2006/relationships/image" Target="../media/image1161.png"/><Relationship Id="rId108" Type="http://schemas.openxmlformats.org/officeDocument/2006/relationships/image" Target="../media/image1240.png"/><Relationship Id="rId116" Type="http://schemas.openxmlformats.org/officeDocument/2006/relationships/image" Target="../media/image1331.png"/><Relationship Id="rId124" Type="http://schemas.openxmlformats.org/officeDocument/2006/relationships/image" Target="../media/image1372.png"/><Relationship Id="rId129" Type="http://schemas.openxmlformats.org/officeDocument/2006/relationships/customXml" Target="../ink/ink421.xml"/><Relationship Id="rId137" Type="http://schemas.openxmlformats.org/officeDocument/2006/relationships/customXml" Target="../ink/ink425.xml"/><Relationship Id="rId158" Type="http://schemas.openxmlformats.org/officeDocument/2006/relationships/customXml" Target="../ink/ink441.xml"/><Relationship Id="rId2" Type="http://schemas.openxmlformats.org/officeDocument/2006/relationships/image" Target="../media/image14.png"/><Relationship Id="rId111" Type="http://schemas.openxmlformats.org/officeDocument/2006/relationships/customXml" Target="../ink/ink412.xml"/><Relationship Id="rId132" Type="http://schemas.openxmlformats.org/officeDocument/2006/relationships/image" Target="../media/image1411.png"/><Relationship Id="rId140" Type="http://schemas.openxmlformats.org/officeDocument/2006/relationships/image" Target="../media/image1451.png"/><Relationship Id="rId145" Type="http://schemas.openxmlformats.org/officeDocument/2006/relationships/customXml" Target="../ink/ink429.xml"/><Relationship Id="rId153" Type="http://schemas.openxmlformats.org/officeDocument/2006/relationships/customXml" Target="../ink/ink437.xml"/><Relationship Id="rId161" Type="http://schemas.openxmlformats.org/officeDocument/2006/relationships/image" Target="../media/image187.png"/><Relationship Id="rId1" Type="http://schemas.openxmlformats.org/officeDocument/2006/relationships/slideLayout" Target="../slideLayouts/slideLayout1.xml"/><Relationship Id="rId110" Type="http://schemas.openxmlformats.org/officeDocument/2006/relationships/image" Target="../media/image1301.png"/><Relationship Id="rId115" Type="http://schemas.openxmlformats.org/officeDocument/2006/relationships/customXml" Target="../ink/ink414.xml"/><Relationship Id="rId123" Type="http://schemas.openxmlformats.org/officeDocument/2006/relationships/customXml" Target="../ink/ink418.xml"/><Relationship Id="rId128" Type="http://schemas.openxmlformats.org/officeDocument/2006/relationships/image" Target="../media/image1392.png"/><Relationship Id="rId131" Type="http://schemas.openxmlformats.org/officeDocument/2006/relationships/customXml" Target="../ink/ink422.xml"/><Relationship Id="rId136" Type="http://schemas.openxmlformats.org/officeDocument/2006/relationships/image" Target="../media/image1431.png"/><Relationship Id="rId144" Type="http://schemas.openxmlformats.org/officeDocument/2006/relationships/image" Target="../media/image1470.png"/><Relationship Id="rId149" Type="http://schemas.openxmlformats.org/officeDocument/2006/relationships/customXml" Target="../ink/ink433.xml"/><Relationship Id="rId157" Type="http://schemas.openxmlformats.org/officeDocument/2006/relationships/customXml" Target="../ink/ink440.xml"/><Relationship Id="rId114" Type="http://schemas.openxmlformats.org/officeDocument/2006/relationships/image" Target="../media/image1321.png"/><Relationship Id="rId119" Type="http://schemas.openxmlformats.org/officeDocument/2006/relationships/customXml" Target="../ink/ink416.xml"/><Relationship Id="rId127" Type="http://schemas.openxmlformats.org/officeDocument/2006/relationships/customXml" Target="../ink/ink420.xml"/><Relationship Id="rId152" Type="http://schemas.openxmlformats.org/officeDocument/2006/relationships/customXml" Target="../ink/ink436.xml"/><Relationship Id="rId160" Type="http://schemas.openxmlformats.org/officeDocument/2006/relationships/image" Target="../media/image188.png"/><Relationship Id="rId122" Type="http://schemas.openxmlformats.org/officeDocument/2006/relationships/image" Target="../media/image1361.png"/><Relationship Id="rId130" Type="http://schemas.openxmlformats.org/officeDocument/2006/relationships/image" Target="../media/image1402.png"/><Relationship Id="rId135" Type="http://schemas.openxmlformats.org/officeDocument/2006/relationships/customXml" Target="../ink/ink424.xml"/><Relationship Id="rId143" Type="http://schemas.openxmlformats.org/officeDocument/2006/relationships/customXml" Target="../ink/ink428.xml"/><Relationship Id="rId148" Type="http://schemas.openxmlformats.org/officeDocument/2006/relationships/customXml" Target="../ink/ink432.xml"/><Relationship Id="rId151" Type="http://schemas.openxmlformats.org/officeDocument/2006/relationships/customXml" Target="../ink/ink435.xml"/><Relationship Id="rId156" Type="http://schemas.openxmlformats.org/officeDocument/2006/relationships/customXml" Target="../ink/ink439.xml"/><Relationship Id="rId113" Type="http://schemas.openxmlformats.org/officeDocument/2006/relationships/customXml" Target="../ink/ink413.xml"/><Relationship Id="rId118" Type="http://schemas.openxmlformats.org/officeDocument/2006/relationships/image" Target="../media/image1340.png"/><Relationship Id="rId126" Type="http://schemas.openxmlformats.org/officeDocument/2006/relationships/image" Target="../media/image1382.png"/><Relationship Id="rId134" Type="http://schemas.openxmlformats.org/officeDocument/2006/relationships/image" Target="../media/image1421.png"/><Relationship Id="rId139" Type="http://schemas.openxmlformats.org/officeDocument/2006/relationships/customXml" Target="../ink/ink426.xml"/><Relationship Id="rId147" Type="http://schemas.openxmlformats.org/officeDocument/2006/relationships/customXml" Target="../ink/ink431.xml"/><Relationship Id="rId93" Type="http://schemas.openxmlformats.org/officeDocument/2006/relationships/customXml" Target="../ink/ink410.xml"/><Relationship Id="rId121" Type="http://schemas.openxmlformats.org/officeDocument/2006/relationships/customXml" Target="../ink/ink417.xml"/><Relationship Id="rId142" Type="http://schemas.openxmlformats.org/officeDocument/2006/relationships/image" Target="../media/image1460.png"/><Relationship Id="rId150" Type="http://schemas.openxmlformats.org/officeDocument/2006/relationships/customXml" Target="../ink/ink434.xml"/><Relationship Id="rId155" Type="http://schemas.openxmlformats.org/officeDocument/2006/relationships/customXml" Target="../ink/ink438.xml"/><Relationship Id="rId3" Type="http://schemas.openxmlformats.org/officeDocument/2006/relationships/customXml" Target="../ink/ink409.xml"/></Relationships>
</file>

<file path=ppt/slides/_rels/slide37.xml.rels><?xml version="1.0" encoding="UTF-8" standalone="yes"?>
<Relationships xmlns="http://schemas.openxmlformats.org/package/2006/relationships"><Relationship Id="rId109" Type="http://schemas.openxmlformats.org/officeDocument/2006/relationships/customXml" Target="../ink/ink444.xml"/><Relationship Id="rId117" Type="http://schemas.openxmlformats.org/officeDocument/2006/relationships/customXml" Target="../ink/ink448.xml"/><Relationship Id="rId112" Type="http://schemas.openxmlformats.org/officeDocument/2006/relationships/image" Target="../media/image1310.png"/><Relationship Id="rId120" Type="http://schemas.openxmlformats.org/officeDocument/2006/relationships/image" Target="../media/image1350.png"/><Relationship Id="rId125" Type="http://schemas.openxmlformats.org/officeDocument/2006/relationships/customXml" Target="../ink/ink452.xml"/><Relationship Id="rId133" Type="http://schemas.openxmlformats.org/officeDocument/2006/relationships/customXml" Target="../ink/ink456.xml"/><Relationship Id="rId138" Type="http://schemas.openxmlformats.org/officeDocument/2006/relationships/image" Target="../media/image1441.png"/><Relationship Id="rId141" Type="http://schemas.openxmlformats.org/officeDocument/2006/relationships/customXml" Target="../ink/ink460.xml"/><Relationship Id="rId146" Type="http://schemas.openxmlformats.org/officeDocument/2006/relationships/customXml" Target="../ink/ink463.xml"/><Relationship Id="rId154" Type="http://schemas.openxmlformats.org/officeDocument/2006/relationships/image" Target="../media/image1480.png"/><Relationship Id="rId159" Type="http://schemas.openxmlformats.org/officeDocument/2006/relationships/image" Target="../media/image184.png"/><Relationship Id="rId92" Type="http://schemas.openxmlformats.org/officeDocument/2006/relationships/image" Target="../media/image1161.png"/><Relationship Id="rId108" Type="http://schemas.openxmlformats.org/officeDocument/2006/relationships/image" Target="../media/image1240.png"/><Relationship Id="rId116" Type="http://schemas.openxmlformats.org/officeDocument/2006/relationships/image" Target="../media/image1331.png"/><Relationship Id="rId124" Type="http://schemas.openxmlformats.org/officeDocument/2006/relationships/image" Target="../media/image1372.png"/><Relationship Id="rId129" Type="http://schemas.openxmlformats.org/officeDocument/2006/relationships/customXml" Target="../ink/ink454.xml"/><Relationship Id="rId137" Type="http://schemas.openxmlformats.org/officeDocument/2006/relationships/customXml" Target="../ink/ink458.xml"/><Relationship Id="rId158" Type="http://schemas.openxmlformats.org/officeDocument/2006/relationships/customXml" Target="../ink/ink474.xml"/><Relationship Id="rId2" Type="http://schemas.openxmlformats.org/officeDocument/2006/relationships/image" Target="../media/image14.png"/><Relationship Id="rId111" Type="http://schemas.openxmlformats.org/officeDocument/2006/relationships/customXml" Target="../ink/ink445.xml"/><Relationship Id="rId132" Type="http://schemas.openxmlformats.org/officeDocument/2006/relationships/image" Target="../media/image1411.png"/><Relationship Id="rId140" Type="http://schemas.openxmlformats.org/officeDocument/2006/relationships/image" Target="../media/image1451.png"/><Relationship Id="rId145" Type="http://schemas.openxmlformats.org/officeDocument/2006/relationships/customXml" Target="../ink/ink462.xml"/><Relationship Id="rId153" Type="http://schemas.openxmlformats.org/officeDocument/2006/relationships/customXml" Target="../ink/ink470.xml"/><Relationship Id="rId161" Type="http://schemas.openxmlformats.org/officeDocument/2006/relationships/image" Target="../media/image187.png"/><Relationship Id="rId1" Type="http://schemas.openxmlformats.org/officeDocument/2006/relationships/slideLayout" Target="../slideLayouts/slideLayout1.xml"/><Relationship Id="rId110" Type="http://schemas.openxmlformats.org/officeDocument/2006/relationships/image" Target="../media/image1301.png"/><Relationship Id="rId115" Type="http://schemas.openxmlformats.org/officeDocument/2006/relationships/customXml" Target="../ink/ink447.xml"/><Relationship Id="rId123" Type="http://schemas.openxmlformats.org/officeDocument/2006/relationships/customXml" Target="../ink/ink451.xml"/><Relationship Id="rId128" Type="http://schemas.openxmlformats.org/officeDocument/2006/relationships/image" Target="../media/image1392.png"/><Relationship Id="rId131" Type="http://schemas.openxmlformats.org/officeDocument/2006/relationships/customXml" Target="../ink/ink455.xml"/><Relationship Id="rId136" Type="http://schemas.openxmlformats.org/officeDocument/2006/relationships/image" Target="../media/image1431.png"/><Relationship Id="rId144" Type="http://schemas.openxmlformats.org/officeDocument/2006/relationships/image" Target="../media/image1470.png"/><Relationship Id="rId149" Type="http://schemas.openxmlformats.org/officeDocument/2006/relationships/customXml" Target="../ink/ink466.xml"/><Relationship Id="rId157" Type="http://schemas.openxmlformats.org/officeDocument/2006/relationships/customXml" Target="../ink/ink473.xml"/><Relationship Id="rId114" Type="http://schemas.openxmlformats.org/officeDocument/2006/relationships/image" Target="../media/image1321.png"/><Relationship Id="rId119" Type="http://schemas.openxmlformats.org/officeDocument/2006/relationships/customXml" Target="../ink/ink449.xml"/><Relationship Id="rId127" Type="http://schemas.openxmlformats.org/officeDocument/2006/relationships/customXml" Target="../ink/ink453.xml"/><Relationship Id="rId152" Type="http://schemas.openxmlformats.org/officeDocument/2006/relationships/customXml" Target="../ink/ink469.xml"/><Relationship Id="rId160" Type="http://schemas.openxmlformats.org/officeDocument/2006/relationships/image" Target="../media/image189.png"/><Relationship Id="rId122" Type="http://schemas.openxmlformats.org/officeDocument/2006/relationships/image" Target="../media/image1361.png"/><Relationship Id="rId130" Type="http://schemas.openxmlformats.org/officeDocument/2006/relationships/image" Target="../media/image1402.png"/><Relationship Id="rId135" Type="http://schemas.openxmlformats.org/officeDocument/2006/relationships/customXml" Target="../ink/ink457.xml"/><Relationship Id="rId143" Type="http://schemas.openxmlformats.org/officeDocument/2006/relationships/customXml" Target="../ink/ink461.xml"/><Relationship Id="rId148" Type="http://schemas.openxmlformats.org/officeDocument/2006/relationships/customXml" Target="../ink/ink465.xml"/><Relationship Id="rId151" Type="http://schemas.openxmlformats.org/officeDocument/2006/relationships/customXml" Target="../ink/ink468.xml"/><Relationship Id="rId156" Type="http://schemas.openxmlformats.org/officeDocument/2006/relationships/customXml" Target="../ink/ink472.xml"/><Relationship Id="rId113" Type="http://schemas.openxmlformats.org/officeDocument/2006/relationships/customXml" Target="../ink/ink446.xml"/><Relationship Id="rId118" Type="http://schemas.openxmlformats.org/officeDocument/2006/relationships/image" Target="../media/image1340.png"/><Relationship Id="rId126" Type="http://schemas.openxmlformats.org/officeDocument/2006/relationships/image" Target="../media/image1382.png"/><Relationship Id="rId134" Type="http://schemas.openxmlformats.org/officeDocument/2006/relationships/image" Target="../media/image1421.png"/><Relationship Id="rId139" Type="http://schemas.openxmlformats.org/officeDocument/2006/relationships/customXml" Target="../ink/ink459.xml"/><Relationship Id="rId147" Type="http://schemas.openxmlformats.org/officeDocument/2006/relationships/customXml" Target="../ink/ink464.xml"/><Relationship Id="rId93" Type="http://schemas.openxmlformats.org/officeDocument/2006/relationships/customXml" Target="../ink/ink443.xml"/><Relationship Id="rId121" Type="http://schemas.openxmlformats.org/officeDocument/2006/relationships/customXml" Target="../ink/ink450.xml"/><Relationship Id="rId142" Type="http://schemas.openxmlformats.org/officeDocument/2006/relationships/image" Target="../media/image1460.png"/><Relationship Id="rId150" Type="http://schemas.openxmlformats.org/officeDocument/2006/relationships/customXml" Target="../ink/ink467.xml"/><Relationship Id="rId155" Type="http://schemas.openxmlformats.org/officeDocument/2006/relationships/customXml" Target="../ink/ink471.xml"/><Relationship Id="rId3" Type="http://schemas.openxmlformats.org/officeDocument/2006/relationships/customXml" Target="../ink/ink442.xml"/></Relationships>
</file>

<file path=ppt/slides/_rels/slide38.xml.rels><?xml version="1.0" encoding="UTF-8" standalone="yes"?>
<Relationships xmlns="http://schemas.openxmlformats.org/package/2006/relationships"><Relationship Id="rId8" Type="http://schemas.openxmlformats.org/officeDocument/2006/relationships/image" Target="../media/image1520.png"/><Relationship Id="rId3" Type="http://schemas.openxmlformats.org/officeDocument/2006/relationships/image" Target="../media/image191.png"/><Relationship Id="rId7" Type="http://schemas.openxmlformats.org/officeDocument/2006/relationships/customXml" Target="../ink/ink475.xml"/><Relationship Id="rId12" Type="http://schemas.openxmlformats.org/officeDocument/2006/relationships/hyperlink" Target="https://www.youtube.com/watch?v=5H7M5Vd3-pk&amp;list=PLpFsSf5Dm-pd5d3rjNtIXUHT-v7bdaEIe&amp;index=12" TargetMode="External"/><Relationship Id="rId2" Type="http://schemas.openxmlformats.org/officeDocument/2006/relationships/image" Target="../media/image190.png"/><Relationship Id="rId1" Type="http://schemas.openxmlformats.org/officeDocument/2006/relationships/slideLayout" Target="../slideLayouts/slideLayout2.xml"/><Relationship Id="rId6" Type="http://schemas.openxmlformats.org/officeDocument/2006/relationships/image" Target="../media/image194.png"/><Relationship Id="rId11" Type="http://schemas.openxmlformats.org/officeDocument/2006/relationships/customXml" Target="../ink/ink477.xml"/><Relationship Id="rId5" Type="http://schemas.openxmlformats.org/officeDocument/2006/relationships/image" Target="../media/image193.png"/><Relationship Id="rId10" Type="http://schemas.openxmlformats.org/officeDocument/2006/relationships/image" Target="../media/image2611.png"/><Relationship Id="rId4" Type="http://schemas.openxmlformats.org/officeDocument/2006/relationships/image" Target="../media/image192.png"/><Relationship Id="rId9" Type="http://schemas.openxmlformats.org/officeDocument/2006/relationships/customXml" Target="../ink/ink476.xml"/></Relationships>
</file>

<file path=ppt/slides/_rels/slide39.xml.rels><?xml version="1.0" encoding="UTF-8" standalone="yes"?>
<Relationships xmlns="http://schemas.openxmlformats.org/package/2006/relationships"><Relationship Id="rId8" Type="http://schemas.openxmlformats.org/officeDocument/2006/relationships/image" Target="../media/image1941.png"/><Relationship Id="rId13" Type="http://schemas.openxmlformats.org/officeDocument/2006/relationships/customXml" Target="../ink/ink482.xml"/><Relationship Id="rId18" Type="http://schemas.openxmlformats.org/officeDocument/2006/relationships/image" Target="../media/image199.png"/><Relationship Id="rId26" Type="http://schemas.openxmlformats.org/officeDocument/2006/relationships/image" Target="../media/image61.png"/><Relationship Id="rId3" Type="http://schemas.openxmlformats.org/officeDocument/2006/relationships/image" Target="../media/image195.png"/><Relationship Id="rId21" Type="http://schemas.openxmlformats.org/officeDocument/2006/relationships/customXml" Target="../ink/ink486.xml"/><Relationship Id="rId7" Type="http://schemas.openxmlformats.org/officeDocument/2006/relationships/customXml" Target="../ink/ink479.xml"/><Relationship Id="rId12" Type="http://schemas.openxmlformats.org/officeDocument/2006/relationships/image" Target="../media/image1961.png"/><Relationship Id="rId17" Type="http://schemas.openxmlformats.org/officeDocument/2006/relationships/customXml" Target="../ink/ink484.xml"/><Relationship Id="rId25" Type="http://schemas.openxmlformats.org/officeDocument/2006/relationships/customXml" Target="../ink/ink488.xml"/><Relationship Id="rId2" Type="http://schemas.openxmlformats.org/officeDocument/2006/relationships/image" Target="../media/image191.png"/><Relationship Id="rId16" Type="http://schemas.openxmlformats.org/officeDocument/2006/relationships/image" Target="../media/image198.png"/><Relationship Id="rId20" Type="http://schemas.openxmlformats.org/officeDocument/2006/relationships/image" Target="../media/image200.png"/><Relationship Id="rId1" Type="http://schemas.openxmlformats.org/officeDocument/2006/relationships/slideLayout" Target="../slideLayouts/slideLayout2.xml"/><Relationship Id="rId6" Type="http://schemas.openxmlformats.org/officeDocument/2006/relationships/image" Target="../media/image1931.png"/><Relationship Id="rId11" Type="http://schemas.openxmlformats.org/officeDocument/2006/relationships/customXml" Target="../ink/ink481.xml"/><Relationship Id="rId24" Type="http://schemas.openxmlformats.org/officeDocument/2006/relationships/image" Target="../media/image202.png"/><Relationship Id="rId5" Type="http://schemas.openxmlformats.org/officeDocument/2006/relationships/customXml" Target="../ink/ink478.xml"/><Relationship Id="rId15" Type="http://schemas.openxmlformats.org/officeDocument/2006/relationships/customXml" Target="../ink/ink483.xml"/><Relationship Id="rId23" Type="http://schemas.openxmlformats.org/officeDocument/2006/relationships/customXml" Target="../ink/ink487.xml"/><Relationship Id="rId10" Type="http://schemas.openxmlformats.org/officeDocument/2006/relationships/image" Target="../media/image1951.png"/><Relationship Id="rId19" Type="http://schemas.openxmlformats.org/officeDocument/2006/relationships/customXml" Target="../ink/ink485.xml"/><Relationship Id="rId4" Type="http://schemas.openxmlformats.org/officeDocument/2006/relationships/image" Target="../media/image196.png"/><Relationship Id="rId9" Type="http://schemas.openxmlformats.org/officeDocument/2006/relationships/customXml" Target="../ink/ink480.xml"/><Relationship Id="rId14" Type="http://schemas.openxmlformats.org/officeDocument/2006/relationships/image" Target="../media/image197.png"/><Relationship Id="rId22" Type="http://schemas.openxmlformats.org/officeDocument/2006/relationships/image" Target="../media/image201.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04.png"/><Relationship Id="rId2" Type="http://schemas.openxmlformats.org/officeDocument/2006/relationships/image" Target="../media/image20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image" Target="../media/image1590.png"/><Relationship Id="rId3" Type="http://schemas.openxmlformats.org/officeDocument/2006/relationships/customXml" Target="../ink/ink489.xml"/><Relationship Id="rId7" Type="http://schemas.openxmlformats.org/officeDocument/2006/relationships/customXml" Target="../ink/ink491.xml"/><Relationship Id="rId2" Type="http://schemas.openxmlformats.org/officeDocument/2006/relationships/image" Target="../media/image205.png"/><Relationship Id="rId1" Type="http://schemas.openxmlformats.org/officeDocument/2006/relationships/slideLayout" Target="../slideLayouts/slideLayout2.xml"/><Relationship Id="rId6" Type="http://schemas.openxmlformats.org/officeDocument/2006/relationships/image" Target="../media/image1580.png"/><Relationship Id="rId11" Type="http://schemas.openxmlformats.org/officeDocument/2006/relationships/image" Target="../media/image206.png"/><Relationship Id="rId5" Type="http://schemas.openxmlformats.org/officeDocument/2006/relationships/customXml" Target="../ink/ink490.xml"/><Relationship Id="rId10" Type="http://schemas.openxmlformats.org/officeDocument/2006/relationships/image" Target="../media/image1600.png"/><Relationship Id="rId4" Type="http://schemas.openxmlformats.org/officeDocument/2006/relationships/image" Target="../media/image1570.png"/><Relationship Id="rId9" Type="http://schemas.openxmlformats.org/officeDocument/2006/relationships/customXml" Target="../ink/ink492.xml"/></Relationships>
</file>

<file path=ppt/slides/_rels/slide42.xml.rels><?xml version="1.0" encoding="UTF-8" standalone="yes"?>
<Relationships xmlns="http://schemas.openxmlformats.org/package/2006/relationships"><Relationship Id="rId13" Type="http://schemas.openxmlformats.org/officeDocument/2006/relationships/customXml" Target="../ink/ink498.xml"/><Relationship Id="rId18" Type="http://schemas.openxmlformats.org/officeDocument/2006/relationships/image" Target="../media/image1690.png"/><Relationship Id="rId26" Type="http://schemas.openxmlformats.org/officeDocument/2006/relationships/image" Target="../media/image1730.png"/><Relationship Id="rId39" Type="http://schemas.openxmlformats.org/officeDocument/2006/relationships/customXml" Target="../ink/ink510.xml"/><Relationship Id="rId21" Type="http://schemas.openxmlformats.org/officeDocument/2006/relationships/customXml" Target="../ink/ink502.xml"/><Relationship Id="rId34" Type="http://schemas.openxmlformats.org/officeDocument/2006/relationships/image" Target="../media/image209.png"/><Relationship Id="rId42" Type="http://schemas.openxmlformats.org/officeDocument/2006/relationships/customXml" Target="../ink/ink512.xml"/><Relationship Id="rId47" Type="http://schemas.openxmlformats.org/officeDocument/2006/relationships/customXml" Target="../ink/ink516.xml"/><Relationship Id="rId50" Type="http://schemas.openxmlformats.org/officeDocument/2006/relationships/image" Target="../media/image1840.png"/><Relationship Id="rId55" Type="http://schemas.openxmlformats.org/officeDocument/2006/relationships/customXml" Target="../ink/ink522.xml"/><Relationship Id="rId63" Type="http://schemas.openxmlformats.org/officeDocument/2006/relationships/customXml" Target="../ink/ink529.xml"/><Relationship Id="rId7" Type="http://schemas.openxmlformats.org/officeDocument/2006/relationships/customXml" Target="../ink/ink495.xml"/><Relationship Id="rId2" Type="http://schemas.openxmlformats.org/officeDocument/2006/relationships/image" Target="../media/image207.png"/><Relationship Id="rId16" Type="http://schemas.openxmlformats.org/officeDocument/2006/relationships/image" Target="../media/image1680.png"/><Relationship Id="rId20" Type="http://schemas.openxmlformats.org/officeDocument/2006/relationships/image" Target="../media/image1700.png"/><Relationship Id="rId29" Type="http://schemas.openxmlformats.org/officeDocument/2006/relationships/image" Target="../media/image1750.png"/><Relationship Id="rId41" Type="http://schemas.openxmlformats.org/officeDocument/2006/relationships/customXml" Target="../ink/ink511.xml"/><Relationship Id="rId54" Type="http://schemas.openxmlformats.org/officeDocument/2006/relationships/customXml" Target="../ink/ink521.xml"/><Relationship Id="rId62" Type="http://schemas.openxmlformats.org/officeDocument/2006/relationships/customXml" Target="../ink/ink528.xml"/><Relationship Id="rId1" Type="http://schemas.openxmlformats.org/officeDocument/2006/relationships/slideLayout" Target="../slideLayouts/slideLayout2.xml"/><Relationship Id="rId6" Type="http://schemas.openxmlformats.org/officeDocument/2006/relationships/image" Target="../media/image1630.png"/><Relationship Id="rId11" Type="http://schemas.openxmlformats.org/officeDocument/2006/relationships/customXml" Target="../ink/ink497.xml"/><Relationship Id="rId24" Type="http://schemas.openxmlformats.org/officeDocument/2006/relationships/image" Target="../media/image1720.png"/><Relationship Id="rId32" Type="http://schemas.openxmlformats.org/officeDocument/2006/relationships/customXml" Target="../ink/ink507.xml"/><Relationship Id="rId37" Type="http://schemas.openxmlformats.org/officeDocument/2006/relationships/customXml" Target="../ink/ink509.xml"/><Relationship Id="rId40" Type="http://schemas.openxmlformats.org/officeDocument/2006/relationships/image" Target="../media/image1811.png"/><Relationship Id="rId45" Type="http://schemas.openxmlformats.org/officeDocument/2006/relationships/customXml" Target="../ink/ink514.xml"/><Relationship Id="rId53" Type="http://schemas.openxmlformats.org/officeDocument/2006/relationships/customXml" Target="../ink/ink520.xml"/><Relationship Id="rId58" Type="http://schemas.openxmlformats.org/officeDocument/2006/relationships/customXml" Target="../ink/ink525.xml"/><Relationship Id="rId5" Type="http://schemas.openxmlformats.org/officeDocument/2006/relationships/customXml" Target="../ink/ink494.xml"/><Relationship Id="rId15" Type="http://schemas.openxmlformats.org/officeDocument/2006/relationships/customXml" Target="../ink/ink499.xml"/><Relationship Id="rId23" Type="http://schemas.openxmlformats.org/officeDocument/2006/relationships/customXml" Target="../ink/ink503.xml"/><Relationship Id="rId28" Type="http://schemas.openxmlformats.org/officeDocument/2006/relationships/customXml" Target="../ink/ink505.xml"/><Relationship Id="rId36" Type="http://schemas.openxmlformats.org/officeDocument/2006/relationships/image" Target="../media/image1790.png"/><Relationship Id="rId49" Type="http://schemas.openxmlformats.org/officeDocument/2006/relationships/customXml" Target="../ink/ink517.xml"/><Relationship Id="rId57" Type="http://schemas.openxmlformats.org/officeDocument/2006/relationships/customXml" Target="../ink/ink524.xml"/><Relationship Id="rId61" Type="http://schemas.openxmlformats.org/officeDocument/2006/relationships/customXml" Target="../ink/ink527.xml"/><Relationship Id="rId10" Type="http://schemas.openxmlformats.org/officeDocument/2006/relationships/image" Target="../media/image1650.png"/><Relationship Id="rId19" Type="http://schemas.openxmlformats.org/officeDocument/2006/relationships/customXml" Target="../ink/ink501.xml"/><Relationship Id="rId31" Type="http://schemas.openxmlformats.org/officeDocument/2006/relationships/image" Target="../media/image1760.png"/><Relationship Id="rId44" Type="http://schemas.openxmlformats.org/officeDocument/2006/relationships/customXml" Target="../ink/ink513.xml"/><Relationship Id="rId52" Type="http://schemas.openxmlformats.org/officeDocument/2006/relationships/customXml" Target="../ink/ink519.xml"/><Relationship Id="rId60" Type="http://schemas.openxmlformats.org/officeDocument/2006/relationships/image" Target="../media/image1850.png"/><Relationship Id="rId4" Type="http://schemas.openxmlformats.org/officeDocument/2006/relationships/image" Target="../media/image1620.png"/><Relationship Id="rId9" Type="http://schemas.openxmlformats.org/officeDocument/2006/relationships/customXml" Target="../ink/ink496.xml"/><Relationship Id="rId14" Type="http://schemas.openxmlformats.org/officeDocument/2006/relationships/image" Target="../media/image1670.png"/><Relationship Id="rId22" Type="http://schemas.openxmlformats.org/officeDocument/2006/relationships/image" Target="../media/image1711.png"/><Relationship Id="rId27" Type="http://schemas.openxmlformats.org/officeDocument/2006/relationships/image" Target="../media/image208.png"/><Relationship Id="rId30" Type="http://schemas.openxmlformats.org/officeDocument/2006/relationships/customXml" Target="../ink/ink506.xml"/><Relationship Id="rId35" Type="http://schemas.openxmlformats.org/officeDocument/2006/relationships/customXml" Target="../ink/ink508.xml"/><Relationship Id="rId43" Type="http://schemas.openxmlformats.org/officeDocument/2006/relationships/image" Target="../media/image1820.png"/><Relationship Id="rId48" Type="http://schemas.openxmlformats.org/officeDocument/2006/relationships/image" Target="../media/image1830.png"/><Relationship Id="rId56" Type="http://schemas.openxmlformats.org/officeDocument/2006/relationships/customXml" Target="../ink/ink523.xml"/><Relationship Id="rId64" Type="http://schemas.openxmlformats.org/officeDocument/2006/relationships/hyperlink" Target="https://udlbook.github.io/udlfigures/" TargetMode="External"/><Relationship Id="rId8" Type="http://schemas.openxmlformats.org/officeDocument/2006/relationships/image" Target="../media/image1640.png"/><Relationship Id="rId51" Type="http://schemas.openxmlformats.org/officeDocument/2006/relationships/customXml" Target="../ink/ink518.xml"/><Relationship Id="rId3" Type="http://schemas.openxmlformats.org/officeDocument/2006/relationships/customXml" Target="../ink/ink493.xml"/><Relationship Id="rId12" Type="http://schemas.openxmlformats.org/officeDocument/2006/relationships/image" Target="../media/image1660.png"/><Relationship Id="rId17" Type="http://schemas.openxmlformats.org/officeDocument/2006/relationships/customXml" Target="../ink/ink500.xml"/><Relationship Id="rId25" Type="http://schemas.openxmlformats.org/officeDocument/2006/relationships/customXml" Target="../ink/ink504.xml"/><Relationship Id="rId33" Type="http://schemas.openxmlformats.org/officeDocument/2006/relationships/image" Target="../media/image1770.png"/><Relationship Id="rId38" Type="http://schemas.openxmlformats.org/officeDocument/2006/relationships/image" Target="../media/image1800.png"/><Relationship Id="rId46" Type="http://schemas.openxmlformats.org/officeDocument/2006/relationships/customXml" Target="../ink/ink515.xml"/><Relationship Id="rId59" Type="http://schemas.openxmlformats.org/officeDocument/2006/relationships/customXml" Target="../ink/ink52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customXml" Target="../ink/ink532.xml"/><Relationship Id="rId3" Type="http://schemas.openxmlformats.org/officeDocument/2006/relationships/image" Target="../media/image211.png"/><Relationship Id="rId7" Type="http://schemas.openxmlformats.org/officeDocument/2006/relationships/image" Target="../media/image1270.png"/><Relationship Id="rId2" Type="http://schemas.openxmlformats.org/officeDocument/2006/relationships/image" Target="../media/image210.png"/><Relationship Id="rId1" Type="http://schemas.openxmlformats.org/officeDocument/2006/relationships/slideLayout" Target="../slideLayouts/slideLayout2.xml"/><Relationship Id="rId6" Type="http://schemas.openxmlformats.org/officeDocument/2006/relationships/customXml" Target="../ink/ink531.xml"/><Relationship Id="rId5" Type="http://schemas.openxmlformats.org/officeDocument/2006/relationships/image" Target="../media/image1260.png"/><Relationship Id="rId10" Type="http://schemas.openxmlformats.org/officeDocument/2006/relationships/hyperlink" Target="https://scikit-learn.org/" TargetMode="External"/><Relationship Id="rId4" Type="http://schemas.openxmlformats.org/officeDocument/2006/relationships/customXml" Target="../ink/ink530.xml"/><Relationship Id="rId9" Type="http://schemas.openxmlformats.org/officeDocument/2006/relationships/image" Target="../media/image1280.png"/></Relationships>
</file>

<file path=ppt/slides/_rels/slide45.xml.rels><?xml version="1.0" encoding="UTF-8" standalone="yes"?>
<Relationships xmlns="http://schemas.openxmlformats.org/package/2006/relationships"><Relationship Id="rId8" Type="http://schemas.openxmlformats.org/officeDocument/2006/relationships/image" Target="../media/image1920.png"/><Relationship Id="rId13" Type="http://schemas.openxmlformats.org/officeDocument/2006/relationships/customXml" Target="../ink/ink537.xml"/><Relationship Id="rId18" Type="http://schemas.openxmlformats.org/officeDocument/2006/relationships/image" Target="../media/image1970.png"/><Relationship Id="rId3" Type="http://schemas.openxmlformats.org/officeDocument/2006/relationships/image" Target="../media/image213.png"/><Relationship Id="rId21" Type="http://schemas.openxmlformats.org/officeDocument/2006/relationships/customXml" Target="../ink/ink541.xml"/><Relationship Id="rId7" Type="http://schemas.openxmlformats.org/officeDocument/2006/relationships/customXml" Target="../ink/ink534.xml"/><Relationship Id="rId12" Type="http://schemas.openxmlformats.org/officeDocument/2006/relationships/image" Target="../media/image1940.png"/><Relationship Id="rId17" Type="http://schemas.openxmlformats.org/officeDocument/2006/relationships/customXml" Target="../ink/ink539.xml"/><Relationship Id="rId25" Type="http://schemas.openxmlformats.org/officeDocument/2006/relationships/hyperlink" Target="https://scikit-learn.org/" TargetMode="External"/><Relationship Id="rId2" Type="http://schemas.openxmlformats.org/officeDocument/2006/relationships/image" Target="../media/image212.png"/><Relationship Id="rId16" Type="http://schemas.openxmlformats.org/officeDocument/2006/relationships/image" Target="../media/image1960.png"/><Relationship Id="rId20" Type="http://schemas.openxmlformats.org/officeDocument/2006/relationships/image" Target="../media/image1811.png"/><Relationship Id="rId1" Type="http://schemas.openxmlformats.org/officeDocument/2006/relationships/slideLayout" Target="../slideLayouts/slideLayout2.xml"/><Relationship Id="rId6" Type="http://schemas.openxmlformats.org/officeDocument/2006/relationships/image" Target="../media/image1911.png"/><Relationship Id="rId11" Type="http://schemas.openxmlformats.org/officeDocument/2006/relationships/customXml" Target="../ink/ink536.xml"/><Relationship Id="rId24" Type="http://schemas.openxmlformats.org/officeDocument/2006/relationships/image" Target="../media/image1990.png"/><Relationship Id="rId5" Type="http://schemas.openxmlformats.org/officeDocument/2006/relationships/customXml" Target="../ink/ink533.xml"/><Relationship Id="rId15" Type="http://schemas.openxmlformats.org/officeDocument/2006/relationships/customXml" Target="../ink/ink538.xml"/><Relationship Id="rId23" Type="http://schemas.openxmlformats.org/officeDocument/2006/relationships/customXml" Target="../ink/ink542.xml"/><Relationship Id="rId10" Type="http://schemas.openxmlformats.org/officeDocument/2006/relationships/image" Target="../media/image1930.png"/><Relationship Id="rId19" Type="http://schemas.openxmlformats.org/officeDocument/2006/relationships/customXml" Target="../ink/ink540.xml"/><Relationship Id="rId4" Type="http://schemas.openxmlformats.org/officeDocument/2006/relationships/image" Target="../media/image214.png"/><Relationship Id="rId9" Type="http://schemas.openxmlformats.org/officeDocument/2006/relationships/customXml" Target="../ink/ink535.xml"/><Relationship Id="rId14" Type="http://schemas.openxmlformats.org/officeDocument/2006/relationships/image" Target="../media/image1950.png"/><Relationship Id="rId22" Type="http://schemas.openxmlformats.org/officeDocument/2006/relationships/image" Target="../media/image1980.png"/></Relationships>
</file>

<file path=ppt/slides/_rels/slide46.xml.rels><?xml version="1.0" encoding="UTF-8" standalone="yes"?>
<Relationships xmlns="http://schemas.openxmlformats.org/package/2006/relationships"><Relationship Id="rId8" Type="http://schemas.openxmlformats.org/officeDocument/2006/relationships/image" Target="../media/image2040.png"/><Relationship Id="rId13" Type="http://schemas.openxmlformats.org/officeDocument/2006/relationships/customXml" Target="../ink/ink547.xml"/><Relationship Id="rId18" Type="http://schemas.openxmlformats.org/officeDocument/2006/relationships/image" Target="../media/image2090.png"/><Relationship Id="rId26" Type="http://schemas.openxmlformats.org/officeDocument/2006/relationships/image" Target="../media/image2130.png"/><Relationship Id="rId3" Type="http://schemas.openxmlformats.org/officeDocument/2006/relationships/image" Target="../media/image216.png"/><Relationship Id="rId21" Type="http://schemas.openxmlformats.org/officeDocument/2006/relationships/customXml" Target="../ink/ink551.xml"/><Relationship Id="rId34" Type="http://schemas.openxmlformats.org/officeDocument/2006/relationships/image" Target="../media/image2170.png"/><Relationship Id="rId7" Type="http://schemas.openxmlformats.org/officeDocument/2006/relationships/customXml" Target="../ink/ink544.xml"/><Relationship Id="rId12" Type="http://schemas.openxmlformats.org/officeDocument/2006/relationships/image" Target="../media/image2060.png"/><Relationship Id="rId17" Type="http://schemas.openxmlformats.org/officeDocument/2006/relationships/customXml" Target="../ink/ink549.xml"/><Relationship Id="rId25" Type="http://schemas.openxmlformats.org/officeDocument/2006/relationships/customXml" Target="../ink/ink553.xml"/><Relationship Id="rId33" Type="http://schemas.openxmlformats.org/officeDocument/2006/relationships/customXml" Target="../ink/ink557.xml"/><Relationship Id="rId2" Type="http://schemas.openxmlformats.org/officeDocument/2006/relationships/image" Target="../media/image215.png"/><Relationship Id="rId16" Type="http://schemas.openxmlformats.org/officeDocument/2006/relationships/image" Target="../media/image2080.png"/><Relationship Id="rId20" Type="http://schemas.openxmlformats.org/officeDocument/2006/relationships/image" Target="../media/image2100.png"/><Relationship Id="rId29" Type="http://schemas.openxmlformats.org/officeDocument/2006/relationships/customXml" Target="../ink/ink555.xml"/><Relationship Id="rId1" Type="http://schemas.openxmlformats.org/officeDocument/2006/relationships/slideLayout" Target="../slideLayouts/slideLayout2.xml"/><Relationship Id="rId6" Type="http://schemas.openxmlformats.org/officeDocument/2006/relationships/image" Target="../media/image2030.png"/><Relationship Id="rId11" Type="http://schemas.openxmlformats.org/officeDocument/2006/relationships/customXml" Target="../ink/ink546.xml"/><Relationship Id="rId24" Type="http://schemas.openxmlformats.org/officeDocument/2006/relationships/image" Target="../media/image2120.png"/><Relationship Id="rId32" Type="http://schemas.openxmlformats.org/officeDocument/2006/relationships/image" Target="../media/image2160.png"/><Relationship Id="rId5" Type="http://schemas.openxmlformats.org/officeDocument/2006/relationships/customXml" Target="../ink/ink543.xml"/><Relationship Id="rId15" Type="http://schemas.openxmlformats.org/officeDocument/2006/relationships/customXml" Target="../ink/ink548.xml"/><Relationship Id="rId23" Type="http://schemas.openxmlformats.org/officeDocument/2006/relationships/customXml" Target="../ink/ink552.xml"/><Relationship Id="rId28" Type="http://schemas.openxmlformats.org/officeDocument/2006/relationships/image" Target="../media/image2140.png"/><Relationship Id="rId10" Type="http://schemas.openxmlformats.org/officeDocument/2006/relationships/image" Target="../media/image2050.png"/><Relationship Id="rId19" Type="http://schemas.openxmlformats.org/officeDocument/2006/relationships/customXml" Target="../ink/ink550.xml"/><Relationship Id="rId31" Type="http://schemas.openxmlformats.org/officeDocument/2006/relationships/customXml" Target="../ink/ink556.xml"/><Relationship Id="rId4" Type="http://schemas.openxmlformats.org/officeDocument/2006/relationships/image" Target="../media/image217.png"/><Relationship Id="rId9" Type="http://schemas.openxmlformats.org/officeDocument/2006/relationships/customXml" Target="../ink/ink545.xml"/><Relationship Id="rId14" Type="http://schemas.openxmlformats.org/officeDocument/2006/relationships/image" Target="../media/image2070.png"/><Relationship Id="rId22" Type="http://schemas.openxmlformats.org/officeDocument/2006/relationships/image" Target="../media/image2110.png"/><Relationship Id="rId27" Type="http://schemas.openxmlformats.org/officeDocument/2006/relationships/customXml" Target="../ink/ink554.xml"/><Relationship Id="rId30" Type="http://schemas.openxmlformats.org/officeDocument/2006/relationships/image" Target="../media/image2150.png"/><Relationship Id="rId35" Type="http://schemas.openxmlformats.org/officeDocument/2006/relationships/hyperlink" Target="https://scikit-learn.org/" TargetMode="External"/></Relationships>
</file>

<file path=ppt/slides/_rels/slide47.xml.rels><?xml version="1.0" encoding="UTF-8" standalone="yes"?>
<Relationships xmlns="http://schemas.openxmlformats.org/package/2006/relationships"><Relationship Id="rId8" Type="http://schemas.openxmlformats.org/officeDocument/2006/relationships/customXml" Target="../ink/ink560.xml"/><Relationship Id="rId3" Type="http://schemas.openxmlformats.org/officeDocument/2006/relationships/hyperlink" Target="https://scikit-learn.org/" TargetMode="External"/><Relationship Id="rId7" Type="http://schemas.openxmlformats.org/officeDocument/2006/relationships/image" Target="../media/image220.png"/><Relationship Id="rId2" Type="http://schemas.openxmlformats.org/officeDocument/2006/relationships/image" Target="../media/image218.png"/><Relationship Id="rId1" Type="http://schemas.openxmlformats.org/officeDocument/2006/relationships/slideLayout" Target="../slideLayouts/slideLayout2.xml"/><Relationship Id="rId6" Type="http://schemas.openxmlformats.org/officeDocument/2006/relationships/customXml" Target="../ink/ink559.xml"/><Relationship Id="rId5" Type="http://schemas.openxmlformats.org/officeDocument/2006/relationships/image" Target="../media/image219.png"/><Relationship Id="rId4" Type="http://schemas.openxmlformats.org/officeDocument/2006/relationships/customXml" Target="../ink/ink558.xml"/><Relationship Id="rId9" Type="http://schemas.openxmlformats.org/officeDocument/2006/relationships/image" Target="../media/image221.png"/></Relationships>
</file>

<file path=ppt/slides/_rels/slide48.xml.rels><?xml version="1.0" encoding="UTF-8" standalone="yes"?>
<Relationships xmlns="http://schemas.openxmlformats.org/package/2006/relationships"><Relationship Id="rId3" Type="http://schemas.openxmlformats.org/officeDocument/2006/relationships/image" Target="../media/image223.png"/><Relationship Id="rId2" Type="http://schemas.openxmlformats.org/officeDocument/2006/relationships/image" Target="../media/image222.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2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5.png"/><Relationship Id="rId7" Type="http://schemas.openxmlformats.org/officeDocument/2006/relationships/image" Target="../media/image7.png"/><Relationship Id="rId12"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customXml" Target="../ink/ink3.xml"/><Relationship Id="rId11" Type="http://schemas.openxmlformats.org/officeDocument/2006/relationships/image" Target="../media/image10.png"/><Relationship Id="rId5" Type="http://schemas.openxmlformats.org/officeDocument/2006/relationships/image" Target="../media/image6.png"/><Relationship Id="rId10" Type="http://schemas.openxmlformats.org/officeDocument/2006/relationships/image" Target="../media/image9.png"/><Relationship Id="rId4" Type="http://schemas.openxmlformats.org/officeDocument/2006/relationships/customXml" Target="../ink/ink2.xml"/><Relationship Id="rId9" Type="http://schemas.openxmlformats.org/officeDocument/2006/relationships/customXml" Target="../ink/ink4.xml"/></Relationships>
</file>

<file path=ppt/slides/_rels/slide50.xml.rels><?xml version="1.0" encoding="UTF-8" standalone="yes"?>
<Relationships xmlns="http://schemas.openxmlformats.org/package/2006/relationships"><Relationship Id="rId8" Type="http://schemas.openxmlformats.org/officeDocument/2006/relationships/image" Target="../media/image231.png"/><Relationship Id="rId13" Type="http://schemas.openxmlformats.org/officeDocument/2006/relationships/customXml" Target="../ink/ink563.xml"/><Relationship Id="rId18" Type="http://schemas.openxmlformats.org/officeDocument/2006/relationships/customXml" Target="../ink/ink566.xml"/><Relationship Id="rId3" Type="http://schemas.openxmlformats.org/officeDocument/2006/relationships/image" Target="../media/image226.png"/><Relationship Id="rId7" Type="http://schemas.openxmlformats.org/officeDocument/2006/relationships/image" Target="../media/image230.png"/><Relationship Id="rId12" Type="http://schemas.openxmlformats.org/officeDocument/2006/relationships/image" Target="../media/image2300.png"/><Relationship Id="rId17" Type="http://schemas.openxmlformats.org/officeDocument/2006/relationships/customXml" Target="../ink/ink565.xml"/><Relationship Id="rId2" Type="http://schemas.openxmlformats.org/officeDocument/2006/relationships/image" Target="../media/image225.png"/><Relationship Id="rId16" Type="http://schemas.openxmlformats.org/officeDocument/2006/relationships/image" Target="../media/image232.png"/><Relationship Id="rId20" Type="http://schemas.openxmlformats.org/officeDocument/2006/relationships/customXml" Target="../ink/ink567.xml"/><Relationship Id="rId1" Type="http://schemas.openxmlformats.org/officeDocument/2006/relationships/slideLayout" Target="../slideLayouts/slideLayout2.xml"/><Relationship Id="rId6" Type="http://schemas.openxmlformats.org/officeDocument/2006/relationships/image" Target="../media/image229.png"/><Relationship Id="rId11" Type="http://schemas.openxmlformats.org/officeDocument/2006/relationships/customXml" Target="../ink/ink562.xml"/><Relationship Id="rId5" Type="http://schemas.openxmlformats.org/officeDocument/2006/relationships/image" Target="../media/image228.png"/><Relationship Id="rId15" Type="http://schemas.openxmlformats.org/officeDocument/2006/relationships/customXml" Target="../ink/ink564.xml"/><Relationship Id="rId10" Type="http://schemas.openxmlformats.org/officeDocument/2006/relationships/image" Target="../media/image2290.png"/><Relationship Id="rId19" Type="http://schemas.openxmlformats.org/officeDocument/2006/relationships/image" Target="../media/image233.png"/><Relationship Id="rId4" Type="http://schemas.openxmlformats.org/officeDocument/2006/relationships/image" Target="../media/image227.png"/><Relationship Id="rId9" Type="http://schemas.openxmlformats.org/officeDocument/2006/relationships/customXml" Target="../ink/ink561.xml"/><Relationship Id="rId14" Type="http://schemas.openxmlformats.org/officeDocument/2006/relationships/image" Target="../media/image2310.png"/></Relationships>
</file>

<file path=ppt/slides/_rels/slide51.xml.rels><?xml version="1.0" encoding="UTF-8" standalone="yes"?>
<Relationships xmlns="http://schemas.openxmlformats.org/package/2006/relationships"><Relationship Id="rId3" Type="http://schemas.openxmlformats.org/officeDocument/2006/relationships/image" Target="../media/image235.png"/><Relationship Id="rId2" Type="http://schemas.openxmlformats.org/officeDocument/2006/relationships/image" Target="../media/image234.png"/><Relationship Id="rId1" Type="http://schemas.openxmlformats.org/officeDocument/2006/relationships/slideLayout" Target="../slideLayouts/slideLayout2.xml"/><Relationship Id="rId5" Type="http://schemas.openxmlformats.org/officeDocument/2006/relationships/image" Target="../media/image237.png"/><Relationship Id="rId4" Type="http://schemas.openxmlformats.org/officeDocument/2006/relationships/image" Target="../media/image236.png"/></Relationships>
</file>

<file path=ppt/slides/_rels/slide52.xml.rels><?xml version="1.0" encoding="UTF-8" standalone="yes"?>
<Relationships xmlns="http://schemas.openxmlformats.org/package/2006/relationships"><Relationship Id="rId2" Type="http://schemas.openxmlformats.org/officeDocument/2006/relationships/image" Target="../media/image23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8" Type="http://schemas.openxmlformats.org/officeDocument/2006/relationships/image" Target="../media/image245.png"/><Relationship Id="rId3" Type="http://schemas.openxmlformats.org/officeDocument/2006/relationships/customXml" Target="../ink/ink568.xml"/><Relationship Id="rId7" Type="http://schemas.openxmlformats.org/officeDocument/2006/relationships/customXml" Target="../ink/ink570.xml"/><Relationship Id="rId12" Type="http://schemas.openxmlformats.org/officeDocument/2006/relationships/image" Target="../media/image240.png"/><Relationship Id="rId2" Type="http://schemas.openxmlformats.org/officeDocument/2006/relationships/image" Target="../media/image239.png"/><Relationship Id="rId1" Type="http://schemas.openxmlformats.org/officeDocument/2006/relationships/slideLayout" Target="../slideLayouts/slideLayout2.xml"/><Relationship Id="rId6" Type="http://schemas.openxmlformats.org/officeDocument/2006/relationships/image" Target="../media/image244.png"/><Relationship Id="rId11" Type="http://schemas.openxmlformats.org/officeDocument/2006/relationships/customXml" Target="../ink/ink572.xml"/><Relationship Id="rId5" Type="http://schemas.openxmlformats.org/officeDocument/2006/relationships/customXml" Target="../ink/ink569.xml"/><Relationship Id="rId10" Type="http://schemas.openxmlformats.org/officeDocument/2006/relationships/image" Target="../media/image246.png"/><Relationship Id="rId4" Type="http://schemas.openxmlformats.org/officeDocument/2006/relationships/image" Target="../media/image243.png"/><Relationship Id="rId9" Type="http://schemas.openxmlformats.org/officeDocument/2006/relationships/customXml" Target="../ink/ink571.xml"/></Relationships>
</file>

<file path=ppt/slides/_rels/slide54.xml.rels><?xml version="1.0" encoding="UTF-8" standalone="yes"?>
<Relationships xmlns="http://schemas.openxmlformats.org/package/2006/relationships"><Relationship Id="rId3" Type="http://schemas.openxmlformats.org/officeDocument/2006/relationships/image" Target="../media/image242.png"/><Relationship Id="rId2" Type="http://schemas.openxmlformats.org/officeDocument/2006/relationships/image" Target="../media/image241.png"/><Relationship Id="rId1" Type="http://schemas.openxmlformats.org/officeDocument/2006/relationships/slideLayout" Target="../slideLayouts/slideLayout2.xml"/><Relationship Id="rId4" Type="http://schemas.openxmlformats.org/officeDocument/2006/relationships/image" Target="../media/image247.png"/></Relationships>
</file>

<file path=ppt/slides/_rels/slide55.xml.rels><?xml version="1.0" encoding="UTF-8" standalone="yes"?>
<Relationships xmlns="http://schemas.openxmlformats.org/package/2006/relationships"><Relationship Id="rId3" Type="http://schemas.openxmlformats.org/officeDocument/2006/relationships/customXml" Target="../ink/ink573.xml"/><Relationship Id="rId7" Type="http://schemas.openxmlformats.org/officeDocument/2006/relationships/image" Target="../media/image249.png"/><Relationship Id="rId2" Type="http://schemas.openxmlformats.org/officeDocument/2006/relationships/image" Target="../media/image248.png"/><Relationship Id="rId1" Type="http://schemas.openxmlformats.org/officeDocument/2006/relationships/slideLayout" Target="../slideLayouts/slideLayout2.xml"/><Relationship Id="rId6" Type="http://schemas.openxmlformats.org/officeDocument/2006/relationships/image" Target="../media/image252.png"/><Relationship Id="rId5" Type="http://schemas.openxmlformats.org/officeDocument/2006/relationships/customXml" Target="../ink/ink574.xml"/><Relationship Id="rId4" Type="http://schemas.openxmlformats.org/officeDocument/2006/relationships/image" Target="../media/image251.png"/></Relationships>
</file>

<file path=ppt/slides/_rels/slide56.xml.rels><?xml version="1.0" encoding="UTF-8" standalone="yes"?>
<Relationships xmlns="http://schemas.openxmlformats.org/package/2006/relationships"><Relationship Id="rId3" Type="http://schemas.openxmlformats.org/officeDocument/2006/relationships/image" Target="../media/image253.png"/><Relationship Id="rId2" Type="http://schemas.openxmlformats.org/officeDocument/2006/relationships/image" Target="../media/image250.png"/><Relationship Id="rId1" Type="http://schemas.openxmlformats.org/officeDocument/2006/relationships/slideLayout" Target="../slideLayouts/slideLayout2.xml"/><Relationship Id="rId4" Type="http://schemas.openxmlformats.org/officeDocument/2006/relationships/image" Target="../media/image116.png"/></Relationships>
</file>

<file path=ppt/slides/_rels/slide57.xml.rels><?xml version="1.0" encoding="UTF-8" standalone="yes"?>
<Relationships xmlns="http://schemas.openxmlformats.org/package/2006/relationships"><Relationship Id="rId8" Type="http://schemas.openxmlformats.org/officeDocument/2006/relationships/image" Target="../media/image259.png"/><Relationship Id="rId13" Type="http://schemas.openxmlformats.org/officeDocument/2006/relationships/customXml" Target="../ink/ink580.xml"/><Relationship Id="rId3" Type="http://schemas.openxmlformats.org/officeDocument/2006/relationships/customXml" Target="../ink/ink575.xml"/><Relationship Id="rId7" Type="http://schemas.openxmlformats.org/officeDocument/2006/relationships/customXml" Target="../ink/ink577.xml"/><Relationship Id="rId12" Type="http://schemas.openxmlformats.org/officeDocument/2006/relationships/image" Target="../media/image261.png"/><Relationship Id="rId2" Type="http://schemas.openxmlformats.org/officeDocument/2006/relationships/image" Target="../media/image254.png"/><Relationship Id="rId1" Type="http://schemas.openxmlformats.org/officeDocument/2006/relationships/slideLayout" Target="../slideLayouts/slideLayout2.xml"/><Relationship Id="rId6" Type="http://schemas.openxmlformats.org/officeDocument/2006/relationships/image" Target="../media/image258.png"/><Relationship Id="rId11" Type="http://schemas.openxmlformats.org/officeDocument/2006/relationships/customXml" Target="../ink/ink579.xml"/><Relationship Id="rId5" Type="http://schemas.openxmlformats.org/officeDocument/2006/relationships/customXml" Target="../ink/ink576.xml"/><Relationship Id="rId15" Type="http://schemas.openxmlformats.org/officeDocument/2006/relationships/image" Target="../media/image116.png"/><Relationship Id="rId10" Type="http://schemas.openxmlformats.org/officeDocument/2006/relationships/image" Target="../media/image260.png"/><Relationship Id="rId4" Type="http://schemas.openxmlformats.org/officeDocument/2006/relationships/image" Target="../media/image257.png"/><Relationship Id="rId9" Type="http://schemas.openxmlformats.org/officeDocument/2006/relationships/customXml" Target="../ink/ink578.xml"/><Relationship Id="rId14" Type="http://schemas.openxmlformats.org/officeDocument/2006/relationships/image" Target="../media/image262.png"/></Relationships>
</file>

<file path=ppt/slides/_rels/slide58.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25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56.png"/><Relationship Id="rId2" Type="http://schemas.openxmlformats.org/officeDocument/2006/relationships/image" Target="../media/image116.png"/><Relationship Id="rId1" Type="http://schemas.openxmlformats.org/officeDocument/2006/relationships/slideLayout" Target="../slideLayouts/slideLayout2.xml"/><Relationship Id="rId5" Type="http://schemas.openxmlformats.org/officeDocument/2006/relationships/image" Target="../media/image264.png"/><Relationship Id="rId4" Type="http://schemas.openxmlformats.org/officeDocument/2006/relationships/image" Target="../media/image263.png"/></Relationships>
</file>

<file path=ppt/slides/_rels/slide6.xml.rels><?xml version="1.0" encoding="UTF-8" standalone="yes"?>
<Relationships xmlns="http://schemas.openxmlformats.org/package/2006/relationships"><Relationship Id="rId26" Type="http://schemas.openxmlformats.org/officeDocument/2006/relationships/image" Target="../media/image82.png"/><Relationship Id="rId117" Type="http://schemas.openxmlformats.org/officeDocument/2006/relationships/customXml" Target="../ink/ink54.xml"/><Relationship Id="rId21" Type="http://schemas.openxmlformats.org/officeDocument/2006/relationships/customXml" Target="../ink/ink14.xml"/><Relationship Id="rId42" Type="http://schemas.openxmlformats.org/officeDocument/2006/relationships/image" Target="../media/image90.png"/><Relationship Id="rId47" Type="http://schemas.openxmlformats.org/officeDocument/2006/relationships/customXml" Target="../ink/ink27.xml"/><Relationship Id="rId63" Type="http://schemas.openxmlformats.org/officeDocument/2006/relationships/customXml" Target="../ink/ink35.xml"/><Relationship Id="rId68" Type="http://schemas.openxmlformats.org/officeDocument/2006/relationships/image" Target="../media/image103.png"/><Relationship Id="rId84" Type="http://schemas.openxmlformats.org/officeDocument/2006/relationships/image" Target="../media/image111.png"/><Relationship Id="rId112" Type="http://schemas.openxmlformats.org/officeDocument/2006/relationships/image" Target="../media/image1410.png"/><Relationship Id="rId133" Type="http://schemas.openxmlformats.org/officeDocument/2006/relationships/customXml" Target="../ink/ink63.xml"/><Relationship Id="rId138" Type="http://schemas.openxmlformats.org/officeDocument/2006/relationships/customXml" Target="../ink/ink68.xml"/><Relationship Id="rId154" Type="http://schemas.openxmlformats.org/officeDocument/2006/relationships/image" Target="../media/image22.png"/><Relationship Id="rId16" Type="http://schemas.openxmlformats.org/officeDocument/2006/relationships/image" Target="../media/image77.png"/><Relationship Id="rId107" Type="http://schemas.openxmlformats.org/officeDocument/2006/relationships/customXml" Target="../ink/ink49.xml"/><Relationship Id="rId11" Type="http://schemas.openxmlformats.org/officeDocument/2006/relationships/customXml" Target="../ink/ink9.xml"/><Relationship Id="rId32" Type="http://schemas.openxmlformats.org/officeDocument/2006/relationships/image" Target="../media/image85.png"/><Relationship Id="rId37" Type="http://schemas.openxmlformats.org/officeDocument/2006/relationships/customXml" Target="../ink/ink22.xml"/><Relationship Id="rId53" Type="http://schemas.openxmlformats.org/officeDocument/2006/relationships/customXml" Target="../ink/ink30.xml"/><Relationship Id="rId58" Type="http://schemas.openxmlformats.org/officeDocument/2006/relationships/image" Target="../media/image98.png"/><Relationship Id="rId74" Type="http://schemas.openxmlformats.org/officeDocument/2006/relationships/image" Target="../media/image106.png"/><Relationship Id="rId79" Type="http://schemas.openxmlformats.org/officeDocument/2006/relationships/customXml" Target="../ink/ink43.xml"/><Relationship Id="rId102" Type="http://schemas.openxmlformats.org/officeDocument/2006/relationships/image" Target="../media/image1360.png"/><Relationship Id="rId123" Type="http://schemas.openxmlformats.org/officeDocument/2006/relationships/image" Target="../media/image144.png"/><Relationship Id="rId128" Type="http://schemas.openxmlformats.org/officeDocument/2006/relationships/customXml" Target="../ink/ink60.xml"/><Relationship Id="rId144" Type="http://schemas.openxmlformats.org/officeDocument/2006/relationships/image" Target="../media/image17.png"/><Relationship Id="rId149" Type="http://schemas.openxmlformats.org/officeDocument/2006/relationships/customXml" Target="../ink/ink74.xml"/><Relationship Id="rId5" Type="http://schemas.openxmlformats.org/officeDocument/2006/relationships/customXml" Target="../ink/ink6.xml"/><Relationship Id="rId22" Type="http://schemas.openxmlformats.org/officeDocument/2006/relationships/image" Target="../media/image80.png"/><Relationship Id="rId27" Type="http://schemas.openxmlformats.org/officeDocument/2006/relationships/customXml" Target="../ink/ink17.xml"/><Relationship Id="rId43" Type="http://schemas.openxmlformats.org/officeDocument/2006/relationships/customXml" Target="../ink/ink25.xml"/><Relationship Id="rId48" Type="http://schemas.openxmlformats.org/officeDocument/2006/relationships/image" Target="../media/image93.png"/><Relationship Id="rId64" Type="http://schemas.openxmlformats.org/officeDocument/2006/relationships/image" Target="../media/image101.png"/><Relationship Id="rId69" Type="http://schemas.openxmlformats.org/officeDocument/2006/relationships/customXml" Target="../ink/ink38.xml"/><Relationship Id="rId113" Type="http://schemas.openxmlformats.org/officeDocument/2006/relationships/customXml" Target="../ink/ink52.xml"/><Relationship Id="rId118" Type="http://schemas.openxmlformats.org/officeDocument/2006/relationships/image" Target="../media/image61.png"/><Relationship Id="rId134" Type="http://schemas.openxmlformats.org/officeDocument/2006/relationships/customXml" Target="../ink/ink64.xml"/><Relationship Id="rId139" Type="http://schemas.openxmlformats.org/officeDocument/2006/relationships/customXml" Target="../ink/ink69.xml"/><Relationship Id="rId8" Type="http://schemas.openxmlformats.org/officeDocument/2006/relationships/image" Target="../media/image73.png"/><Relationship Id="rId51" Type="http://schemas.openxmlformats.org/officeDocument/2006/relationships/customXml" Target="../ink/ink29.xml"/><Relationship Id="rId72" Type="http://schemas.openxmlformats.org/officeDocument/2006/relationships/image" Target="../media/image105.png"/><Relationship Id="rId80" Type="http://schemas.openxmlformats.org/officeDocument/2006/relationships/image" Target="../media/image109.png"/><Relationship Id="rId85" Type="http://schemas.openxmlformats.org/officeDocument/2006/relationships/image" Target="../media/image13.png"/><Relationship Id="rId121" Type="http://schemas.openxmlformats.org/officeDocument/2006/relationships/image" Target="../media/image143.png"/><Relationship Id="rId142" Type="http://schemas.openxmlformats.org/officeDocument/2006/relationships/image" Target="../media/image16.png"/><Relationship Id="rId150" Type="http://schemas.openxmlformats.org/officeDocument/2006/relationships/image" Target="../media/image20.png"/><Relationship Id="rId155" Type="http://schemas.openxmlformats.org/officeDocument/2006/relationships/customXml" Target="../ink/ink77.xml"/><Relationship Id="rId3" Type="http://schemas.openxmlformats.org/officeDocument/2006/relationships/customXml" Target="../ink/ink5.xml"/><Relationship Id="rId12" Type="http://schemas.openxmlformats.org/officeDocument/2006/relationships/image" Target="../media/image75.png"/><Relationship Id="rId17" Type="http://schemas.openxmlformats.org/officeDocument/2006/relationships/customXml" Target="../ink/ink12.xml"/><Relationship Id="rId25" Type="http://schemas.openxmlformats.org/officeDocument/2006/relationships/customXml" Target="../ink/ink16.xml"/><Relationship Id="rId33" Type="http://schemas.openxmlformats.org/officeDocument/2006/relationships/customXml" Target="../ink/ink20.xml"/><Relationship Id="rId38" Type="http://schemas.openxmlformats.org/officeDocument/2006/relationships/image" Target="../media/image88.png"/><Relationship Id="rId46" Type="http://schemas.openxmlformats.org/officeDocument/2006/relationships/image" Target="../media/image92.png"/><Relationship Id="rId59" Type="http://schemas.openxmlformats.org/officeDocument/2006/relationships/customXml" Target="../ink/ink33.xml"/><Relationship Id="rId67" Type="http://schemas.openxmlformats.org/officeDocument/2006/relationships/customXml" Target="../ink/ink37.xml"/><Relationship Id="rId103" Type="http://schemas.openxmlformats.org/officeDocument/2006/relationships/customXml" Target="../ink/ink47.xml"/><Relationship Id="rId108" Type="http://schemas.openxmlformats.org/officeDocument/2006/relationships/image" Target="../media/image1391.png"/><Relationship Id="rId116" Type="http://schemas.openxmlformats.org/officeDocument/2006/relationships/image" Target="../media/image64.png"/><Relationship Id="rId124" Type="http://schemas.openxmlformats.org/officeDocument/2006/relationships/customXml" Target="../ink/ink58.xml"/><Relationship Id="rId129" Type="http://schemas.openxmlformats.org/officeDocument/2006/relationships/image" Target="../media/image147.png"/><Relationship Id="rId137" Type="http://schemas.openxmlformats.org/officeDocument/2006/relationships/customXml" Target="../ink/ink67.xml"/><Relationship Id="rId158" Type="http://schemas.openxmlformats.org/officeDocument/2006/relationships/image" Target="../media/image24.png"/><Relationship Id="rId20" Type="http://schemas.openxmlformats.org/officeDocument/2006/relationships/image" Target="../media/image79.png"/><Relationship Id="rId41" Type="http://schemas.openxmlformats.org/officeDocument/2006/relationships/customXml" Target="../ink/ink24.xml"/><Relationship Id="rId54" Type="http://schemas.openxmlformats.org/officeDocument/2006/relationships/image" Target="../media/image96.png"/><Relationship Id="rId62" Type="http://schemas.openxmlformats.org/officeDocument/2006/relationships/image" Target="../media/image100.png"/><Relationship Id="rId70" Type="http://schemas.openxmlformats.org/officeDocument/2006/relationships/image" Target="../media/image104.png"/><Relationship Id="rId75" Type="http://schemas.openxmlformats.org/officeDocument/2006/relationships/customXml" Target="../ink/ink41.xml"/><Relationship Id="rId83" Type="http://schemas.openxmlformats.org/officeDocument/2006/relationships/customXml" Target="../ink/ink45.xml"/><Relationship Id="rId111" Type="http://schemas.openxmlformats.org/officeDocument/2006/relationships/customXml" Target="../ink/ink51.xml"/><Relationship Id="rId132" Type="http://schemas.openxmlformats.org/officeDocument/2006/relationships/customXml" Target="../ink/ink62.xml"/><Relationship Id="rId140" Type="http://schemas.openxmlformats.org/officeDocument/2006/relationships/image" Target="../media/image15.png"/><Relationship Id="rId145" Type="http://schemas.openxmlformats.org/officeDocument/2006/relationships/customXml" Target="../ink/ink72.xml"/><Relationship Id="rId153" Type="http://schemas.openxmlformats.org/officeDocument/2006/relationships/customXml" Target="../ink/ink76.xml"/><Relationship Id="rId1" Type="http://schemas.openxmlformats.org/officeDocument/2006/relationships/slideLayout" Target="../slideLayouts/slideLayout1.xml"/><Relationship Id="rId6" Type="http://schemas.openxmlformats.org/officeDocument/2006/relationships/image" Target="../media/image72.png"/><Relationship Id="rId15" Type="http://schemas.openxmlformats.org/officeDocument/2006/relationships/customXml" Target="../ink/ink11.xml"/><Relationship Id="rId23" Type="http://schemas.openxmlformats.org/officeDocument/2006/relationships/customXml" Target="../ink/ink15.xml"/><Relationship Id="rId28" Type="http://schemas.openxmlformats.org/officeDocument/2006/relationships/image" Target="../media/image83.png"/><Relationship Id="rId36" Type="http://schemas.openxmlformats.org/officeDocument/2006/relationships/image" Target="../media/image87.png"/><Relationship Id="rId49" Type="http://schemas.openxmlformats.org/officeDocument/2006/relationships/customXml" Target="../ink/ink28.xml"/><Relationship Id="rId57" Type="http://schemas.openxmlformats.org/officeDocument/2006/relationships/customXml" Target="../ink/ink32.xml"/><Relationship Id="rId106" Type="http://schemas.openxmlformats.org/officeDocument/2006/relationships/image" Target="../media/image1381.png"/><Relationship Id="rId114" Type="http://schemas.openxmlformats.org/officeDocument/2006/relationships/image" Target="../media/image1420.png"/><Relationship Id="rId119" Type="http://schemas.openxmlformats.org/officeDocument/2006/relationships/customXml" Target="../ink/ink55.xml"/><Relationship Id="rId127" Type="http://schemas.openxmlformats.org/officeDocument/2006/relationships/image" Target="../media/image146.png"/><Relationship Id="rId10" Type="http://schemas.openxmlformats.org/officeDocument/2006/relationships/image" Target="../media/image74.png"/><Relationship Id="rId31" Type="http://schemas.openxmlformats.org/officeDocument/2006/relationships/customXml" Target="../ink/ink19.xml"/><Relationship Id="rId44" Type="http://schemas.openxmlformats.org/officeDocument/2006/relationships/image" Target="../media/image91.png"/><Relationship Id="rId52" Type="http://schemas.openxmlformats.org/officeDocument/2006/relationships/image" Target="../media/image95.png"/><Relationship Id="rId60" Type="http://schemas.openxmlformats.org/officeDocument/2006/relationships/image" Target="../media/image99.png"/><Relationship Id="rId65" Type="http://schemas.openxmlformats.org/officeDocument/2006/relationships/customXml" Target="../ink/ink36.xml"/><Relationship Id="rId73" Type="http://schemas.openxmlformats.org/officeDocument/2006/relationships/customXml" Target="../ink/ink40.xml"/><Relationship Id="rId78" Type="http://schemas.openxmlformats.org/officeDocument/2006/relationships/image" Target="../media/image108.png"/><Relationship Id="rId81" Type="http://schemas.openxmlformats.org/officeDocument/2006/relationships/customXml" Target="../ink/ink44.xml"/><Relationship Id="rId86" Type="http://schemas.openxmlformats.org/officeDocument/2006/relationships/image" Target="../media/image14.png"/><Relationship Id="rId122" Type="http://schemas.openxmlformats.org/officeDocument/2006/relationships/customXml" Target="../ink/ink57.xml"/><Relationship Id="rId130" Type="http://schemas.openxmlformats.org/officeDocument/2006/relationships/customXml" Target="../ink/ink61.xml"/><Relationship Id="rId135" Type="http://schemas.openxmlformats.org/officeDocument/2006/relationships/customXml" Target="../ink/ink65.xml"/><Relationship Id="rId143" Type="http://schemas.openxmlformats.org/officeDocument/2006/relationships/customXml" Target="../ink/ink71.xml"/><Relationship Id="rId148" Type="http://schemas.openxmlformats.org/officeDocument/2006/relationships/image" Target="../media/image19.png"/><Relationship Id="rId151" Type="http://schemas.openxmlformats.org/officeDocument/2006/relationships/customXml" Target="../ink/ink75.xml"/><Relationship Id="rId156" Type="http://schemas.openxmlformats.org/officeDocument/2006/relationships/image" Target="../media/image23.png"/><Relationship Id="rId4" Type="http://schemas.openxmlformats.org/officeDocument/2006/relationships/image" Target="../media/image71.png"/><Relationship Id="rId9" Type="http://schemas.openxmlformats.org/officeDocument/2006/relationships/customXml" Target="../ink/ink8.xml"/><Relationship Id="rId13" Type="http://schemas.openxmlformats.org/officeDocument/2006/relationships/customXml" Target="../ink/ink10.xml"/><Relationship Id="rId18" Type="http://schemas.openxmlformats.org/officeDocument/2006/relationships/image" Target="../media/image78.png"/><Relationship Id="rId39" Type="http://schemas.openxmlformats.org/officeDocument/2006/relationships/customXml" Target="../ink/ink23.xml"/><Relationship Id="rId109" Type="http://schemas.openxmlformats.org/officeDocument/2006/relationships/customXml" Target="../ink/ink50.xml"/><Relationship Id="rId34" Type="http://schemas.openxmlformats.org/officeDocument/2006/relationships/image" Target="../media/image86.png"/><Relationship Id="rId50" Type="http://schemas.openxmlformats.org/officeDocument/2006/relationships/image" Target="../media/image94.png"/><Relationship Id="rId55" Type="http://schemas.openxmlformats.org/officeDocument/2006/relationships/customXml" Target="../ink/ink31.xml"/><Relationship Id="rId76" Type="http://schemas.openxmlformats.org/officeDocument/2006/relationships/image" Target="../media/image107.png"/><Relationship Id="rId104" Type="http://schemas.openxmlformats.org/officeDocument/2006/relationships/image" Target="../media/image1371.png"/><Relationship Id="rId120" Type="http://schemas.openxmlformats.org/officeDocument/2006/relationships/customXml" Target="../ink/ink56.xml"/><Relationship Id="rId125" Type="http://schemas.openxmlformats.org/officeDocument/2006/relationships/image" Target="../media/image145.png"/><Relationship Id="rId141" Type="http://schemas.openxmlformats.org/officeDocument/2006/relationships/customXml" Target="../ink/ink70.xml"/><Relationship Id="rId146" Type="http://schemas.openxmlformats.org/officeDocument/2006/relationships/image" Target="../media/image18.png"/><Relationship Id="rId7" Type="http://schemas.openxmlformats.org/officeDocument/2006/relationships/customXml" Target="../ink/ink7.xml"/><Relationship Id="rId71" Type="http://schemas.openxmlformats.org/officeDocument/2006/relationships/customXml" Target="../ink/ink39.xml"/><Relationship Id="rId2" Type="http://schemas.openxmlformats.org/officeDocument/2006/relationships/image" Target="../media/image12.png"/><Relationship Id="rId29" Type="http://schemas.openxmlformats.org/officeDocument/2006/relationships/customXml" Target="../ink/ink18.xml"/><Relationship Id="rId24" Type="http://schemas.openxmlformats.org/officeDocument/2006/relationships/image" Target="../media/image81.png"/><Relationship Id="rId40" Type="http://schemas.openxmlformats.org/officeDocument/2006/relationships/image" Target="../media/image89.png"/><Relationship Id="rId45" Type="http://schemas.openxmlformats.org/officeDocument/2006/relationships/customXml" Target="../ink/ink26.xml"/><Relationship Id="rId66" Type="http://schemas.openxmlformats.org/officeDocument/2006/relationships/image" Target="../media/image102.png"/><Relationship Id="rId87" Type="http://schemas.openxmlformats.org/officeDocument/2006/relationships/customXml" Target="../ink/ink46.xml"/><Relationship Id="rId110" Type="http://schemas.openxmlformats.org/officeDocument/2006/relationships/image" Target="../media/image1401.png"/><Relationship Id="rId115" Type="http://schemas.openxmlformats.org/officeDocument/2006/relationships/customXml" Target="../ink/ink53.xml"/><Relationship Id="rId131" Type="http://schemas.openxmlformats.org/officeDocument/2006/relationships/image" Target="../media/image148.png"/><Relationship Id="rId136" Type="http://schemas.openxmlformats.org/officeDocument/2006/relationships/customXml" Target="../ink/ink66.xml"/><Relationship Id="rId157" Type="http://schemas.openxmlformats.org/officeDocument/2006/relationships/customXml" Target="../ink/ink78.xml"/><Relationship Id="rId61" Type="http://schemas.openxmlformats.org/officeDocument/2006/relationships/customXml" Target="../ink/ink34.xml"/><Relationship Id="rId82" Type="http://schemas.openxmlformats.org/officeDocument/2006/relationships/image" Target="../media/image110.png"/><Relationship Id="rId152" Type="http://schemas.openxmlformats.org/officeDocument/2006/relationships/image" Target="../media/image21.png"/><Relationship Id="rId19" Type="http://schemas.openxmlformats.org/officeDocument/2006/relationships/customXml" Target="../ink/ink13.xml"/><Relationship Id="rId14" Type="http://schemas.openxmlformats.org/officeDocument/2006/relationships/image" Target="../media/image76.png"/><Relationship Id="rId30" Type="http://schemas.openxmlformats.org/officeDocument/2006/relationships/image" Target="../media/image84.png"/><Relationship Id="rId35" Type="http://schemas.openxmlformats.org/officeDocument/2006/relationships/customXml" Target="../ink/ink21.xml"/><Relationship Id="rId56" Type="http://schemas.openxmlformats.org/officeDocument/2006/relationships/image" Target="../media/image97.png"/><Relationship Id="rId77" Type="http://schemas.openxmlformats.org/officeDocument/2006/relationships/customXml" Target="../ink/ink42.xml"/><Relationship Id="rId105" Type="http://schemas.openxmlformats.org/officeDocument/2006/relationships/customXml" Target="../ink/ink48.xml"/><Relationship Id="rId126" Type="http://schemas.openxmlformats.org/officeDocument/2006/relationships/customXml" Target="../ink/ink59.xml"/><Relationship Id="rId147" Type="http://schemas.openxmlformats.org/officeDocument/2006/relationships/customXml" Target="../ink/ink73.xml"/></Relationships>
</file>

<file path=ppt/slides/_rels/slide60.xml.rels><?xml version="1.0" encoding="UTF-8" standalone="yes"?>
<Relationships xmlns="http://schemas.openxmlformats.org/package/2006/relationships"><Relationship Id="rId8" Type="http://schemas.openxmlformats.org/officeDocument/2006/relationships/customXml" Target="../ink/ink582.xml"/><Relationship Id="rId13" Type="http://schemas.openxmlformats.org/officeDocument/2006/relationships/image" Target="../media/image269.png"/><Relationship Id="rId18" Type="http://schemas.openxmlformats.org/officeDocument/2006/relationships/customXml" Target="../ink/ink587.xml"/><Relationship Id="rId3" Type="http://schemas.openxmlformats.org/officeDocument/2006/relationships/image" Target="../media/image230.png"/><Relationship Id="rId21" Type="http://schemas.openxmlformats.org/officeDocument/2006/relationships/image" Target="../media/image273.png"/><Relationship Id="rId7" Type="http://schemas.openxmlformats.org/officeDocument/2006/relationships/image" Target="../media/image266.png"/><Relationship Id="rId12" Type="http://schemas.openxmlformats.org/officeDocument/2006/relationships/customXml" Target="../ink/ink584.xml"/><Relationship Id="rId17" Type="http://schemas.openxmlformats.org/officeDocument/2006/relationships/image" Target="../media/image271.png"/><Relationship Id="rId2" Type="http://schemas.openxmlformats.org/officeDocument/2006/relationships/image" Target="../media/image231.png"/><Relationship Id="rId16" Type="http://schemas.openxmlformats.org/officeDocument/2006/relationships/customXml" Target="../ink/ink586.xml"/><Relationship Id="rId20" Type="http://schemas.openxmlformats.org/officeDocument/2006/relationships/customXml" Target="../ink/ink588.xml"/><Relationship Id="rId1" Type="http://schemas.openxmlformats.org/officeDocument/2006/relationships/slideLayout" Target="../slideLayouts/slideLayout2.xml"/><Relationship Id="rId6" Type="http://schemas.openxmlformats.org/officeDocument/2006/relationships/customXml" Target="../ink/ink581.xml"/><Relationship Id="rId11" Type="http://schemas.openxmlformats.org/officeDocument/2006/relationships/image" Target="../media/image268.png"/><Relationship Id="rId5" Type="http://schemas.openxmlformats.org/officeDocument/2006/relationships/image" Target="../media/image265.png"/><Relationship Id="rId15" Type="http://schemas.openxmlformats.org/officeDocument/2006/relationships/image" Target="../media/image270.png"/><Relationship Id="rId23" Type="http://schemas.openxmlformats.org/officeDocument/2006/relationships/image" Target="../media/image45.png"/><Relationship Id="rId10" Type="http://schemas.openxmlformats.org/officeDocument/2006/relationships/customXml" Target="../ink/ink583.xml"/><Relationship Id="rId19" Type="http://schemas.openxmlformats.org/officeDocument/2006/relationships/image" Target="../media/image272.png"/><Relationship Id="rId4" Type="http://schemas.openxmlformats.org/officeDocument/2006/relationships/image" Target="../media/image33.png"/><Relationship Id="rId9" Type="http://schemas.openxmlformats.org/officeDocument/2006/relationships/image" Target="../media/image267.png"/><Relationship Id="rId14" Type="http://schemas.openxmlformats.org/officeDocument/2006/relationships/customXml" Target="../ink/ink585.xml"/><Relationship Id="rId22" Type="http://schemas.openxmlformats.org/officeDocument/2006/relationships/image" Target="../media/image248.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8" Type="http://schemas.openxmlformats.org/officeDocument/2006/relationships/customXml" Target="../ink/ink590.xml"/><Relationship Id="rId3" Type="http://schemas.openxmlformats.org/officeDocument/2006/relationships/image" Target="../media/image275.png"/><Relationship Id="rId7" Type="http://schemas.openxmlformats.org/officeDocument/2006/relationships/image" Target="../media/image277.png"/><Relationship Id="rId17" Type="http://schemas.openxmlformats.org/officeDocument/2006/relationships/image" Target="../media/image279.png"/><Relationship Id="rId2" Type="http://schemas.openxmlformats.org/officeDocument/2006/relationships/image" Target="../media/image274.png"/><Relationship Id="rId1" Type="http://schemas.openxmlformats.org/officeDocument/2006/relationships/slideLayout" Target="../slideLayouts/slideLayout2.xml"/><Relationship Id="rId6" Type="http://schemas.openxmlformats.org/officeDocument/2006/relationships/image" Target="../media/image276.png"/><Relationship Id="rId5" Type="http://schemas.openxmlformats.org/officeDocument/2006/relationships/image" Target="../media/image2720.png"/><Relationship Id="rId4" Type="http://schemas.openxmlformats.org/officeDocument/2006/relationships/customXml" Target="../ink/ink589.xml"/></Relationships>
</file>

<file path=ppt/slides/_rels/slide63.xml.rels><?xml version="1.0" encoding="UTF-8" standalone="yes"?>
<Relationships xmlns="http://schemas.openxmlformats.org/package/2006/relationships"><Relationship Id="rId3" Type="http://schemas.openxmlformats.org/officeDocument/2006/relationships/customXml" Target="../ink/ink591.xml"/><Relationship Id="rId2" Type="http://schemas.openxmlformats.org/officeDocument/2006/relationships/image" Target="../media/image278.png"/><Relationship Id="rId1" Type="http://schemas.openxmlformats.org/officeDocument/2006/relationships/slideLayout" Target="../slideLayouts/slideLayout2.xml"/><Relationship Id="rId6" Type="http://schemas.openxmlformats.org/officeDocument/2006/relationships/image" Target="../media/image282.png"/><Relationship Id="rId5" Type="http://schemas.openxmlformats.org/officeDocument/2006/relationships/image" Target="../media/image280.png"/><Relationship Id="rId4" Type="http://schemas.openxmlformats.org/officeDocument/2006/relationships/image" Target="../media/image281.png"/></Relationships>
</file>

<file path=ppt/slides/_rels/slide64.xml.rels><?xml version="1.0" encoding="UTF-8" standalone="yes"?>
<Relationships xmlns="http://schemas.openxmlformats.org/package/2006/relationships"><Relationship Id="rId8" Type="http://schemas.openxmlformats.org/officeDocument/2006/relationships/customXml" Target="../ink/ink594.xml"/><Relationship Id="rId13" Type="http://schemas.openxmlformats.org/officeDocument/2006/relationships/image" Target="../media/image290.png"/><Relationship Id="rId18" Type="http://schemas.openxmlformats.org/officeDocument/2006/relationships/customXml" Target="../ink/ink599.xml"/><Relationship Id="rId26" Type="http://schemas.openxmlformats.org/officeDocument/2006/relationships/customXml" Target="../ink/ink603.xml"/><Relationship Id="rId3" Type="http://schemas.openxmlformats.org/officeDocument/2006/relationships/image" Target="../media/image265.png"/><Relationship Id="rId21" Type="http://schemas.openxmlformats.org/officeDocument/2006/relationships/image" Target="../media/image294.png"/><Relationship Id="rId7" Type="http://schemas.openxmlformats.org/officeDocument/2006/relationships/image" Target="../media/image287.png"/><Relationship Id="rId12" Type="http://schemas.openxmlformats.org/officeDocument/2006/relationships/customXml" Target="../ink/ink596.xml"/><Relationship Id="rId17" Type="http://schemas.openxmlformats.org/officeDocument/2006/relationships/image" Target="../media/image292.png"/><Relationship Id="rId25" Type="http://schemas.openxmlformats.org/officeDocument/2006/relationships/image" Target="../media/image296.png"/><Relationship Id="rId2" Type="http://schemas.openxmlformats.org/officeDocument/2006/relationships/image" Target="../media/image283.png"/><Relationship Id="rId16" Type="http://schemas.openxmlformats.org/officeDocument/2006/relationships/customXml" Target="../ink/ink598.xml"/><Relationship Id="rId20" Type="http://schemas.openxmlformats.org/officeDocument/2006/relationships/customXml" Target="../ink/ink600.xml"/><Relationship Id="rId29" Type="http://schemas.openxmlformats.org/officeDocument/2006/relationships/image" Target="../media/image298.png"/><Relationship Id="rId1" Type="http://schemas.openxmlformats.org/officeDocument/2006/relationships/slideLayout" Target="../slideLayouts/slideLayout2.xml"/><Relationship Id="rId6" Type="http://schemas.openxmlformats.org/officeDocument/2006/relationships/customXml" Target="../ink/ink593.xml"/><Relationship Id="rId11" Type="http://schemas.openxmlformats.org/officeDocument/2006/relationships/image" Target="../media/image289.png"/><Relationship Id="rId24" Type="http://schemas.openxmlformats.org/officeDocument/2006/relationships/customXml" Target="../ink/ink602.xml"/><Relationship Id="rId5" Type="http://schemas.openxmlformats.org/officeDocument/2006/relationships/image" Target="../media/image286.png"/><Relationship Id="rId15" Type="http://schemas.openxmlformats.org/officeDocument/2006/relationships/image" Target="../media/image291.png"/><Relationship Id="rId23" Type="http://schemas.openxmlformats.org/officeDocument/2006/relationships/image" Target="../media/image295.png"/><Relationship Id="rId28" Type="http://schemas.openxmlformats.org/officeDocument/2006/relationships/customXml" Target="../ink/ink604.xml"/><Relationship Id="rId10" Type="http://schemas.openxmlformats.org/officeDocument/2006/relationships/customXml" Target="../ink/ink595.xml"/><Relationship Id="rId19" Type="http://schemas.openxmlformats.org/officeDocument/2006/relationships/image" Target="../media/image293.png"/><Relationship Id="rId4" Type="http://schemas.openxmlformats.org/officeDocument/2006/relationships/customXml" Target="../ink/ink592.xml"/><Relationship Id="rId9" Type="http://schemas.openxmlformats.org/officeDocument/2006/relationships/image" Target="../media/image288.png"/><Relationship Id="rId14" Type="http://schemas.openxmlformats.org/officeDocument/2006/relationships/customXml" Target="../ink/ink597.xml"/><Relationship Id="rId22" Type="http://schemas.openxmlformats.org/officeDocument/2006/relationships/customXml" Target="../ink/ink601.xml"/><Relationship Id="rId27" Type="http://schemas.openxmlformats.org/officeDocument/2006/relationships/image" Target="../media/image297.png"/></Relationships>
</file>

<file path=ppt/slides/_rels/slide65.xml.rels><?xml version="1.0" encoding="UTF-8" standalone="yes"?>
<Relationships xmlns="http://schemas.openxmlformats.org/package/2006/relationships"><Relationship Id="rId2" Type="http://schemas.openxmlformats.org/officeDocument/2006/relationships/image" Target="../media/image284.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285.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8" Type="http://schemas.openxmlformats.org/officeDocument/2006/relationships/image" Target="../media/image309.png"/><Relationship Id="rId13" Type="http://schemas.openxmlformats.org/officeDocument/2006/relationships/image" Target="../media/image312.png"/><Relationship Id="rId18" Type="http://schemas.openxmlformats.org/officeDocument/2006/relationships/customXml" Target="../ink/ink610.xml"/><Relationship Id="rId26" Type="http://schemas.openxmlformats.org/officeDocument/2006/relationships/customXml" Target="../ink/ink614.xml"/><Relationship Id="rId39" Type="http://schemas.openxmlformats.org/officeDocument/2006/relationships/image" Target="../media/image320.png"/><Relationship Id="rId3" Type="http://schemas.openxmlformats.org/officeDocument/2006/relationships/image" Target="../media/image300.png"/><Relationship Id="rId21" Type="http://schemas.openxmlformats.org/officeDocument/2006/relationships/image" Target="../media/image307.png"/><Relationship Id="rId34" Type="http://schemas.openxmlformats.org/officeDocument/2006/relationships/customXml" Target="../ink/ink618.xml"/><Relationship Id="rId42" Type="http://schemas.openxmlformats.org/officeDocument/2006/relationships/customXml" Target="../ink/ink622.xml"/><Relationship Id="rId47" Type="http://schemas.openxmlformats.org/officeDocument/2006/relationships/image" Target="../media/image122.png"/><Relationship Id="rId7" Type="http://schemas.openxmlformats.org/officeDocument/2006/relationships/customXml" Target="../ink/ink605.xml"/><Relationship Id="rId12" Type="http://schemas.openxmlformats.org/officeDocument/2006/relationships/customXml" Target="../ink/ink607.xml"/><Relationship Id="rId17" Type="http://schemas.openxmlformats.org/officeDocument/2006/relationships/image" Target="../media/image305.png"/><Relationship Id="rId25" Type="http://schemas.openxmlformats.org/officeDocument/2006/relationships/image" Target="../media/image311.png"/><Relationship Id="rId33" Type="http://schemas.openxmlformats.org/officeDocument/2006/relationships/image" Target="../media/image317.png"/><Relationship Id="rId38" Type="http://schemas.openxmlformats.org/officeDocument/2006/relationships/customXml" Target="../ink/ink620.xml"/><Relationship Id="rId46" Type="http://schemas.openxmlformats.org/officeDocument/2006/relationships/customXml" Target="../ink/ink624.xml"/><Relationship Id="rId2" Type="http://schemas.openxmlformats.org/officeDocument/2006/relationships/image" Target="../media/image299.png"/><Relationship Id="rId16" Type="http://schemas.openxmlformats.org/officeDocument/2006/relationships/customXml" Target="../ink/ink609.xml"/><Relationship Id="rId20" Type="http://schemas.openxmlformats.org/officeDocument/2006/relationships/customXml" Target="../ink/ink611.xml"/><Relationship Id="rId29" Type="http://schemas.openxmlformats.org/officeDocument/2006/relationships/image" Target="../media/image315.png"/><Relationship Id="rId41" Type="http://schemas.openxmlformats.org/officeDocument/2006/relationships/image" Target="../media/image321.png"/><Relationship Id="rId1" Type="http://schemas.openxmlformats.org/officeDocument/2006/relationships/slideLayout" Target="../slideLayouts/slideLayout2.xml"/><Relationship Id="rId6" Type="http://schemas.openxmlformats.org/officeDocument/2006/relationships/image" Target="../media/image303.png"/><Relationship Id="rId11" Type="http://schemas.openxmlformats.org/officeDocument/2006/relationships/image" Target="../media/image304.png"/><Relationship Id="rId24" Type="http://schemas.openxmlformats.org/officeDocument/2006/relationships/customXml" Target="../ink/ink613.xml"/><Relationship Id="rId32" Type="http://schemas.openxmlformats.org/officeDocument/2006/relationships/customXml" Target="../ink/ink617.xml"/><Relationship Id="rId37" Type="http://schemas.openxmlformats.org/officeDocument/2006/relationships/image" Target="../media/image319.png"/><Relationship Id="rId40" Type="http://schemas.openxmlformats.org/officeDocument/2006/relationships/customXml" Target="../ink/ink621.xml"/><Relationship Id="rId45" Type="http://schemas.openxmlformats.org/officeDocument/2006/relationships/image" Target="../media/image323.png"/><Relationship Id="rId5" Type="http://schemas.openxmlformats.org/officeDocument/2006/relationships/image" Target="../media/image302.png"/><Relationship Id="rId15" Type="http://schemas.openxmlformats.org/officeDocument/2006/relationships/image" Target="../media/image313.png"/><Relationship Id="rId23" Type="http://schemas.openxmlformats.org/officeDocument/2006/relationships/image" Target="../media/image308.png"/><Relationship Id="rId28" Type="http://schemas.openxmlformats.org/officeDocument/2006/relationships/customXml" Target="../ink/ink615.xml"/><Relationship Id="rId36" Type="http://schemas.openxmlformats.org/officeDocument/2006/relationships/customXml" Target="../ink/ink619.xml"/><Relationship Id="rId10" Type="http://schemas.openxmlformats.org/officeDocument/2006/relationships/image" Target="../media/image310.png"/><Relationship Id="rId19" Type="http://schemas.openxmlformats.org/officeDocument/2006/relationships/image" Target="../media/image306.png"/><Relationship Id="rId31" Type="http://schemas.openxmlformats.org/officeDocument/2006/relationships/image" Target="../media/image316.png"/><Relationship Id="rId44" Type="http://schemas.openxmlformats.org/officeDocument/2006/relationships/customXml" Target="../ink/ink623.xml"/><Relationship Id="rId4" Type="http://schemas.openxmlformats.org/officeDocument/2006/relationships/image" Target="../media/image301.png"/><Relationship Id="rId9" Type="http://schemas.openxmlformats.org/officeDocument/2006/relationships/customXml" Target="../ink/ink606.xml"/><Relationship Id="rId14" Type="http://schemas.openxmlformats.org/officeDocument/2006/relationships/customXml" Target="../ink/ink608.xml"/><Relationship Id="rId22" Type="http://schemas.openxmlformats.org/officeDocument/2006/relationships/customXml" Target="../ink/ink612.xml"/><Relationship Id="rId27" Type="http://schemas.openxmlformats.org/officeDocument/2006/relationships/image" Target="../media/image314.png"/><Relationship Id="rId30" Type="http://schemas.openxmlformats.org/officeDocument/2006/relationships/customXml" Target="../ink/ink616.xml"/><Relationship Id="rId35" Type="http://schemas.openxmlformats.org/officeDocument/2006/relationships/image" Target="../media/image318.png"/><Relationship Id="rId43" Type="http://schemas.openxmlformats.org/officeDocument/2006/relationships/image" Target="../media/image322.png"/><Relationship Id="rId48" Type="http://schemas.openxmlformats.org/officeDocument/2006/relationships/customXml" Target="../ink/ink62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8" Type="http://schemas.openxmlformats.org/officeDocument/2006/relationships/image" Target="../media/image330.png"/><Relationship Id="rId13" Type="http://schemas.openxmlformats.org/officeDocument/2006/relationships/customXml" Target="../ink/ink627.xml"/><Relationship Id="rId18" Type="http://schemas.openxmlformats.org/officeDocument/2006/relationships/image" Target="../media/image336.png"/><Relationship Id="rId3" Type="http://schemas.openxmlformats.org/officeDocument/2006/relationships/image" Target="../media/image325.png"/><Relationship Id="rId21" Type="http://schemas.openxmlformats.org/officeDocument/2006/relationships/customXml" Target="../ink/ink631.xml"/><Relationship Id="rId7" Type="http://schemas.openxmlformats.org/officeDocument/2006/relationships/image" Target="../media/image329.png"/><Relationship Id="rId12" Type="http://schemas.openxmlformats.org/officeDocument/2006/relationships/image" Target="../media/image333.png"/><Relationship Id="rId17" Type="http://schemas.openxmlformats.org/officeDocument/2006/relationships/customXml" Target="../ink/ink629.xml"/><Relationship Id="rId2" Type="http://schemas.openxmlformats.org/officeDocument/2006/relationships/image" Target="../media/image324.png"/><Relationship Id="rId16" Type="http://schemas.openxmlformats.org/officeDocument/2006/relationships/image" Target="../media/image335.png"/><Relationship Id="rId20" Type="http://schemas.openxmlformats.org/officeDocument/2006/relationships/image" Target="../media/image337.png"/><Relationship Id="rId1" Type="http://schemas.openxmlformats.org/officeDocument/2006/relationships/slideLayout" Target="../slideLayouts/slideLayout2.xml"/><Relationship Id="rId6" Type="http://schemas.openxmlformats.org/officeDocument/2006/relationships/image" Target="../media/image328.png"/><Relationship Id="rId11" Type="http://schemas.openxmlformats.org/officeDocument/2006/relationships/customXml" Target="../ink/ink626.xml"/><Relationship Id="rId5" Type="http://schemas.openxmlformats.org/officeDocument/2006/relationships/image" Target="../media/image327.png"/><Relationship Id="rId15" Type="http://schemas.openxmlformats.org/officeDocument/2006/relationships/customXml" Target="../ink/ink628.xml"/><Relationship Id="rId10" Type="http://schemas.openxmlformats.org/officeDocument/2006/relationships/image" Target="../media/image332.png"/><Relationship Id="rId19" Type="http://schemas.openxmlformats.org/officeDocument/2006/relationships/customXml" Target="../ink/ink630.xml"/><Relationship Id="rId4" Type="http://schemas.openxmlformats.org/officeDocument/2006/relationships/image" Target="../media/image326.png"/><Relationship Id="rId9" Type="http://schemas.openxmlformats.org/officeDocument/2006/relationships/image" Target="../media/image331.png"/><Relationship Id="rId14" Type="http://schemas.openxmlformats.org/officeDocument/2006/relationships/image" Target="../media/image334.png"/><Relationship Id="rId22" Type="http://schemas.openxmlformats.org/officeDocument/2006/relationships/image" Target="../media/image33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40.png"/><Relationship Id="rId7" Type="http://schemas.openxmlformats.org/officeDocument/2006/relationships/image" Target="../media/image344.png"/><Relationship Id="rId2" Type="http://schemas.openxmlformats.org/officeDocument/2006/relationships/image" Target="../media/image339.png"/><Relationship Id="rId1" Type="http://schemas.openxmlformats.org/officeDocument/2006/relationships/slideLayout" Target="../slideLayouts/slideLayout2.xml"/><Relationship Id="rId6" Type="http://schemas.openxmlformats.org/officeDocument/2006/relationships/image" Target="../media/image343.png"/><Relationship Id="rId5" Type="http://schemas.openxmlformats.org/officeDocument/2006/relationships/image" Target="../media/image342.png"/><Relationship Id="rId4" Type="http://schemas.openxmlformats.org/officeDocument/2006/relationships/image" Target="../media/image341.png"/></Relationships>
</file>

<file path=ppt/slides/_rels/slide72.xml.rels><?xml version="1.0" encoding="UTF-8" standalone="yes"?>
<Relationships xmlns="http://schemas.openxmlformats.org/package/2006/relationships"><Relationship Id="rId2" Type="http://schemas.openxmlformats.org/officeDocument/2006/relationships/image" Target="../media/image345.pn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47.png"/><Relationship Id="rId2" Type="http://schemas.openxmlformats.org/officeDocument/2006/relationships/image" Target="../media/image346.png"/><Relationship Id="rId1" Type="http://schemas.openxmlformats.org/officeDocument/2006/relationships/slideLayout" Target="../slideLayouts/slideLayout2.xml"/><Relationship Id="rId4" Type="http://schemas.openxmlformats.org/officeDocument/2006/relationships/image" Target="../media/image348.png"/></Relationships>
</file>

<file path=ppt/slides/_rels/slide76.xml.rels><?xml version="1.0" encoding="UTF-8" standalone="yes"?>
<Relationships xmlns="http://schemas.openxmlformats.org/package/2006/relationships"><Relationship Id="rId2" Type="http://schemas.openxmlformats.org/officeDocument/2006/relationships/image" Target="../media/image349.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8" Type="http://schemas.openxmlformats.org/officeDocument/2006/relationships/customXml" Target="../ink/ink633.xml"/><Relationship Id="rId13" Type="http://schemas.openxmlformats.org/officeDocument/2006/relationships/image" Target="../media/image3380.png"/><Relationship Id="rId3" Type="http://schemas.openxmlformats.org/officeDocument/2006/relationships/image" Target="../media/image351.png"/><Relationship Id="rId7" Type="http://schemas.openxmlformats.org/officeDocument/2006/relationships/image" Target="../media/image3350.png"/><Relationship Id="rId12" Type="http://schemas.openxmlformats.org/officeDocument/2006/relationships/customXml" Target="../ink/ink635.xml"/><Relationship Id="rId2" Type="http://schemas.openxmlformats.org/officeDocument/2006/relationships/image" Target="../media/image350.png"/><Relationship Id="rId1" Type="http://schemas.openxmlformats.org/officeDocument/2006/relationships/slideLayout" Target="../slideLayouts/slideLayout2.xml"/><Relationship Id="rId6" Type="http://schemas.openxmlformats.org/officeDocument/2006/relationships/customXml" Target="../ink/ink632.xml"/><Relationship Id="rId11" Type="http://schemas.openxmlformats.org/officeDocument/2006/relationships/image" Target="../media/image3370.png"/><Relationship Id="rId5" Type="http://schemas.openxmlformats.org/officeDocument/2006/relationships/image" Target="../media/image353.png"/><Relationship Id="rId10" Type="http://schemas.openxmlformats.org/officeDocument/2006/relationships/customXml" Target="../ink/ink634.xml"/><Relationship Id="rId4" Type="http://schemas.openxmlformats.org/officeDocument/2006/relationships/image" Target="../media/image352.png"/><Relationship Id="rId9" Type="http://schemas.openxmlformats.org/officeDocument/2006/relationships/image" Target="../media/image3360.png"/></Relationships>
</file>

<file path=ppt/slides/_rels/slide78.xml.rels><?xml version="1.0" encoding="UTF-8" standalone="yes"?>
<Relationships xmlns="http://schemas.openxmlformats.org/package/2006/relationships"><Relationship Id="rId8" Type="http://schemas.openxmlformats.org/officeDocument/2006/relationships/image" Target="../media/image348.png"/><Relationship Id="rId13" Type="http://schemas.openxmlformats.org/officeDocument/2006/relationships/image" Target="../media/image357.png"/><Relationship Id="rId18" Type="http://schemas.openxmlformats.org/officeDocument/2006/relationships/customXml" Target="../ink/ink642.xml"/><Relationship Id="rId26" Type="http://schemas.openxmlformats.org/officeDocument/2006/relationships/image" Target="../media/image362.png"/><Relationship Id="rId3" Type="http://schemas.openxmlformats.org/officeDocument/2006/relationships/customXml" Target="../ink/ink636.xml"/><Relationship Id="rId21" Type="http://schemas.openxmlformats.org/officeDocument/2006/relationships/image" Target="../media/image359.png"/><Relationship Id="rId7" Type="http://schemas.openxmlformats.org/officeDocument/2006/relationships/image" Target="../media/image3400.png"/><Relationship Id="rId12" Type="http://schemas.openxmlformats.org/officeDocument/2006/relationships/image" Target="../media/image356.png"/><Relationship Id="rId17" Type="http://schemas.openxmlformats.org/officeDocument/2006/relationships/image" Target="../media/image3470.png"/><Relationship Id="rId25" Type="http://schemas.openxmlformats.org/officeDocument/2006/relationships/image" Target="../media/image361.png"/><Relationship Id="rId33" Type="http://schemas.openxmlformats.org/officeDocument/2006/relationships/image" Target="../media/image3580.png"/><Relationship Id="rId2" Type="http://schemas.openxmlformats.org/officeDocument/2006/relationships/image" Target="../media/image354.png"/><Relationship Id="rId16" Type="http://schemas.openxmlformats.org/officeDocument/2006/relationships/customXml" Target="../ink/ink641.xml"/><Relationship Id="rId20" Type="http://schemas.openxmlformats.org/officeDocument/2006/relationships/image" Target="../media/image358.png"/><Relationship Id="rId29" Type="http://schemas.openxmlformats.org/officeDocument/2006/relationships/image" Target="../media/image3560.png"/><Relationship Id="rId1" Type="http://schemas.openxmlformats.org/officeDocument/2006/relationships/slideLayout" Target="../slideLayouts/slideLayout2.xml"/><Relationship Id="rId6" Type="http://schemas.openxmlformats.org/officeDocument/2006/relationships/customXml" Target="../ink/ink638.xml"/><Relationship Id="rId11" Type="http://schemas.openxmlformats.org/officeDocument/2006/relationships/image" Target="../media/image355.png"/><Relationship Id="rId24" Type="http://schemas.openxmlformats.org/officeDocument/2006/relationships/image" Target="../media/image360.png"/><Relationship Id="rId32" Type="http://schemas.openxmlformats.org/officeDocument/2006/relationships/customXml" Target="../ink/ink646.xml"/><Relationship Id="rId5" Type="http://schemas.openxmlformats.org/officeDocument/2006/relationships/customXml" Target="../ink/ink637.xml"/><Relationship Id="rId15" Type="http://schemas.openxmlformats.org/officeDocument/2006/relationships/image" Target="../media/image3460.png"/><Relationship Id="rId23" Type="http://schemas.openxmlformats.org/officeDocument/2006/relationships/image" Target="../media/image3510.png"/><Relationship Id="rId28" Type="http://schemas.openxmlformats.org/officeDocument/2006/relationships/customXml" Target="../ink/ink644.xml"/><Relationship Id="rId10" Type="http://schemas.openxmlformats.org/officeDocument/2006/relationships/image" Target="../media/image3420.png"/><Relationship Id="rId19" Type="http://schemas.openxmlformats.org/officeDocument/2006/relationships/image" Target="../media/image3480.png"/><Relationship Id="rId31" Type="http://schemas.openxmlformats.org/officeDocument/2006/relationships/image" Target="../media/image3570.png"/><Relationship Id="rId4" Type="http://schemas.openxmlformats.org/officeDocument/2006/relationships/image" Target="../media/image1811.png"/><Relationship Id="rId9" Type="http://schemas.openxmlformats.org/officeDocument/2006/relationships/customXml" Target="../ink/ink639.xml"/><Relationship Id="rId14" Type="http://schemas.openxmlformats.org/officeDocument/2006/relationships/customXml" Target="../ink/ink640.xml"/><Relationship Id="rId22" Type="http://schemas.openxmlformats.org/officeDocument/2006/relationships/customXml" Target="../ink/ink643.xml"/><Relationship Id="rId27" Type="http://schemas.openxmlformats.org/officeDocument/2006/relationships/image" Target="../media/image363.png"/><Relationship Id="rId30" Type="http://schemas.openxmlformats.org/officeDocument/2006/relationships/customXml" Target="../ink/ink645.xml"/></Relationships>
</file>

<file path=ppt/slides/_rels/slide79.xml.rels><?xml version="1.0" encoding="UTF-8" standalone="yes"?>
<Relationships xmlns="http://schemas.openxmlformats.org/package/2006/relationships"><Relationship Id="rId8" Type="http://schemas.openxmlformats.org/officeDocument/2006/relationships/customXml" Target="../ink/ink648.xml"/><Relationship Id="rId13" Type="http://schemas.openxmlformats.org/officeDocument/2006/relationships/image" Target="../media/image3660.png"/><Relationship Id="rId18" Type="http://schemas.openxmlformats.org/officeDocument/2006/relationships/customXml" Target="../ink/ink653.xml"/><Relationship Id="rId3" Type="http://schemas.openxmlformats.org/officeDocument/2006/relationships/image" Target="../media/image365.png"/><Relationship Id="rId21" Type="http://schemas.openxmlformats.org/officeDocument/2006/relationships/image" Target="../media/image370.png"/><Relationship Id="rId7" Type="http://schemas.openxmlformats.org/officeDocument/2006/relationships/image" Target="../media/image3630.png"/><Relationship Id="rId12" Type="http://schemas.openxmlformats.org/officeDocument/2006/relationships/customXml" Target="../ink/ink650.xml"/><Relationship Id="rId17" Type="http://schemas.openxmlformats.org/officeDocument/2006/relationships/image" Target="../media/image368.png"/><Relationship Id="rId2" Type="http://schemas.openxmlformats.org/officeDocument/2006/relationships/image" Target="../media/image364.png"/><Relationship Id="rId16" Type="http://schemas.openxmlformats.org/officeDocument/2006/relationships/customXml" Target="../ink/ink652.xml"/><Relationship Id="rId20" Type="http://schemas.openxmlformats.org/officeDocument/2006/relationships/customXml" Target="../ink/ink654.xml"/><Relationship Id="rId1" Type="http://schemas.openxmlformats.org/officeDocument/2006/relationships/slideLayout" Target="../slideLayouts/slideLayout2.xml"/><Relationship Id="rId6" Type="http://schemas.openxmlformats.org/officeDocument/2006/relationships/customXml" Target="../ink/ink647.xml"/><Relationship Id="rId11" Type="http://schemas.openxmlformats.org/officeDocument/2006/relationships/image" Target="../media/image3650.png"/><Relationship Id="rId5" Type="http://schemas.openxmlformats.org/officeDocument/2006/relationships/image" Target="../media/image367.png"/><Relationship Id="rId15" Type="http://schemas.openxmlformats.org/officeDocument/2006/relationships/image" Target="../media/image3670.png"/><Relationship Id="rId10" Type="http://schemas.openxmlformats.org/officeDocument/2006/relationships/customXml" Target="../ink/ink649.xml"/><Relationship Id="rId19" Type="http://schemas.openxmlformats.org/officeDocument/2006/relationships/image" Target="../media/image369.png"/><Relationship Id="rId4" Type="http://schemas.openxmlformats.org/officeDocument/2006/relationships/image" Target="../media/image366.png"/><Relationship Id="rId9" Type="http://schemas.openxmlformats.org/officeDocument/2006/relationships/image" Target="../media/image3640.png"/><Relationship Id="rId14" Type="http://schemas.openxmlformats.org/officeDocument/2006/relationships/customXml" Target="../ink/ink651.xml"/><Relationship Id="rId22" Type="http://schemas.openxmlformats.org/officeDocument/2006/relationships/image" Target="../media/image371.png"/></Relationships>
</file>

<file path=ppt/slides/_rels/slide8.xml.rels><?xml version="1.0" encoding="UTF-8" standalone="yes"?>
<Relationships xmlns="http://schemas.openxmlformats.org/package/2006/relationships"><Relationship Id="rId8" Type="http://schemas.openxmlformats.org/officeDocument/2006/relationships/image" Target="../media/image812.png"/><Relationship Id="rId13" Type="http://schemas.openxmlformats.org/officeDocument/2006/relationships/customXml" Target="../ink/ink83.xml"/><Relationship Id="rId3" Type="http://schemas.openxmlformats.org/officeDocument/2006/relationships/image" Target="../media/image26.png"/><Relationship Id="rId7" Type="http://schemas.openxmlformats.org/officeDocument/2006/relationships/customXml" Target="../ink/ink80.xml"/><Relationship Id="rId12" Type="http://schemas.openxmlformats.org/officeDocument/2006/relationships/image" Target="../media/image1011.png"/><Relationship Id="rId2" Type="http://schemas.openxmlformats.org/officeDocument/2006/relationships/image" Target="../media/image25.png"/><Relationship Id="rId16" Type="http://schemas.openxmlformats.org/officeDocument/2006/relationships/image" Target="../media/image1212.png"/><Relationship Id="rId1" Type="http://schemas.openxmlformats.org/officeDocument/2006/relationships/slideLayout" Target="../slideLayouts/slideLayout2.xml"/><Relationship Id="rId6" Type="http://schemas.openxmlformats.org/officeDocument/2006/relationships/image" Target="../media/image712.png"/><Relationship Id="rId11" Type="http://schemas.openxmlformats.org/officeDocument/2006/relationships/customXml" Target="../ink/ink82.xml"/><Relationship Id="rId5" Type="http://schemas.openxmlformats.org/officeDocument/2006/relationships/customXml" Target="../ink/ink79.xml"/><Relationship Id="rId15" Type="http://schemas.openxmlformats.org/officeDocument/2006/relationships/customXml" Target="../ink/ink84.xml"/><Relationship Id="rId10" Type="http://schemas.openxmlformats.org/officeDocument/2006/relationships/image" Target="../media/image911.png"/><Relationship Id="rId4" Type="http://schemas.openxmlformats.org/officeDocument/2006/relationships/image" Target="../media/image27.png"/><Relationship Id="rId9" Type="http://schemas.openxmlformats.org/officeDocument/2006/relationships/customXml" Target="../ink/ink81.xml"/><Relationship Id="rId14" Type="http://schemas.openxmlformats.org/officeDocument/2006/relationships/image" Target="../media/image1111.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8" Type="http://schemas.openxmlformats.org/officeDocument/2006/relationships/image" Target="../media/image376.png"/><Relationship Id="rId13" Type="http://schemas.openxmlformats.org/officeDocument/2006/relationships/image" Target="../media/image379.png"/><Relationship Id="rId18" Type="http://schemas.openxmlformats.org/officeDocument/2006/relationships/image" Target="../media/image383.png"/><Relationship Id="rId26" Type="http://schemas.openxmlformats.org/officeDocument/2006/relationships/image" Target="../media/image387.png"/><Relationship Id="rId3" Type="http://schemas.openxmlformats.org/officeDocument/2006/relationships/image" Target="../media/image373.png"/><Relationship Id="rId21" Type="http://schemas.openxmlformats.org/officeDocument/2006/relationships/customXml" Target="../ink/ink661.xml"/><Relationship Id="rId7" Type="http://schemas.openxmlformats.org/officeDocument/2006/relationships/customXml" Target="../ink/ink656.xml"/><Relationship Id="rId12" Type="http://schemas.openxmlformats.org/officeDocument/2006/relationships/image" Target="../media/image378.png"/><Relationship Id="rId17" Type="http://schemas.openxmlformats.org/officeDocument/2006/relationships/customXml" Target="../ink/ink659.xml"/><Relationship Id="rId25" Type="http://schemas.openxmlformats.org/officeDocument/2006/relationships/customXml" Target="../ink/ink663.xml"/><Relationship Id="rId2" Type="http://schemas.openxmlformats.org/officeDocument/2006/relationships/image" Target="../media/image372.png"/><Relationship Id="rId16" Type="http://schemas.openxmlformats.org/officeDocument/2006/relationships/image" Target="../media/image382.png"/><Relationship Id="rId20" Type="http://schemas.openxmlformats.org/officeDocument/2006/relationships/image" Target="../media/image384.png"/><Relationship Id="rId29" Type="http://schemas.openxmlformats.org/officeDocument/2006/relationships/customXml" Target="../ink/ink665.xml"/><Relationship Id="rId1" Type="http://schemas.openxmlformats.org/officeDocument/2006/relationships/slideLayout" Target="../slideLayouts/slideLayout2.xml"/><Relationship Id="rId6" Type="http://schemas.openxmlformats.org/officeDocument/2006/relationships/image" Target="../media/image375.png"/><Relationship Id="rId11" Type="http://schemas.openxmlformats.org/officeDocument/2006/relationships/customXml" Target="../ink/ink658.xml"/><Relationship Id="rId24" Type="http://schemas.openxmlformats.org/officeDocument/2006/relationships/image" Target="../media/image386.png"/><Relationship Id="rId32" Type="http://schemas.openxmlformats.org/officeDocument/2006/relationships/image" Target="../media/image390.png"/><Relationship Id="rId5" Type="http://schemas.openxmlformats.org/officeDocument/2006/relationships/customXml" Target="../ink/ink655.xml"/><Relationship Id="rId15" Type="http://schemas.openxmlformats.org/officeDocument/2006/relationships/image" Target="../media/image381.png"/><Relationship Id="rId23" Type="http://schemas.openxmlformats.org/officeDocument/2006/relationships/customXml" Target="../ink/ink662.xml"/><Relationship Id="rId28" Type="http://schemas.openxmlformats.org/officeDocument/2006/relationships/image" Target="../media/image388.png"/><Relationship Id="rId10" Type="http://schemas.openxmlformats.org/officeDocument/2006/relationships/image" Target="../media/image377.png"/><Relationship Id="rId19" Type="http://schemas.openxmlformats.org/officeDocument/2006/relationships/customXml" Target="../ink/ink660.xml"/><Relationship Id="rId31" Type="http://schemas.openxmlformats.org/officeDocument/2006/relationships/customXml" Target="../ink/ink666.xml"/><Relationship Id="rId4" Type="http://schemas.openxmlformats.org/officeDocument/2006/relationships/image" Target="../media/image374.png"/><Relationship Id="rId9" Type="http://schemas.openxmlformats.org/officeDocument/2006/relationships/customXml" Target="../ink/ink657.xml"/><Relationship Id="rId14" Type="http://schemas.openxmlformats.org/officeDocument/2006/relationships/image" Target="../media/image380.png"/><Relationship Id="rId22" Type="http://schemas.openxmlformats.org/officeDocument/2006/relationships/image" Target="../media/image385.png"/><Relationship Id="rId27" Type="http://schemas.openxmlformats.org/officeDocument/2006/relationships/customXml" Target="../ink/ink664.xml"/><Relationship Id="rId30" Type="http://schemas.openxmlformats.org/officeDocument/2006/relationships/image" Target="../media/image389.png"/></Relationships>
</file>

<file path=ppt/slides/_rels/slide82.xml.rels><?xml version="1.0" encoding="UTF-8" standalone="yes"?>
<Relationships xmlns="http://schemas.openxmlformats.org/package/2006/relationships"><Relationship Id="rId8" Type="http://schemas.openxmlformats.org/officeDocument/2006/relationships/customXml" Target="../ink/ink668.xml"/><Relationship Id="rId13" Type="http://schemas.openxmlformats.org/officeDocument/2006/relationships/image" Target="../media/image398.png"/><Relationship Id="rId18" Type="http://schemas.openxmlformats.org/officeDocument/2006/relationships/image" Target="../media/image400.png"/><Relationship Id="rId26" Type="http://schemas.openxmlformats.org/officeDocument/2006/relationships/image" Target="../media/image404.png"/><Relationship Id="rId3" Type="http://schemas.openxmlformats.org/officeDocument/2006/relationships/image" Target="../media/image392.png"/><Relationship Id="rId21" Type="http://schemas.openxmlformats.org/officeDocument/2006/relationships/customXml" Target="../ink/ink675.xml"/><Relationship Id="rId7" Type="http://schemas.openxmlformats.org/officeDocument/2006/relationships/image" Target="../media/image395.png"/><Relationship Id="rId12" Type="http://schemas.openxmlformats.org/officeDocument/2006/relationships/customXml" Target="../ink/ink670.xml"/><Relationship Id="rId17" Type="http://schemas.openxmlformats.org/officeDocument/2006/relationships/customXml" Target="../ink/ink673.xml"/><Relationship Id="rId25" Type="http://schemas.openxmlformats.org/officeDocument/2006/relationships/customXml" Target="../ink/ink677.xml"/><Relationship Id="rId2" Type="http://schemas.openxmlformats.org/officeDocument/2006/relationships/image" Target="../media/image391.png"/><Relationship Id="rId16" Type="http://schemas.openxmlformats.org/officeDocument/2006/relationships/customXml" Target="../ink/ink672.xml"/><Relationship Id="rId20" Type="http://schemas.openxmlformats.org/officeDocument/2006/relationships/image" Target="../media/image401.png"/><Relationship Id="rId1" Type="http://schemas.openxmlformats.org/officeDocument/2006/relationships/slideLayout" Target="../slideLayouts/slideLayout2.xml"/><Relationship Id="rId6" Type="http://schemas.openxmlformats.org/officeDocument/2006/relationships/customXml" Target="../ink/ink667.xml"/><Relationship Id="rId11" Type="http://schemas.openxmlformats.org/officeDocument/2006/relationships/image" Target="../media/image397.png"/><Relationship Id="rId24" Type="http://schemas.openxmlformats.org/officeDocument/2006/relationships/image" Target="../media/image403.png"/><Relationship Id="rId5" Type="http://schemas.openxmlformats.org/officeDocument/2006/relationships/image" Target="../media/image394.png"/><Relationship Id="rId15" Type="http://schemas.openxmlformats.org/officeDocument/2006/relationships/image" Target="../media/image399.png"/><Relationship Id="rId23" Type="http://schemas.openxmlformats.org/officeDocument/2006/relationships/customXml" Target="../ink/ink676.xml"/><Relationship Id="rId10" Type="http://schemas.openxmlformats.org/officeDocument/2006/relationships/customXml" Target="../ink/ink669.xml"/><Relationship Id="rId19" Type="http://schemas.openxmlformats.org/officeDocument/2006/relationships/customXml" Target="../ink/ink674.xml"/><Relationship Id="rId4" Type="http://schemas.openxmlformats.org/officeDocument/2006/relationships/image" Target="../media/image393.png"/><Relationship Id="rId9" Type="http://schemas.openxmlformats.org/officeDocument/2006/relationships/image" Target="../media/image396.png"/><Relationship Id="rId14" Type="http://schemas.openxmlformats.org/officeDocument/2006/relationships/customXml" Target="../ink/ink671.xml"/><Relationship Id="rId22" Type="http://schemas.openxmlformats.org/officeDocument/2006/relationships/image" Target="../media/image402.png"/></Relationships>
</file>

<file path=ppt/slides/_rels/slide83.xml.rels><?xml version="1.0" encoding="UTF-8" standalone="yes"?>
<Relationships xmlns="http://schemas.openxmlformats.org/package/2006/relationships"><Relationship Id="rId8" Type="http://schemas.openxmlformats.org/officeDocument/2006/relationships/image" Target="../media/image409.png"/><Relationship Id="rId3" Type="http://schemas.openxmlformats.org/officeDocument/2006/relationships/image" Target="../media/image406.png"/><Relationship Id="rId7" Type="http://schemas.openxmlformats.org/officeDocument/2006/relationships/image" Target="../media/image408.png"/><Relationship Id="rId2" Type="http://schemas.openxmlformats.org/officeDocument/2006/relationships/image" Target="../media/image405.png"/><Relationship Id="rId1" Type="http://schemas.openxmlformats.org/officeDocument/2006/relationships/slideLayout" Target="../slideLayouts/slideLayout2.xml"/><Relationship Id="rId6" Type="http://schemas.openxmlformats.org/officeDocument/2006/relationships/customXml" Target="../ink/ink679.xml"/><Relationship Id="rId5" Type="http://schemas.openxmlformats.org/officeDocument/2006/relationships/image" Target="../media/image407.png"/><Relationship Id="rId10" Type="http://schemas.openxmlformats.org/officeDocument/2006/relationships/image" Target="../media/image410.png"/><Relationship Id="rId4" Type="http://schemas.openxmlformats.org/officeDocument/2006/relationships/customXml" Target="../ink/ink678.xml"/><Relationship Id="rId9" Type="http://schemas.openxmlformats.org/officeDocument/2006/relationships/customXml" Target="../ink/ink680.xml"/></Relationships>
</file>

<file path=ppt/slides/_rels/slide84.xml.rels><?xml version="1.0" encoding="UTF-8" standalone="yes"?>
<Relationships xmlns="http://schemas.openxmlformats.org/package/2006/relationships"><Relationship Id="rId8" Type="http://schemas.openxmlformats.org/officeDocument/2006/relationships/customXml" Target="../ink/ink682.xml"/><Relationship Id="rId13" Type="http://schemas.openxmlformats.org/officeDocument/2006/relationships/customXml" Target="../ink/ink684.xml"/><Relationship Id="rId18" Type="http://schemas.openxmlformats.org/officeDocument/2006/relationships/image" Target="../media/image421.png"/><Relationship Id="rId3" Type="http://schemas.openxmlformats.org/officeDocument/2006/relationships/image" Target="../media/image412.png"/><Relationship Id="rId7" Type="http://schemas.openxmlformats.org/officeDocument/2006/relationships/image" Target="../media/image415.png"/><Relationship Id="rId12" Type="http://schemas.openxmlformats.org/officeDocument/2006/relationships/image" Target="../media/image418.png"/><Relationship Id="rId17" Type="http://schemas.openxmlformats.org/officeDocument/2006/relationships/customXml" Target="../ink/ink686.xml"/><Relationship Id="rId2" Type="http://schemas.openxmlformats.org/officeDocument/2006/relationships/image" Target="../media/image411.png"/><Relationship Id="rId16" Type="http://schemas.openxmlformats.org/officeDocument/2006/relationships/image" Target="../media/image420.png"/><Relationship Id="rId20" Type="http://schemas.openxmlformats.org/officeDocument/2006/relationships/image" Target="../media/image422.png"/><Relationship Id="rId1" Type="http://schemas.openxmlformats.org/officeDocument/2006/relationships/slideLayout" Target="../slideLayouts/slideLayout2.xml"/><Relationship Id="rId6" Type="http://schemas.openxmlformats.org/officeDocument/2006/relationships/customXml" Target="../ink/ink681.xml"/><Relationship Id="rId11" Type="http://schemas.openxmlformats.org/officeDocument/2006/relationships/customXml" Target="../ink/ink683.xml"/><Relationship Id="rId5" Type="http://schemas.openxmlformats.org/officeDocument/2006/relationships/image" Target="../media/image414.png"/><Relationship Id="rId15" Type="http://schemas.openxmlformats.org/officeDocument/2006/relationships/customXml" Target="../ink/ink685.xml"/><Relationship Id="rId10" Type="http://schemas.openxmlformats.org/officeDocument/2006/relationships/image" Target="../media/image417.png"/><Relationship Id="rId19" Type="http://schemas.openxmlformats.org/officeDocument/2006/relationships/customXml" Target="../ink/ink687.xml"/><Relationship Id="rId4" Type="http://schemas.openxmlformats.org/officeDocument/2006/relationships/image" Target="../media/image413.png"/><Relationship Id="rId9" Type="http://schemas.openxmlformats.org/officeDocument/2006/relationships/image" Target="../media/image416.png"/><Relationship Id="rId14" Type="http://schemas.openxmlformats.org/officeDocument/2006/relationships/image" Target="../media/image419.png"/></Relationships>
</file>

<file path=ppt/slides/_rels/slide85.xml.rels><?xml version="1.0" encoding="UTF-8" standalone="yes"?>
<Relationships xmlns="http://schemas.openxmlformats.org/package/2006/relationships"><Relationship Id="rId3" Type="http://schemas.openxmlformats.org/officeDocument/2006/relationships/image" Target="../media/image423.png"/><Relationship Id="rId2" Type="http://schemas.openxmlformats.org/officeDocument/2006/relationships/image" Target="../media/image414.png"/><Relationship Id="rId1" Type="http://schemas.openxmlformats.org/officeDocument/2006/relationships/slideLayout" Target="../slideLayouts/slideLayout2.xml"/><Relationship Id="rId11" Type="http://schemas.openxmlformats.org/officeDocument/2006/relationships/image" Target="../media/image427.png"/><Relationship Id="rId10" Type="http://schemas.openxmlformats.org/officeDocument/2006/relationships/customXml" Target="../ink/ink689.xml"/><Relationship Id="rId4" Type="http://schemas.openxmlformats.org/officeDocument/2006/relationships/customXml" Target="../ink/ink688.xml"/><Relationship Id="rId9" Type="http://schemas.openxmlformats.org/officeDocument/2006/relationships/image" Target="../media/image426.png"/></Relationships>
</file>

<file path=ppt/slides/_rels/slide86.xml.rels><?xml version="1.0" encoding="UTF-8" standalone="yes"?>
<Relationships xmlns="http://schemas.openxmlformats.org/package/2006/relationships"><Relationship Id="rId2" Type="http://schemas.openxmlformats.org/officeDocument/2006/relationships/image" Target="../media/image424.png"/><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425.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8" Type="http://schemas.openxmlformats.org/officeDocument/2006/relationships/image" Target="../media/image433.png"/><Relationship Id="rId13" Type="http://schemas.openxmlformats.org/officeDocument/2006/relationships/customXml" Target="../ink/ink693.xml"/><Relationship Id="rId18" Type="http://schemas.openxmlformats.org/officeDocument/2006/relationships/customXml" Target="../ink/ink695.xml"/><Relationship Id="rId3" Type="http://schemas.openxmlformats.org/officeDocument/2006/relationships/image" Target="../media/image429.png"/><Relationship Id="rId21" Type="http://schemas.openxmlformats.org/officeDocument/2006/relationships/image" Target="../media/image441.png"/><Relationship Id="rId7" Type="http://schemas.openxmlformats.org/officeDocument/2006/relationships/customXml" Target="../ink/ink691.xml"/><Relationship Id="rId12" Type="http://schemas.openxmlformats.org/officeDocument/2006/relationships/image" Target="../media/image436.png"/><Relationship Id="rId17" Type="http://schemas.openxmlformats.org/officeDocument/2006/relationships/image" Target="../media/image434.png"/><Relationship Id="rId2" Type="http://schemas.openxmlformats.org/officeDocument/2006/relationships/image" Target="../media/image428.png"/><Relationship Id="rId16" Type="http://schemas.openxmlformats.org/officeDocument/2006/relationships/image" Target="../media/image438.png"/><Relationship Id="rId20" Type="http://schemas.openxmlformats.org/officeDocument/2006/relationships/customXml" Target="../ink/ink696.xml"/><Relationship Id="rId1" Type="http://schemas.openxmlformats.org/officeDocument/2006/relationships/slideLayout" Target="../slideLayouts/slideLayout2.xml"/><Relationship Id="rId6" Type="http://schemas.openxmlformats.org/officeDocument/2006/relationships/image" Target="../media/image4320.png"/><Relationship Id="rId11" Type="http://schemas.openxmlformats.org/officeDocument/2006/relationships/customXml" Target="../ink/ink692.xml"/><Relationship Id="rId5" Type="http://schemas.openxmlformats.org/officeDocument/2006/relationships/customXml" Target="../ink/ink690.xml"/><Relationship Id="rId15" Type="http://schemas.openxmlformats.org/officeDocument/2006/relationships/customXml" Target="../ink/ink694.xml"/><Relationship Id="rId10" Type="http://schemas.openxmlformats.org/officeDocument/2006/relationships/image" Target="../media/image432.png"/><Relationship Id="rId19" Type="http://schemas.openxmlformats.org/officeDocument/2006/relationships/image" Target="../media/image440.png"/><Relationship Id="rId4" Type="http://schemas.openxmlformats.org/officeDocument/2006/relationships/image" Target="../media/image430.png"/><Relationship Id="rId9" Type="http://schemas.openxmlformats.org/officeDocument/2006/relationships/image" Target="../media/image431.png"/><Relationship Id="rId14" Type="http://schemas.openxmlformats.org/officeDocument/2006/relationships/image" Target="../media/image437.png"/></Relationships>
</file>

<file path=ppt/slides/_rels/slide9.xml.rels><?xml version="1.0" encoding="UTF-8" standalone="yes"?>
<Relationships xmlns="http://schemas.openxmlformats.org/package/2006/relationships"><Relationship Id="rId8" Type="http://schemas.openxmlformats.org/officeDocument/2006/relationships/image" Target="../media/image1712.png"/><Relationship Id="rId13" Type="http://schemas.openxmlformats.org/officeDocument/2006/relationships/image" Target="../media/image2011.png"/><Relationship Id="rId18" Type="http://schemas.openxmlformats.org/officeDocument/2006/relationships/customXml" Target="../ink/ink91.xml"/><Relationship Id="rId3" Type="http://schemas.openxmlformats.org/officeDocument/2006/relationships/image" Target="../media/image29.png"/><Relationship Id="rId7" Type="http://schemas.openxmlformats.org/officeDocument/2006/relationships/customXml" Target="../ink/ink86.xml"/><Relationship Id="rId12" Type="http://schemas.openxmlformats.org/officeDocument/2006/relationships/customXml" Target="../ink/ink88.xml"/><Relationship Id="rId17" Type="http://schemas.openxmlformats.org/officeDocument/2006/relationships/image" Target="../media/image2210.png"/><Relationship Id="rId2" Type="http://schemas.openxmlformats.org/officeDocument/2006/relationships/image" Target="../media/image28.png"/><Relationship Id="rId16" Type="http://schemas.openxmlformats.org/officeDocument/2006/relationships/customXml" Target="../ink/ink90.xml"/><Relationship Id="rId1" Type="http://schemas.openxmlformats.org/officeDocument/2006/relationships/slideLayout" Target="../slideLayouts/slideLayout2.xml"/><Relationship Id="rId6" Type="http://schemas.openxmlformats.org/officeDocument/2006/relationships/image" Target="../media/image1612.png"/><Relationship Id="rId11" Type="http://schemas.openxmlformats.org/officeDocument/2006/relationships/image" Target="../media/image1912.png"/><Relationship Id="rId5" Type="http://schemas.openxmlformats.org/officeDocument/2006/relationships/customXml" Target="../ink/ink85.xml"/><Relationship Id="rId15" Type="http://schemas.openxmlformats.org/officeDocument/2006/relationships/image" Target="../media/image2111.png"/><Relationship Id="rId10" Type="http://schemas.openxmlformats.org/officeDocument/2006/relationships/customXml" Target="../ink/ink87.xml"/><Relationship Id="rId19" Type="http://schemas.openxmlformats.org/officeDocument/2006/relationships/image" Target="../media/image2311.png"/><Relationship Id="rId4" Type="http://schemas.openxmlformats.org/officeDocument/2006/relationships/image" Target="../media/image30.png"/><Relationship Id="rId9" Type="http://schemas.openxmlformats.org/officeDocument/2006/relationships/image" Target="../media/image31.png"/><Relationship Id="rId14" Type="http://schemas.openxmlformats.org/officeDocument/2006/relationships/customXml" Target="../ink/ink89.xml"/></Relationships>
</file>

<file path=ppt/slides/_rels/slide90.xml.rels><?xml version="1.0" encoding="UTF-8" standalone="yes"?>
<Relationships xmlns="http://schemas.openxmlformats.org/package/2006/relationships"><Relationship Id="rId8" Type="http://schemas.openxmlformats.org/officeDocument/2006/relationships/customXml" Target="../ink/ink699.xml"/><Relationship Id="rId13" Type="http://schemas.openxmlformats.org/officeDocument/2006/relationships/image" Target="../media/image443.png"/><Relationship Id="rId3" Type="http://schemas.openxmlformats.org/officeDocument/2006/relationships/image" Target="../media/image439.png"/><Relationship Id="rId7" Type="http://schemas.openxmlformats.org/officeDocument/2006/relationships/image" Target="../media/image445.png"/><Relationship Id="rId12" Type="http://schemas.openxmlformats.org/officeDocument/2006/relationships/image" Target="../media/image442.png"/><Relationship Id="rId2" Type="http://schemas.openxmlformats.org/officeDocument/2006/relationships/image" Target="../media/image435.png"/><Relationship Id="rId1" Type="http://schemas.openxmlformats.org/officeDocument/2006/relationships/slideLayout" Target="../slideLayouts/slideLayout2.xml"/><Relationship Id="rId6" Type="http://schemas.openxmlformats.org/officeDocument/2006/relationships/customXml" Target="../ink/ink698.xml"/><Relationship Id="rId11" Type="http://schemas.openxmlformats.org/officeDocument/2006/relationships/image" Target="../media/image447.png"/><Relationship Id="rId5" Type="http://schemas.openxmlformats.org/officeDocument/2006/relationships/image" Target="../media/image444.png"/><Relationship Id="rId10" Type="http://schemas.openxmlformats.org/officeDocument/2006/relationships/customXml" Target="../ink/ink700.xml"/><Relationship Id="rId4" Type="http://schemas.openxmlformats.org/officeDocument/2006/relationships/customXml" Target="../ink/ink697.xml"/><Relationship Id="rId9" Type="http://schemas.openxmlformats.org/officeDocument/2006/relationships/image" Target="../media/image446.png"/></Relationships>
</file>

<file path=ppt/slides/_rels/slide91.xml.rels><?xml version="1.0" encoding="UTF-8" standalone="yes"?>
<Relationships xmlns="http://schemas.openxmlformats.org/package/2006/relationships"><Relationship Id="rId13" Type="http://schemas.openxmlformats.org/officeDocument/2006/relationships/image" Target="../media/image457.png"/><Relationship Id="rId18" Type="http://schemas.openxmlformats.org/officeDocument/2006/relationships/customXml" Target="../ink/ink705.xml"/><Relationship Id="rId3" Type="http://schemas.openxmlformats.org/officeDocument/2006/relationships/image" Target="../media/image449.png"/><Relationship Id="rId21" Type="http://schemas.openxmlformats.org/officeDocument/2006/relationships/image" Target="../media/image1620.png"/><Relationship Id="rId12" Type="http://schemas.openxmlformats.org/officeDocument/2006/relationships/customXml" Target="../ink/ink702.xml"/><Relationship Id="rId17" Type="http://schemas.openxmlformats.org/officeDocument/2006/relationships/image" Target="../media/image459.png"/><Relationship Id="rId2" Type="http://schemas.openxmlformats.org/officeDocument/2006/relationships/image" Target="../media/image448.png"/><Relationship Id="rId16" Type="http://schemas.openxmlformats.org/officeDocument/2006/relationships/customXml" Target="../ink/ink704.xml"/><Relationship Id="rId20" Type="http://schemas.openxmlformats.org/officeDocument/2006/relationships/customXml" Target="../ink/ink706.xml"/><Relationship Id="rId1" Type="http://schemas.openxmlformats.org/officeDocument/2006/relationships/slideLayout" Target="../slideLayouts/slideLayout2.xml"/><Relationship Id="rId6" Type="http://schemas.openxmlformats.org/officeDocument/2006/relationships/customXml" Target="../ink/ink701.xml"/><Relationship Id="rId11" Type="http://schemas.openxmlformats.org/officeDocument/2006/relationships/image" Target="../media/image456.png"/><Relationship Id="rId24" Type="http://schemas.openxmlformats.org/officeDocument/2006/relationships/image" Target="../media/image461.png"/><Relationship Id="rId5" Type="http://schemas.openxmlformats.org/officeDocument/2006/relationships/image" Target="../media/image451.png"/><Relationship Id="rId15" Type="http://schemas.openxmlformats.org/officeDocument/2006/relationships/image" Target="../media/image458.png"/><Relationship Id="rId23" Type="http://schemas.openxmlformats.org/officeDocument/2006/relationships/customXml" Target="../ink/ink708.xml"/><Relationship Id="rId19" Type="http://schemas.openxmlformats.org/officeDocument/2006/relationships/image" Target="../media/image460.png"/><Relationship Id="rId4" Type="http://schemas.openxmlformats.org/officeDocument/2006/relationships/image" Target="../media/image450.png"/><Relationship Id="rId14" Type="http://schemas.openxmlformats.org/officeDocument/2006/relationships/customXml" Target="../ink/ink703.xml"/><Relationship Id="rId22" Type="http://schemas.openxmlformats.org/officeDocument/2006/relationships/customXml" Target="../ink/ink70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8" Type="http://schemas.openxmlformats.org/officeDocument/2006/relationships/customXml" Target="../ink/ink711.xml"/><Relationship Id="rId13" Type="http://schemas.openxmlformats.org/officeDocument/2006/relationships/image" Target="../media/image468.png"/><Relationship Id="rId18" Type="http://schemas.openxmlformats.org/officeDocument/2006/relationships/image" Target="../media/image470.png"/><Relationship Id="rId26" Type="http://schemas.openxmlformats.org/officeDocument/2006/relationships/image" Target="../media/image474.png"/><Relationship Id="rId3" Type="http://schemas.openxmlformats.org/officeDocument/2006/relationships/customXml" Target="../ink/ink709.xml"/><Relationship Id="rId21" Type="http://schemas.openxmlformats.org/officeDocument/2006/relationships/customXml" Target="../ink/ink717.xml"/><Relationship Id="rId7" Type="http://schemas.openxmlformats.org/officeDocument/2006/relationships/image" Target="../media/image453.png"/><Relationship Id="rId12" Type="http://schemas.openxmlformats.org/officeDocument/2006/relationships/customXml" Target="../ink/ink713.xml"/><Relationship Id="rId17" Type="http://schemas.openxmlformats.org/officeDocument/2006/relationships/customXml" Target="../ink/ink715.xml"/><Relationship Id="rId25" Type="http://schemas.openxmlformats.org/officeDocument/2006/relationships/customXml" Target="../ink/ink719.xml"/><Relationship Id="rId2" Type="http://schemas.openxmlformats.org/officeDocument/2006/relationships/image" Target="../media/image452.png"/><Relationship Id="rId16" Type="http://schemas.openxmlformats.org/officeDocument/2006/relationships/image" Target="../media/image414.png"/><Relationship Id="rId20" Type="http://schemas.openxmlformats.org/officeDocument/2006/relationships/image" Target="../media/image471.png"/><Relationship Id="rId29" Type="http://schemas.openxmlformats.org/officeDocument/2006/relationships/customXml" Target="../ink/ink721.xml"/><Relationship Id="rId1" Type="http://schemas.openxmlformats.org/officeDocument/2006/relationships/slideLayout" Target="../slideLayouts/slideLayout2.xml"/><Relationship Id="rId6" Type="http://schemas.openxmlformats.org/officeDocument/2006/relationships/image" Target="../media/image464.png"/><Relationship Id="rId11" Type="http://schemas.openxmlformats.org/officeDocument/2006/relationships/image" Target="../media/image467.png"/><Relationship Id="rId24" Type="http://schemas.openxmlformats.org/officeDocument/2006/relationships/image" Target="../media/image473.png"/><Relationship Id="rId5" Type="http://schemas.openxmlformats.org/officeDocument/2006/relationships/customXml" Target="../ink/ink710.xml"/><Relationship Id="rId15" Type="http://schemas.openxmlformats.org/officeDocument/2006/relationships/image" Target="../media/image469.png"/><Relationship Id="rId23" Type="http://schemas.openxmlformats.org/officeDocument/2006/relationships/customXml" Target="../ink/ink718.xml"/><Relationship Id="rId28" Type="http://schemas.openxmlformats.org/officeDocument/2006/relationships/image" Target="../media/image475.png"/><Relationship Id="rId10" Type="http://schemas.openxmlformats.org/officeDocument/2006/relationships/customXml" Target="../ink/ink712.xml"/><Relationship Id="rId19" Type="http://schemas.openxmlformats.org/officeDocument/2006/relationships/customXml" Target="../ink/ink716.xml"/><Relationship Id="rId4" Type="http://schemas.openxmlformats.org/officeDocument/2006/relationships/image" Target="../media/image463.png"/><Relationship Id="rId9" Type="http://schemas.openxmlformats.org/officeDocument/2006/relationships/image" Target="../media/image466.png"/><Relationship Id="rId14" Type="http://schemas.openxmlformats.org/officeDocument/2006/relationships/customXml" Target="../ink/ink714.xml"/><Relationship Id="rId22" Type="http://schemas.openxmlformats.org/officeDocument/2006/relationships/image" Target="../media/image472.png"/><Relationship Id="rId27" Type="http://schemas.openxmlformats.org/officeDocument/2006/relationships/customXml" Target="../ink/ink720.xml"/><Relationship Id="rId30" Type="http://schemas.openxmlformats.org/officeDocument/2006/relationships/image" Target="../media/image476.png"/></Relationships>
</file>

<file path=ppt/slides/_rels/slide94.xml.rels><?xml version="1.0" encoding="UTF-8" standalone="yes"?>
<Relationships xmlns="http://schemas.openxmlformats.org/package/2006/relationships"><Relationship Id="rId8" Type="http://schemas.openxmlformats.org/officeDocument/2006/relationships/image" Target="../media/image480.png"/><Relationship Id="rId3" Type="http://schemas.openxmlformats.org/officeDocument/2006/relationships/customXml" Target="../ink/ink722.xml"/><Relationship Id="rId2" Type="http://schemas.openxmlformats.org/officeDocument/2006/relationships/image" Target="../media/image454.png"/><Relationship Id="rId1" Type="http://schemas.openxmlformats.org/officeDocument/2006/relationships/slideLayout" Target="../slideLayouts/slideLayout2.xml"/><Relationship Id="rId11" Type="http://schemas.openxmlformats.org/officeDocument/2006/relationships/image" Target="../media/image414.png"/><Relationship Id="rId10" Type="http://schemas.openxmlformats.org/officeDocument/2006/relationships/image" Target="../media/image481.png"/><Relationship Id="rId9" Type="http://schemas.openxmlformats.org/officeDocument/2006/relationships/customXml" Target="../ink/ink723.xml"/></Relationships>
</file>

<file path=ppt/slides/_rels/slide95.xml.rels><?xml version="1.0" encoding="UTF-8" standalone="yes"?>
<Relationships xmlns="http://schemas.openxmlformats.org/package/2006/relationships"><Relationship Id="rId2" Type="http://schemas.openxmlformats.org/officeDocument/2006/relationships/image" Target="../media/image455.gif"/><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462.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477.png"/><Relationship Id="rId2" Type="http://schemas.openxmlformats.org/officeDocument/2006/relationships/image" Target="../media/image465.png"/><Relationship Id="rId1" Type="http://schemas.openxmlformats.org/officeDocument/2006/relationships/slideLayout" Target="../slideLayouts/slideLayout2.xml"/><Relationship Id="rId4" Type="http://schemas.openxmlformats.org/officeDocument/2006/relationships/image" Target="../media/image478.png"/></Relationships>
</file>

<file path=ppt/slides/_rels/slide99.xml.rels><?xml version="1.0" encoding="UTF-8" standalone="yes"?>
<Relationships xmlns="http://schemas.openxmlformats.org/package/2006/relationships"><Relationship Id="rId8" Type="http://schemas.openxmlformats.org/officeDocument/2006/relationships/customXml" Target="../ink/ink725.xml"/><Relationship Id="rId13" Type="http://schemas.openxmlformats.org/officeDocument/2006/relationships/image" Target="../media/image493.png"/><Relationship Id="rId18" Type="http://schemas.openxmlformats.org/officeDocument/2006/relationships/image" Target="../media/image496.png"/><Relationship Id="rId26" Type="http://schemas.openxmlformats.org/officeDocument/2006/relationships/image" Target="../media/image500.png"/><Relationship Id="rId3" Type="http://schemas.openxmlformats.org/officeDocument/2006/relationships/image" Target="../media/image483.png"/><Relationship Id="rId21" Type="http://schemas.openxmlformats.org/officeDocument/2006/relationships/customXml" Target="../ink/ink731.xml"/><Relationship Id="rId7" Type="http://schemas.openxmlformats.org/officeDocument/2006/relationships/image" Target="../media/image490.png"/><Relationship Id="rId12" Type="http://schemas.openxmlformats.org/officeDocument/2006/relationships/customXml" Target="../ink/ink727.xml"/><Relationship Id="rId17" Type="http://schemas.openxmlformats.org/officeDocument/2006/relationships/customXml" Target="../ink/ink729.xml"/><Relationship Id="rId25" Type="http://schemas.openxmlformats.org/officeDocument/2006/relationships/customXml" Target="../ink/ink733.xml"/><Relationship Id="rId2" Type="http://schemas.openxmlformats.org/officeDocument/2006/relationships/image" Target="../media/image479.png"/><Relationship Id="rId16" Type="http://schemas.openxmlformats.org/officeDocument/2006/relationships/image" Target="../media/image495.png"/><Relationship Id="rId20" Type="http://schemas.openxmlformats.org/officeDocument/2006/relationships/image" Target="../media/image497.png"/><Relationship Id="rId1" Type="http://schemas.openxmlformats.org/officeDocument/2006/relationships/slideLayout" Target="../slideLayouts/slideLayout2.xml"/><Relationship Id="rId6" Type="http://schemas.openxmlformats.org/officeDocument/2006/relationships/customXml" Target="../ink/ink724.xml"/><Relationship Id="rId11" Type="http://schemas.openxmlformats.org/officeDocument/2006/relationships/image" Target="../media/image492.png"/><Relationship Id="rId24" Type="http://schemas.openxmlformats.org/officeDocument/2006/relationships/image" Target="../media/image499.png"/><Relationship Id="rId5" Type="http://schemas.openxmlformats.org/officeDocument/2006/relationships/image" Target="../media/image485.png"/><Relationship Id="rId15" Type="http://schemas.openxmlformats.org/officeDocument/2006/relationships/customXml" Target="../ink/ink728.xml"/><Relationship Id="rId23" Type="http://schemas.openxmlformats.org/officeDocument/2006/relationships/customXml" Target="../ink/ink732.xml"/><Relationship Id="rId10" Type="http://schemas.openxmlformats.org/officeDocument/2006/relationships/customXml" Target="../ink/ink726.xml"/><Relationship Id="rId19" Type="http://schemas.openxmlformats.org/officeDocument/2006/relationships/customXml" Target="../ink/ink730.xml"/><Relationship Id="rId4" Type="http://schemas.openxmlformats.org/officeDocument/2006/relationships/image" Target="../media/image484.png"/><Relationship Id="rId9" Type="http://schemas.openxmlformats.org/officeDocument/2006/relationships/image" Target="../media/image491.png"/><Relationship Id="rId14" Type="http://schemas.openxmlformats.org/officeDocument/2006/relationships/image" Target="../media/image486.png"/><Relationship Id="rId22" Type="http://schemas.openxmlformats.org/officeDocument/2006/relationships/image" Target="../media/image49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87E9-1A2B-E074-95D6-F62A25193F40}"/>
              </a:ext>
            </a:extLst>
          </p:cNvPr>
          <p:cNvSpPr>
            <a:spLocks noGrp="1"/>
          </p:cNvSpPr>
          <p:nvPr>
            <p:ph type="ctrTitle"/>
          </p:nvPr>
        </p:nvSpPr>
        <p:spPr/>
        <p:txBody>
          <a:bodyPr/>
          <a:lstStyle/>
          <a:p>
            <a:r>
              <a:rPr lang="en-US" dirty="0" err="1"/>
              <a:t>Bazele</a:t>
            </a:r>
            <a:r>
              <a:rPr lang="en-US" dirty="0"/>
              <a:t> </a:t>
            </a:r>
            <a:r>
              <a:rPr lang="en-US" dirty="0" err="1"/>
              <a:t>inteligenței</a:t>
            </a:r>
            <a:r>
              <a:rPr lang="en-US" dirty="0"/>
              <a:t> </a:t>
            </a:r>
            <a:r>
              <a:rPr lang="en-US" dirty="0" err="1"/>
              <a:t>artificiale</a:t>
            </a:r>
            <a:endParaRPr lang="en-US" dirty="0"/>
          </a:p>
        </p:txBody>
      </p:sp>
      <p:sp>
        <p:nvSpPr>
          <p:cNvPr id="3" name="Subtitle 2">
            <a:extLst>
              <a:ext uri="{FF2B5EF4-FFF2-40B4-BE49-F238E27FC236}">
                <a16:creationId xmlns:a16="http://schemas.microsoft.com/office/drawing/2014/main" id="{6C37E701-8695-5CB0-A905-07547C6513FA}"/>
              </a:ext>
            </a:extLst>
          </p:cNvPr>
          <p:cNvSpPr>
            <a:spLocks noGrp="1"/>
          </p:cNvSpPr>
          <p:nvPr>
            <p:ph type="subTitle" idx="1"/>
          </p:nvPr>
        </p:nvSpPr>
        <p:spPr/>
        <p:txBody>
          <a:bodyPr/>
          <a:lstStyle/>
          <a:p>
            <a:r>
              <a:rPr lang="en-US" dirty="0" err="1"/>
              <a:t>Laborator</a:t>
            </a:r>
            <a:r>
              <a:rPr lang="en-US" dirty="0"/>
              <a:t> – Grigore </a:t>
            </a:r>
            <a:r>
              <a:rPr lang="en-US" dirty="0" err="1"/>
              <a:t>Ionuț</a:t>
            </a:r>
            <a:endParaRPr lang="en-US" dirty="0"/>
          </a:p>
        </p:txBody>
      </p:sp>
    </p:spTree>
    <p:extLst>
      <p:ext uri="{BB962C8B-B14F-4D97-AF65-F5344CB8AC3E}">
        <p14:creationId xmlns:p14="http://schemas.microsoft.com/office/powerpoint/2010/main" val="27046443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CF7BFEA-4E7E-8913-E413-F3FB9B2972FB}"/>
              </a:ext>
            </a:extLst>
          </p:cNvPr>
          <p:cNvPicPr>
            <a:picLocks noChangeAspect="1"/>
          </p:cNvPicPr>
          <p:nvPr/>
        </p:nvPicPr>
        <p:blipFill>
          <a:blip r:embed="rId2"/>
          <a:stretch>
            <a:fillRect/>
          </a:stretch>
        </p:blipFill>
        <p:spPr>
          <a:xfrm>
            <a:off x="6503924" y="1708500"/>
            <a:ext cx="5061551" cy="3032832"/>
          </a:xfrm>
          <a:prstGeom prst="rect">
            <a:avLst/>
          </a:prstGeom>
        </p:spPr>
      </p:pic>
      <p:pic>
        <p:nvPicPr>
          <p:cNvPr id="7" name="Picture 6">
            <a:extLst>
              <a:ext uri="{FF2B5EF4-FFF2-40B4-BE49-F238E27FC236}">
                <a16:creationId xmlns:a16="http://schemas.microsoft.com/office/drawing/2014/main" id="{4B582644-804F-0BEE-874D-416916B2C962}"/>
              </a:ext>
            </a:extLst>
          </p:cNvPr>
          <p:cNvPicPr>
            <a:picLocks noChangeAspect="1"/>
          </p:cNvPicPr>
          <p:nvPr/>
        </p:nvPicPr>
        <p:blipFill>
          <a:blip r:embed="rId3"/>
          <a:stretch>
            <a:fillRect/>
          </a:stretch>
        </p:blipFill>
        <p:spPr>
          <a:xfrm>
            <a:off x="1258099" y="1767768"/>
            <a:ext cx="4429979" cy="3032832"/>
          </a:xfrm>
          <a:prstGeom prst="rect">
            <a:avLst/>
          </a:prstGeom>
        </p:spPr>
      </p:pic>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1835D974-9669-6FE2-AA52-CA6F3E25BFF0}"/>
                  </a:ext>
                </a:extLst>
              </p14:cNvPr>
              <p14:cNvContentPartPr/>
              <p14:nvPr/>
            </p14:nvContentPartPr>
            <p14:xfrm>
              <a:off x="5664240" y="2666960"/>
              <a:ext cx="360" cy="360"/>
            </p14:xfrm>
          </p:contentPart>
        </mc:Choice>
        <mc:Fallback xmlns="">
          <p:pic>
            <p:nvPicPr>
              <p:cNvPr id="8" name="Ink 7">
                <a:extLst>
                  <a:ext uri="{FF2B5EF4-FFF2-40B4-BE49-F238E27FC236}">
                    <a16:creationId xmlns:a16="http://schemas.microsoft.com/office/drawing/2014/main" id="{1835D974-9669-6FE2-AA52-CA6F3E25BFF0}"/>
                  </a:ext>
                </a:extLst>
              </p:cNvPr>
              <p:cNvPicPr/>
              <p:nvPr/>
            </p:nvPicPr>
            <p:blipFill>
              <a:blip r:embed="rId5"/>
              <a:stretch>
                <a:fillRect/>
              </a:stretch>
            </p:blipFill>
            <p:spPr>
              <a:xfrm>
                <a:off x="5601240" y="26039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9D94EDC0-92D0-3C2B-9602-A65FEF4FA3DB}"/>
                  </a:ext>
                </a:extLst>
              </p14:cNvPr>
              <p14:cNvContentPartPr/>
              <p14:nvPr/>
            </p14:nvContentPartPr>
            <p14:xfrm>
              <a:off x="1887840" y="2048840"/>
              <a:ext cx="1433160" cy="68760"/>
            </p14:xfrm>
          </p:contentPart>
        </mc:Choice>
        <mc:Fallback xmlns="">
          <p:pic>
            <p:nvPicPr>
              <p:cNvPr id="9" name="Ink 8">
                <a:extLst>
                  <a:ext uri="{FF2B5EF4-FFF2-40B4-BE49-F238E27FC236}">
                    <a16:creationId xmlns:a16="http://schemas.microsoft.com/office/drawing/2014/main" id="{9D94EDC0-92D0-3C2B-9602-A65FEF4FA3DB}"/>
                  </a:ext>
                </a:extLst>
              </p:cNvPr>
              <p:cNvPicPr/>
              <p:nvPr/>
            </p:nvPicPr>
            <p:blipFill>
              <a:blip r:embed="rId7"/>
              <a:stretch>
                <a:fillRect/>
              </a:stretch>
            </p:blipFill>
            <p:spPr>
              <a:xfrm>
                <a:off x="1824840" y="1986200"/>
                <a:ext cx="1558800" cy="1944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2" name="Ink 11">
                <a:extLst>
                  <a:ext uri="{FF2B5EF4-FFF2-40B4-BE49-F238E27FC236}">
                    <a16:creationId xmlns:a16="http://schemas.microsoft.com/office/drawing/2014/main" id="{C830D325-C52D-DB3F-4854-ABC3BD9B749B}"/>
                  </a:ext>
                </a:extLst>
              </p14:cNvPr>
              <p14:cNvContentPartPr/>
              <p14:nvPr/>
            </p14:nvContentPartPr>
            <p14:xfrm>
              <a:off x="1883424" y="2212488"/>
              <a:ext cx="1467360" cy="97560"/>
            </p14:xfrm>
          </p:contentPart>
        </mc:Choice>
        <mc:Fallback xmlns="">
          <p:pic>
            <p:nvPicPr>
              <p:cNvPr id="12" name="Ink 11">
                <a:extLst>
                  <a:ext uri="{FF2B5EF4-FFF2-40B4-BE49-F238E27FC236}">
                    <a16:creationId xmlns:a16="http://schemas.microsoft.com/office/drawing/2014/main" id="{C830D325-C52D-DB3F-4854-ABC3BD9B749B}"/>
                  </a:ext>
                </a:extLst>
              </p:cNvPr>
              <p:cNvPicPr/>
              <p:nvPr/>
            </p:nvPicPr>
            <p:blipFill>
              <a:blip r:embed="rId9"/>
              <a:stretch>
                <a:fillRect/>
              </a:stretch>
            </p:blipFill>
            <p:spPr>
              <a:xfrm>
                <a:off x="1820784" y="2149848"/>
                <a:ext cx="1593000" cy="223200"/>
              </a:xfrm>
              <a:prstGeom prst="rect">
                <a:avLst/>
              </a:prstGeom>
            </p:spPr>
          </p:pic>
        </mc:Fallback>
      </mc:AlternateContent>
      <p:grpSp>
        <p:nvGrpSpPr>
          <p:cNvPr id="18" name="Group 17">
            <a:extLst>
              <a:ext uri="{FF2B5EF4-FFF2-40B4-BE49-F238E27FC236}">
                <a16:creationId xmlns:a16="http://schemas.microsoft.com/office/drawing/2014/main" id="{4CB17FC2-9C5B-B1F4-1AC0-409A45824384}"/>
              </a:ext>
            </a:extLst>
          </p:cNvPr>
          <p:cNvGrpSpPr/>
          <p:nvPr/>
        </p:nvGrpSpPr>
        <p:grpSpPr>
          <a:xfrm>
            <a:off x="1828704" y="1981008"/>
            <a:ext cx="1397880" cy="250560"/>
            <a:chOff x="1828704" y="1981008"/>
            <a:chExt cx="1397880" cy="250560"/>
          </a:xfrm>
        </p:grpSpPr>
        <mc:AlternateContent xmlns:mc="http://schemas.openxmlformats.org/markup-compatibility/2006" xmlns:p14="http://schemas.microsoft.com/office/powerpoint/2010/main">
          <mc:Choice Requires="p14">
            <p:contentPart p14:bwMode="auto" r:id="rId10">
              <p14:nvContentPartPr>
                <p14:cNvPr id="13" name="Ink 12">
                  <a:extLst>
                    <a:ext uri="{FF2B5EF4-FFF2-40B4-BE49-F238E27FC236}">
                      <a16:creationId xmlns:a16="http://schemas.microsoft.com/office/drawing/2014/main" id="{51957B6E-DAF9-4CE4-2C80-EFC86FFB5621}"/>
                    </a:ext>
                  </a:extLst>
                </p14:cNvPr>
                <p14:cNvContentPartPr/>
                <p14:nvPr/>
              </p14:nvContentPartPr>
              <p14:xfrm>
                <a:off x="1852464" y="2009088"/>
                <a:ext cx="21960" cy="222480"/>
              </p14:xfrm>
            </p:contentPart>
          </mc:Choice>
          <mc:Fallback xmlns="">
            <p:pic>
              <p:nvPicPr>
                <p:cNvPr id="13" name="Ink 12">
                  <a:extLst>
                    <a:ext uri="{FF2B5EF4-FFF2-40B4-BE49-F238E27FC236}">
                      <a16:creationId xmlns:a16="http://schemas.microsoft.com/office/drawing/2014/main" id="{51957B6E-DAF9-4CE4-2C80-EFC86FFB5621}"/>
                    </a:ext>
                  </a:extLst>
                </p:cNvPr>
                <p:cNvPicPr/>
                <p:nvPr/>
              </p:nvPicPr>
              <p:blipFill>
                <a:blip r:embed="rId11"/>
                <a:stretch>
                  <a:fillRect/>
                </a:stretch>
              </p:blipFill>
              <p:spPr>
                <a:xfrm>
                  <a:off x="1789464" y="1946088"/>
                  <a:ext cx="147600" cy="348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4" name="Ink 13">
                  <a:extLst>
                    <a:ext uri="{FF2B5EF4-FFF2-40B4-BE49-F238E27FC236}">
                      <a16:creationId xmlns:a16="http://schemas.microsoft.com/office/drawing/2014/main" id="{2B4D32AE-E6C1-3640-4E49-01D47D05D4D0}"/>
                    </a:ext>
                  </a:extLst>
                </p14:cNvPr>
                <p14:cNvContentPartPr/>
                <p14:nvPr/>
              </p14:nvContentPartPr>
              <p14:xfrm>
                <a:off x="1828704" y="2017728"/>
                <a:ext cx="360" cy="360"/>
              </p14:xfrm>
            </p:contentPart>
          </mc:Choice>
          <mc:Fallback xmlns="">
            <p:pic>
              <p:nvPicPr>
                <p:cNvPr id="14" name="Ink 13">
                  <a:extLst>
                    <a:ext uri="{FF2B5EF4-FFF2-40B4-BE49-F238E27FC236}">
                      <a16:creationId xmlns:a16="http://schemas.microsoft.com/office/drawing/2014/main" id="{2B4D32AE-E6C1-3640-4E49-01D47D05D4D0}"/>
                    </a:ext>
                  </a:extLst>
                </p:cNvPr>
                <p:cNvPicPr/>
                <p:nvPr/>
              </p:nvPicPr>
              <p:blipFill>
                <a:blip r:embed="rId5"/>
                <a:stretch>
                  <a:fillRect/>
                </a:stretch>
              </p:blipFill>
              <p:spPr>
                <a:xfrm>
                  <a:off x="1765704" y="1954728"/>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5" name="Ink 14">
                  <a:extLst>
                    <a:ext uri="{FF2B5EF4-FFF2-40B4-BE49-F238E27FC236}">
                      <a16:creationId xmlns:a16="http://schemas.microsoft.com/office/drawing/2014/main" id="{DB8EDC21-A46E-FF73-6106-643DCC15E2FF}"/>
                    </a:ext>
                  </a:extLst>
                </p14:cNvPr>
                <p14:cNvContentPartPr/>
                <p14:nvPr/>
              </p14:nvContentPartPr>
              <p14:xfrm>
                <a:off x="1828704" y="1993248"/>
                <a:ext cx="360" cy="360"/>
              </p14:xfrm>
            </p:contentPart>
          </mc:Choice>
          <mc:Fallback xmlns="">
            <p:pic>
              <p:nvPicPr>
                <p:cNvPr id="15" name="Ink 14">
                  <a:extLst>
                    <a:ext uri="{FF2B5EF4-FFF2-40B4-BE49-F238E27FC236}">
                      <a16:creationId xmlns:a16="http://schemas.microsoft.com/office/drawing/2014/main" id="{DB8EDC21-A46E-FF73-6106-643DCC15E2FF}"/>
                    </a:ext>
                  </a:extLst>
                </p:cNvPr>
                <p:cNvPicPr/>
                <p:nvPr/>
              </p:nvPicPr>
              <p:blipFill>
                <a:blip r:embed="rId5"/>
                <a:stretch>
                  <a:fillRect/>
                </a:stretch>
              </p:blipFill>
              <p:spPr>
                <a:xfrm>
                  <a:off x="1765704" y="1930248"/>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7" name="Ink 16">
                  <a:extLst>
                    <a:ext uri="{FF2B5EF4-FFF2-40B4-BE49-F238E27FC236}">
                      <a16:creationId xmlns:a16="http://schemas.microsoft.com/office/drawing/2014/main" id="{22AA9EBB-8510-8842-6EDF-862017C520AC}"/>
                    </a:ext>
                  </a:extLst>
                </p14:cNvPr>
                <p14:cNvContentPartPr/>
                <p14:nvPr/>
              </p14:nvContentPartPr>
              <p14:xfrm>
                <a:off x="1932384" y="1981008"/>
                <a:ext cx="1294200" cy="92160"/>
              </p14:xfrm>
            </p:contentPart>
          </mc:Choice>
          <mc:Fallback xmlns="">
            <p:pic>
              <p:nvPicPr>
                <p:cNvPr id="17" name="Ink 16">
                  <a:extLst>
                    <a:ext uri="{FF2B5EF4-FFF2-40B4-BE49-F238E27FC236}">
                      <a16:creationId xmlns:a16="http://schemas.microsoft.com/office/drawing/2014/main" id="{22AA9EBB-8510-8842-6EDF-862017C520AC}"/>
                    </a:ext>
                  </a:extLst>
                </p:cNvPr>
                <p:cNvPicPr/>
                <p:nvPr/>
              </p:nvPicPr>
              <p:blipFill>
                <a:blip r:embed="rId15"/>
                <a:stretch>
                  <a:fillRect/>
                </a:stretch>
              </p:blipFill>
              <p:spPr>
                <a:xfrm>
                  <a:off x="1869384" y="1918368"/>
                  <a:ext cx="1419840" cy="2178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6">
            <p14:nvContentPartPr>
              <p14:cNvPr id="21" name="Ink 20">
                <a:extLst>
                  <a:ext uri="{FF2B5EF4-FFF2-40B4-BE49-F238E27FC236}">
                    <a16:creationId xmlns:a16="http://schemas.microsoft.com/office/drawing/2014/main" id="{B91C9ADC-C402-0C16-41F9-A226E7ED7554}"/>
                  </a:ext>
                </a:extLst>
              </p14:cNvPr>
              <p14:cNvContentPartPr/>
              <p14:nvPr/>
            </p14:nvContentPartPr>
            <p14:xfrm>
              <a:off x="2670690" y="1984980"/>
              <a:ext cx="561240" cy="26280"/>
            </p14:xfrm>
          </p:contentPart>
        </mc:Choice>
        <mc:Fallback xmlns="">
          <p:pic>
            <p:nvPicPr>
              <p:cNvPr id="21" name="Ink 20">
                <a:extLst>
                  <a:ext uri="{FF2B5EF4-FFF2-40B4-BE49-F238E27FC236}">
                    <a16:creationId xmlns:a16="http://schemas.microsoft.com/office/drawing/2014/main" id="{B91C9ADC-C402-0C16-41F9-A226E7ED7554}"/>
                  </a:ext>
                </a:extLst>
              </p:cNvPr>
              <p:cNvPicPr/>
              <p:nvPr/>
            </p:nvPicPr>
            <p:blipFill>
              <a:blip r:embed="rId17"/>
              <a:stretch>
                <a:fillRect/>
              </a:stretch>
            </p:blipFill>
            <p:spPr>
              <a:xfrm>
                <a:off x="2607690" y="1921980"/>
                <a:ext cx="686880" cy="151920"/>
              </a:xfrm>
              <a:prstGeom prst="rect">
                <a:avLst/>
              </a:prstGeom>
            </p:spPr>
          </p:pic>
        </mc:Fallback>
      </mc:AlternateContent>
      <p:pic>
        <p:nvPicPr>
          <p:cNvPr id="23" name="Picture 22">
            <a:extLst>
              <a:ext uri="{FF2B5EF4-FFF2-40B4-BE49-F238E27FC236}">
                <a16:creationId xmlns:a16="http://schemas.microsoft.com/office/drawing/2014/main" id="{EED29059-F305-1191-8EA4-FDF90DAA0F73}"/>
              </a:ext>
            </a:extLst>
          </p:cNvPr>
          <p:cNvPicPr>
            <a:picLocks noChangeAspect="1"/>
          </p:cNvPicPr>
          <p:nvPr/>
        </p:nvPicPr>
        <p:blipFill>
          <a:blip r:embed="rId18"/>
          <a:stretch>
            <a:fillRect/>
          </a:stretch>
        </p:blipFill>
        <p:spPr>
          <a:xfrm>
            <a:off x="951322" y="192652"/>
            <a:ext cx="5220878" cy="1480228"/>
          </a:xfrm>
          <a:prstGeom prst="rect">
            <a:avLst/>
          </a:prstGeom>
        </p:spPr>
      </p:pic>
      <p:sp>
        <p:nvSpPr>
          <p:cNvPr id="24" name="TextBox 23">
            <a:extLst>
              <a:ext uri="{FF2B5EF4-FFF2-40B4-BE49-F238E27FC236}">
                <a16:creationId xmlns:a16="http://schemas.microsoft.com/office/drawing/2014/main" id="{C31336C9-19FF-0A0B-EFA0-440E620423C6}"/>
              </a:ext>
            </a:extLst>
          </p:cNvPr>
          <p:cNvSpPr txBox="1"/>
          <p:nvPr/>
        </p:nvSpPr>
        <p:spPr>
          <a:xfrm>
            <a:off x="1828704" y="6396335"/>
            <a:ext cx="10617296" cy="400110"/>
          </a:xfrm>
          <a:prstGeom prst="rect">
            <a:avLst/>
          </a:prstGeom>
          <a:noFill/>
        </p:spPr>
        <p:txBody>
          <a:bodyPr wrap="square" rtlCol="0">
            <a:spAutoFit/>
          </a:bodyPr>
          <a:lstStyle/>
          <a:p>
            <a:r>
              <a:rPr lang="en-US" sz="2000" b="1" dirty="0"/>
              <a:t>We cannot plot more than 3 dimensions ! </a:t>
            </a:r>
            <a:r>
              <a:rPr lang="en-US" sz="2000" b="1" dirty="0">
                <a:sym typeface="Wingdings" panose="05000000000000000000" pitchFamily="2" charset="2"/>
              </a:rPr>
              <a:t> (actually we can but it’s more tricky)   </a:t>
            </a:r>
            <a:endParaRPr lang="en-US" sz="2000" b="1" dirty="0"/>
          </a:p>
        </p:txBody>
      </p:sp>
      <p:sp>
        <p:nvSpPr>
          <p:cNvPr id="26" name="TextBox 25">
            <a:extLst>
              <a:ext uri="{FF2B5EF4-FFF2-40B4-BE49-F238E27FC236}">
                <a16:creationId xmlns:a16="http://schemas.microsoft.com/office/drawing/2014/main" id="{6703A9E6-6691-6B05-5CE0-132261844AC3}"/>
              </a:ext>
            </a:extLst>
          </p:cNvPr>
          <p:cNvSpPr txBox="1"/>
          <p:nvPr/>
        </p:nvSpPr>
        <p:spPr>
          <a:xfrm>
            <a:off x="708494" y="6334780"/>
            <a:ext cx="2853267" cy="523220"/>
          </a:xfrm>
          <a:prstGeom prst="rect">
            <a:avLst/>
          </a:prstGeom>
          <a:noFill/>
        </p:spPr>
        <p:txBody>
          <a:bodyPr wrap="square" rtlCol="0">
            <a:spAutoFit/>
          </a:bodyPr>
          <a:lstStyle/>
          <a:p>
            <a:r>
              <a:rPr lang="en-US" sz="2800" b="1" dirty="0">
                <a:solidFill>
                  <a:srgbClr val="FF0000"/>
                </a:solidFill>
              </a:rPr>
              <a:t>NOTE</a:t>
            </a:r>
            <a:r>
              <a:rPr lang="en-US" sz="2800" dirty="0"/>
              <a:t>:</a:t>
            </a:r>
          </a:p>
        </p:txBody>
      </p:sp>
      <p:sp>
        <p:nvSpPr>
          <p:cNvPr id="27" name="Right Brace 26">
            <a:extLst>
              <a:ext uri="{FF2B5EF4-FFF2-40B4-BE49-F238E27FC236}">
                <a16:creationId xmlns:a16="http://schemas.microsoft.com/office/drawing/2014/main" id="{4F38D2D0-8DA2-5DBF-9217-2EFF01A26637}"/>
              </a:ext>
            </a:extLst>
          </p:cNvPr>
          <p:cNvSpPr/>
          <p:nvPr/>
        </p:nvSpPr>
        <p:spPr>
          <a:xfrm rot="5400000">
            <a:off x="3503054" y="2920486"/>
            <a:ext cx="133316" cy="4189056"/>
          </a:xfrm>
          <a:prstGeom prst="rightBrace">
            <a:avLst/>
          </a:prstGeom>
          <a:ln w="28575"/>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28" name="Right Brace 27">
            <a:extLst>
              <a:ext uri="{FF2B5EF4-FFF2-40B4-BE49-F238E27FC236}">
                <a16:creationId xmlns:a16="http://schemas.microsoft.com/office/drawing/2014/main" id="{86F5510D-57B9-8067-0147-0B9A875701C9}"/>
              </a:ext>
            </a:extLst>
          </p:cNvPr>
          <p:cNvSpPr/>
          <p:nvPr/>
        </p:nvSpPr>
        <p:spPr>
          <a:xfrm rot="5400000">
            <a:off x="9076310" y="2621963"/>
            <a:ext cx="162771" cy="4815558"/>
          </a:xfrm>
          <a:prstGeom prst="rightBrace">
            <a:avLst/>
          </a:prstGeom>
          <a:ln w="28575"/>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29" name="TextBox 28">
            <a:extLst>
              <a:ext uri="{FF2B5EF4-FFF2-40B4-BE49-F238E27FC236}">
                <a16:creationId xmlns:a16="http://schemas.microsoft.com/office/drawing/2014/main" id="{5EF207A1-A458-A26C-F5D4-99788424CAAC}"/>
              </a:ext>
            </a:extLst>
          </p:cNvPr>
          <p:cNvSpPr txBox="1"/>
          <p:nvPr/>
        </p:nvSpPr>
        <p:spPr>
          <a:xfrm>
            <a:off x="3321000" y="5146646"/>
            <a:ext cx="1430867" cy="369332"/>
          </a:xfrm>
          <a:prstGeom prst="rect">
            <a:avLst/>
          </a:prstGeom>
          <a:noFill/>
        </p:spPr>
        <p:txBody>
          <a:bodyPr wrap="square" rtlCol="0">
            <a:spAutoFit/>
          </a:bodyPr>
          <a:lstStyle/>
          <a:p>
            <a:r>
              <a:rPr lang="en-US" i="1" dirty="0"/>
              <a:t>d=2</a:t>
            </a:r>
          </a:p>
        </p:txBody>
      </p:sp>
      <p:sp>
        <p:nvSpPr>
          <p:cNvPr id="30" name="TextBox 29">
            <a:extLst>
              <a:ext uri="{FF2B5EF4-FFF2-40B4-BE49-F238E27FC236}">
                <a16:creationId xmlns:a16="http://schemas.microsoft.com/office/drawing/2014/main" id="{456ADF01-BD58-2CBB-DBCF-13EEA81E1662}"/>
              </a:ext>
            </a:extLst>
          </p:cNvPr>
          <p:cNvSpPr txBox="1"/>
          <p:nvPr/>
        </p:nvSpPr>
        <p:spPr>
          <a:xfrm>
            <a:off x="8875133" y="5118126"/>
            <a:ext cx="1430867" cy="369332"/>
          </a:xfrm>
          <a:prstGeom prst="rect">
            <a:avLst/>
          </a:prstGeom>
          <a:noFill/>
        </p:spPr>
        <p:txBody>
          <a:bodyPr wrap="square" rtlCol="0">
            <a:spAutoFit/>
          </a:bodyPr>
          <a:lstStyle/>
          <a:p>
            <a:r>
              <a:rPr lang="en-US" i="1" dirty="0"/>
              <a:t>d=3</a:t>
            </a:r>
          </a:p>
        </p:txBody>
      </p:sp>
      <p:pic>
        <p:nvPicPr>
          <p:cNvPr id="32" name="Picture 31">
            <a:extLst>
              <a:ext uri="{FF2B5EF4-FFF2-40B4-BE49-F238E27FC236}">
                <a16:creationId xmlns:a16="http://schemas.microsoft.com/office/drawing/2014/main" id="{AFC5B2CE-71F6-2E73-6AED-43CB15F2E05D}"/>
              </a:ext>
            </a:extLst>
          </p:cNvPr>
          <p:cNvPicPr>
            <a:picLocks noChangeAspect="1"/>
          </p:cNvPicPr>
          <p:nvPr/>
        </p:nvPicPr>
        <p:blipFill>
          <a:blip r:embed="rId19"/>
          <a:stretch>
            <a:fillRect/>
          </a:stretch>
        </p:blipFill>
        <p:spPr>
          <a:xfrm>
            <a:off x="1837136" y="5422436"/>
            <a:ext cx="1667108" cy="571580"/>
          </a:xfrm>
          <a:prstGeom prst="rect">
            <a:avLst/>
          </a:prstGeom>
        </p:spPr>
      </p:pic>
      <p:pic>
        <p:nvPicPr>
          <p:cNvPr id="34" name="Picture 33">
            <a:extLst>
              <a:ext uri="{FF2B5EF4-FFF2-40B4-BE49-F238E27FC236}">
                <a16:creationId xmlns:a16="http://schemas.microsoft.com/office/drawing/2014/main" id="{A6872DD3-46B8-24B5-CC71-0CF970D20A60}"/>
              </a:ext>
            </a:extLst>
          </p:cNvPr>
          <p:cNvPicPr>
            <a:picLocks noChangeAspect="1"/>
          </p:cNvPicPr>
          <p:nvPr/>
        </p:nvPicPr>
        <p:blipFill>
          <a:blip r:embed="rId20"/>
          <a:stretch>
            <a:fillRect/>
          </a:stretch>
        </p:blipFill>
        <p:spPr>
          <a:xfrm>
            <a:off x="6686902" y="5515978"/>
            <a:ext cx="2543530" cy="619211"/>
          </a:xfrm>
          <a:prstGeom prst="rect">
            <a:avLst/>
          </a:prstGeom>
        </p:spPr>
      </p:pic>
      <p:cxnSp>
        <p:nvCxnSpPr>
          <p:cNvPr id="36" name="Straight Arrow Connector 35">
            <a:extLst>
              <a:ext uri="{FF2B5EF4-FFF2-40B4-BE49-F238E27FC236}">
                <a16:creationId xmlns:a16="http://schemas.microsoft.com/office/drawing/2014/main" id="{16225231-5D82-EC73-44AF-008C99F526FC}"/>
              </a:ext>
            </a:extLst>
          </p:cNvPr>
          <p:cNvCxnSpPr>
            <a:cxnSpLocks/>
          </p:cNvCxnSpPr>
          <p:nvPr/>
        </p:nvCxnSpPr>
        <p:spPr>
          <a:xfrm>
            <a:off x="3504244" y="5738322"/>
            <a:ext cx="568223" cy="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2BFDE0E5-7AA2-C48E-E6B9-BB279BA89C6B}"/>
              </a:ext>
            </a:extLst>
          </p:cNvPr>
          <p:cNvCxnSpPr>
            <a:cxnSpLocks/>
          </p:cNvCxnSpPr>
          <p:nvPr/>
        </p:nvCxnSpPr>
        <p:spPr>
          <a:xfrm>
            <a:off x="9157695" y="5825583"/>
            <a:ext cx="568223" cy="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39" name="TextBox 38">
            <a:extLst>
              <a:ext uri="{FF2B5EF4-FFF2-40B4-BE49-F238E27FC236}">
                <a16:creationId xmlns:a16="http://schemas.microsoft.com/office/drawing/2014/main" id="{F7FD70E4-5F1D-EC63-DC20-F54482484285}"/>
              </a:ext>
            </a:extLst>
          </p:cNvPr>
          <p:cNvSpPr txBox="1"/>
          <p:nvPr/>
        </p:nvSpPr>
        <p:spPr>
          <a:xfrm>
            <a:off x="4015595" y="5587693"/>
            <a:ext cx="1591733" cy="307777"/>
          </a:xfrm>
          <a:prstGeom prst="rect">
            <a:avLst/>
          </a:prstGeom>
          <a:noFill/>
        </p:spPr>
        <p:txBody>
          <a:bodyPr wrap="square" rtlCol="0">
            <a:spAutoFit/>
          </a:bodyPr>
          <a:lstStyle/>
          <a:p>
            <a:r>
              <a:rPr lang="en-US" sz="1400" dirty="0"/>
              <a:t>equation of a line</a:t>
            </a:r>
          </a:p>
        </p:txBody>
      </p:sp>
      <p:sp>
        <p:nvSpPr>
          <p:cNvPr id="40" name="TextBox 39">
            <a:extLst>
              <a:ext uri="{FF2B5EF4-FFF2-40B4-BE49-F238E27FC236}">
                <a16:creationId xmlns:a16="http://schemas.microsoft.com/office/drawing/2014/main" id="{1ACD8094-7DF3-3289-03F0-AF31A396C56D}"/>
              </a:ext>
            </a:extLst>
          </p:cNvPr>
          <p:cNvSpPr txBox="1"/>
          <p:nvPr/>
        </p:nvSpPr>
        <p:spPr>
          <a:xfrm>
            <a:off x="9725918" y="5686239"/>
            <a:ext cx="1975307" cy="307777"/>
          </a:xfrm>
          <a:prstGeom prst="rect">
            <a:avLst/>
          </a:prstGeom>
          <a:noFill/>
        </p:spPr>
        <p:txBody>
          <a:bodyPr wrap="square" rtlCol="0">
            <a:spAutoFit/>
          </a:bodyPr>
          <a:lstStyle/>
          <a:p>
            <a:r>
              <a:rPr lang="en-US" sz="1400" dirty="0"/>
              <a:t>equation of a plane</a:t>
            </a:r>
          </a:p>
        </p:txBody>
      </p:sp>
      <p:sp>
        <p:nvSpPr>
          <p:cNvPr id="3" name="TextBox 2">
            <a:extLst>
              <a:ext uri="{FF2B5EF4-FFF2-40B4-BE49-F238E27FC236}">
                <a16:creationId xmlns:a16="http://schemas.microsoft.com/office/drawing/2014/main" id="{38773295-CCD4-6443-105D-64D3C870005E}"/>
              </a:ext>
            </a:extLst>
          </p:cNvPr>
          <p:cNvSpPr txBox="1"/>
          <p:nvPr/>
        </p:nvSpPr>
        <p:spPr>
          <a:xfrm>
            <a:off x="9590566" y="0"/>
            <a:ext cx="2601434" cy="369332"/>
          </a:xfrm>
          <a:prstGeom prst="rect">
            <a:avLst/>
          </a:prstGeom>
          <a:noFill/>
        </p:spPr>
        <p:txBody>
          <a:bodyPr wrap="square">
            <a:spAutoFit/>
          </a:bodyPr>
          <a:lstStyle/>
          <a:p>
            <a:r>
              <a:rPr lang="en-US" dirty="0">
                <a:hlinkClick r:id="rId21"/>
              </a:rPr>
              <a:t>UDL Interactive Figures</a:t>
            </a:r>
            <a:endParaRPr lang="en-US" dirty="0"/>
          </a:p>
        </p:txBody>
      </p:sp>
      <p:sp>
        <p:nvSpPr>
          <p:cNvPr id="4" name="TextBox 3">
            <a:extLst>
              <a:ext uri="{FF2B5EF4-FFF2-40B4-BE49-F238E27FC236}">
                <a16:creationId xmlns:a16="http://schemas.microsoft.com/office/drawing/2014/main" id="{C7281B8C-1DBF-AC51-0205-734DD3E3BA16}"/>
              </a:ext>
            </a:extLst>
          </p:cNvPr>
          <p:cNvSpPr txBox="1"/>
          <p:nvPr/>
        </p:nvSpPr>
        <p:spPr>
          <a:xfrm>
            <a:off x="8814682" y="246221"/>
            <a:ext cx="3546651" cy="369332"/>
          </a:xfrm>
          <a:prstGeom prst="rect">
            <a:avLst/>
          </a:prstGeom>
          <a:noFill/>
        </p:spPr>
        <p:txBody>
          <a:bodyPr wrap="square" rtlCol="0">
            <a:spAutoFit/>
          </a:bodyPr>
          <a:lstStyle/>
          <a:p>
            <a:r>
              <a:rPr lang="en-US" dirty="0"/>
              <a:t>see here 2.2 Least squares loss</a:t>
            </a:r>
          </a:p>
        </p:txBody>
      </p:sp>
    </p:spTree>
    <p:extLst>
      <p:ext uri="{BB962C8B-B14F-4D97-AF65-F5344CB8AC3E}">
        <p14:creationId xmlns:p14="http://schemas.microsoft.com/office/powerpoint/2010/main" val="316723877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9D41E69-85C4-AD90-1C90-83A8DC776C15}"/>
              </a:ext>
            </a:extLst>
          </p:cNvPr>
          <p:cNvPicPr>
            <a:picLocks noChangeAspect="1"/>
          </p:cNvPicPr>
          <p:nvPr/>
        </p:nvPicPr>
        <p:blipFill>
          <a:blip r:embed="rId2"/>
          <a:stretch>
            <a:fillRect/>
          </a:stretch>
        </p:blipFill>
        <p:spPr>
          <a:xfrm>
            <a:off x="0" y="0"/>
            <a:ext cx="5454953" cy="1735667"/>
          </a:xfrm>
          <a:prstGeom prst="rect">
            <a:avLst/>
          </a:prstGeom>
        </p:spPr>
      </p:pic>
      <p:pic>
        <p:nvPicPr>
          <p:cNvPr id="7" name="Picture 6">
            <a:extLst>
              <a:ext uri="{FF2B5EF4-FFF2-40B4-BE49-F238E27FC236}">
                <a16:creationId xmlns:a16="http://schemas.microsoft.com/office/drawing/2014/main" id="{CC390F31-1A1B-11A7-5562-43DEFDAE14BC}"/>
              </a:ext>
            </a:extLst>
          </p:cNvPr>
          <p:cNvPicPr>
            <a:picLocks noChangeAspect="1"/>
          </p:cNvPicPr>
          <p:nvPr/>
        </p:nvPicPr>
        <p:blipFill>
          <a:blip r:embed="rId3"/>
          <a:stretch>
            <a:fillRect/>
          </a:stretch>
        </p:blipFill>
        <p:spPr>
          <a:xfrm>
            <a:off x="0" y="1829360"/>
            <a:ext cx="9271000" cy="1381352"/>
          </a:xfrm>
          <a:prstGeom prst="rect">
            <a:avLst/>
          </a:prstGeom>
        </p:spPr>
      </p:pic>
      <p:pic>
        <p:nvPicPr>
          <p:cNvPr id="9" name="Picture 8">
            <a:extLst>
              <a:ext uri="{FF2B5EF4-FFF2-40B4-BE49-F238E27FC236}">
                <a16:creationId xmlns:a16="http://schemas.microsoft.com/office/drawing/2014/main" id="{3C25E50D-99DD-BAEC-07E3-8944809327BF}"/>
              </a:ext>
            </a:extLst>
          </p:cNvPr>
          <p:cNvPicPr>
            <a:picLocks noChangeAspect="1"/>
          </p:cNvPicPr>
          <p:nvPr/>
        </p:nvPicPr>
        <p:blipFill>
          <a:blip r:embed="rId4"/>
          <a:stretch>
            <a:fillRect/>
          </a:stretch>
        </p:blipFill>
        <p:spPr>
          <a:xfrm>
            <a:off x="9904989" y="1611072"/>
            <a:ext cx="1733550" cy="1817927"/>
          </a:xfrm>
          <a:prstGeom prst="rect">
            <a:avLst/>
          </a:prstGeom>
        </p:spPr>
      </p:pic>
      <p:pic>
        <p:nvPicPr>
          <p:cNvPr id="22" name="Picture 21">
            <a:extLst>
              <a:ext uri="{FF2B5EF4-FFF2-40B4-BE49-F238E27FC236}">
                <a16:creationId xmlns:a16="http://schemas.microsoft.com/office/drawing/2014/main" id="{400E8638-0B81-7CDD-9F8F-29060EB9CE2F}"/>
              </a:ext>
            </a:extLst>
          </p:cNvPr>
          <p:cNvPicPr>
            <a:picLocks noChangeAspect="1"/>
          </p:cNvPicPr>
          <p:nvPr/>
        </p:nvPicPr>
        <p:blipFill>
          <a:blip r:embed="rId5"/>
          <a:stretch>
            <a:fillRect/>
          </a:stretch>
        </p:blipFill>
        <p:spPr>
          <a:xfrm>
            <a:off x="0" y="3539067"/>
            <a:ext cx="10336789" cy="1185332"/>
          </a:xfrm>
          <a:prstGeom prst="rect">
            <a:avLst/>
          </a:prstGeom>
        </p:spPr>
      </p:pic>
      <p:pic>
        <p:nvPicPr>
          <p:cNvPr id="24" name="Picture 23">
            <a:extLst>
              <a:ext uri="{FF2B5EF4-FFF2-40B4-BE49-F238E27FC236}">
                <a16:creationId xmlns:a16="http://schemas.microsoft.com/office/drawing/2014/main" id="{DD64896E-A953-85A0-38EE-3EABAB117119}"/>
              </a:ext>
            </a:extLst>
          </p:cNvPr>
          <p:cNvPicPr>
            <a:picLocks noChangeAspect="1"/>
          </p:cNvPicPr>
          <p:nvPr/>
        </p:nvPicPr>
        <p:blipFill>
          <a:blip r:embed="rId6"/>
          <a:stretch>
            <a:fillRect/>
          </a:stretch>
        </p:blipFill>
        <p:spPr>
          <a:xfrm>
            <a:off x="0" y="5052754"/>
            <a:ext cx="6747933" cy="1219613"/>
          </a:xfrm>
          <a:prstGeom prst="rect">
            <a:avLst/>
          </a:prstGeom>
        </p:spPr>
      </p:pic>
      <p:grpSp>
        <p:nvGrpSpPr>
          <p:cNvPr id="27" name="Group 26">
            <a:extLst>
              <a:ext uri="{FF2B5EF4-FFF2-40B4-BE49-F238E27FC236}">
                <a16:creationId xmlns:a16="http://schemas.microsoft.com/office/drawing/2014/main" id="{BBDA26F2-CECD-45BD-9C1E-8A10DB72696B}"/>
              </a:ext>
            </a:extLst>
          </p:cNvPr>
          <p:cNvGrpSpPr/>
          <p:nvPr/>
        </p:nvGrpSpPr>
        <p:grpSpPr>
          <a:xfrm>
            <a:off x="6858000" y="5240960"/>
            <a:ext cx="964080" cy="213840"/>
            <a:chOff x="6858000" y="5240960"/>
            <a:chExt cx="964080" cy="213840"/>
          </a:xfrm>
        </p:grpSpPr>
        <mc:AlternateContent xmlns:mc="http://schemas.openxmlformats.org/markup-compatibility/2006" xmlns:p14="http://schemas.microsoft.com/office/powerpoint/2010/main">
          <mc:Choice Requires="p14">
            <p:contentPart p14:bwMode="auto" r:id="rId7">
              <p14:nvContentPartPr>
                <p14:cNvPr id="25" name="Ink 24">
                  <a:extLst>
                    <a:ext uri="{FF2B5EF4-FFF2-40B4-BE49-F238E27FC236}">
                      <a16:creationId xmlns:a16="http://schemas.microsoft.com/office/drawing/2014/main" id="{CE58990D-1DD5-CC14-2850-D8E42BAD9C5C}"/>
                    </a:ext>
                  </a:extLst>
                </p14:cNvPr>
                <p14:cNvContentPartPr/>
                <p14:nvPr/>
              </p14:nvContentPartPr>
              <p14:xfrm>
                <a:off x="6858000" y="5325200"/>
                <a:ext cx="762840" cy="9000"/>
              </p14:xfrm>
            </p:contentPart>
          </mc:Choice>
          <mc:Fallback xmlns="">
            <p:pic>
              <p:nvPicPr>
                <p:cNvPr id="25" name="Ink 24">
                  <a:extLst>
                    <a:ext uri="{FF2B5EF4-FFF2-40B4-BE49-F238E27FC236}">
                      <a16:creationId xmlns:a16="http://schemas.microsoft.com/office/drawing/2014/main" id="{CE58990D-1DD5-CC14-2850-D8E42BAD9C5C}"/>
                    </a:ext>
                  </a:extLst>
                </p:cNvPr>
                <p:cNvPicPr/>
                <p:nvPr/>
              </p:nvPicPr>
              <p:blipFill>
                <a:blip r:embed="rId8"/>
                <a:stretch>
                  <a:fillRect/>
                </a:stretch>
              </p:blipFill>
              <p:spPr>
                <a:xfrm>
                  <a:off x="6840000" y="5307200"/>
                  <a:ext cx="798480" cy="44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6" name="Ink 25">
                  <a:extLst>
                    <a:ext uri="{FF2B5EF4-FFF2-40B4-BE49-F238E27FC236}">
                      <a16:creationId xmlns:a16="http://schemas.microsoft.com/office/drawing/2014/main" id="{853B85CF-9A36-FA51-DDC2-CEEC4E0353C4}"/>
                    </a:ext>
                  </a:extLst>
                </p14:cNvPr>
                <p14:cNvContentPartPr/>
                <p14:nvPr/>
              </p14:nvContentPartPr>
              <p14:xfrm>
                <a:off x="7484400" y="5240960"/>
                <a:ext cx="337680" cy="213840"/>
              </p14:xfrm>
            </p:contentPart>
          </mc:Choice>
          <mc:Fallback xmlns="">
            <p:pic>
              <p:nvPicPr>
                <p:cNvPr id="26" name="Ink 25">
                  <a:extLst>
                    <a:ext uri="{FF2B5EF4-FFF2-40B4-BE49-F238E27FC236}">
                      <a16:creationId xmlns:a16="http://schemas.microsoft.com/office/drawing/2014/main" id="{853B85CF-9A36-FA51-DDC2-CEEC4E0353C4}"/>
                    </a:ext>
                  </a:extLst>
                </p:cNvPr>
                <p:cNvPicPr/>
                <p:nvPr/>
              </p:nvPicPr>
              <p:blipFill>
                <a:blip r:embed="rId10"/>
                <a:stretch>
                  <a:fillRect/>
                </a:stretch>
              </p:blipFill>
              <p:spPr>
                <a:xfrm>
                  <a:off x="7466400" y="5222960"/>
                  <a:ext cx="373320" cy="249480"/>
                </a:xfrm>
                <a:prstGeom prst="rect">
                  <a:avLst/>
                </a:prstGeom>
              </p:spPr>
            </p:pic>
          </mc:Fallback>
        </mc:AlternateContent>
      </p:grpSp>
      <p:sp>
        <p:nvSpPr>
          <p:cNvPr id="28" name="TextBox 27">
            <a:extLst>
              <a:ext uri="{FF2B5EF4-FFF2-40B4-BE49-F238E27FC236}">
                <a16:creationId xmlns:a16="http://schemas.microsoft.com/office/drawing/2014/main" id="{9D1438D8-50B2-DE18-4CBA-045F73A9E123}"/>
              </a:ext>
            </a:extLst>
          </p:cNvPr>
          <p:cNvSpPr txBox="1"/>
          <p:nvPr/>
        </p:nvSpPr>
        <p:spPr>
          <a:xfrm>
            <a:off x="7822080" y="5120581"/>
            <a:ext cx="3929653" cy="923330"/>
          </a:xfrm>
          <a:prstGeom prst="rect">
            <a:avLst/>
          </a:prstGeom>
          <a:noFill/>
        </p:spPr>
        <p:txBody>
          <a:bodyPr wrap="square" rtlCol="0">
            <a:spAutoFit/>
          </a:bodyPr>
          <a:lstStyle/>
          <a:p>
            <a:r>
              <a:rPr lang="en-US" i="1" dirty="0"/>
              <a:t>digits</a:t>
            </a:r>
            <a:r>
              <a:rPr lang="en-US" dirty="0"/>
              <a:t> dataset contains images of hand-written digits: 10 classes where each class refers to a digit</a:t>
            </a:r>
          </a:p>
        </p:txBody>
      </p:sp>
      <mc:AlternateContent xmlns:mc="http://schemas.openxmlformats.org/markup-compatibility/2006" xmlns:p14="http://schemas.microsoft.com/office/powerpoint/2010/main">
        <mc:Choice Requires="p14">
          <p:contentPart p14:bwMode="auto" r:id="rId11">
            <p14:nvContentPartPr>
              <p14:cNvPr id="29" name="Ink 28">
                <a:extLst>
                  <a:ext uri="{FF2B5EF4-FFF2-40B4-BE49-F238E27FC236}">
                    <a16:creationId xmlns:a16="http://schemas.microsoft.com/office/drawing/2014/main" id="{F2A416E9-1A63-6460-FC88-B27987717080}"/>
                  </a:ext>
                </a:extLst>
              </p14:cNvPr>
              <p14:cNvContentPartPr/>
              <p14:nvPr/>
            </p14:nvContentPartPr>
            <p14:xfrm>
              <a:off x="704880" y="6069680"/>
              <a:ext cx="1451880" cy="43920"/>
            </p14:xfrm>
          </p:contentPart>
        </mc:Choice>
        <mc:Fallback xmlns="">
          <p:pic>
            <p:nvPicPr>
              <p:cNvPr id="29" name="Ink 28">
                <a:extLst>
                  <a:ext uri="{FF2B5EF4-FFF2-40B4-BE49-F238E27FC236}">
                    <a16:creationId xmlns:a16="http://schemas.microsoft.com/office/drawing/2014/main" id="{F2A416E9-1A63-6460-FC88-B27987717080}"/>
                  </a:ext>
                </a:extLst>
              </p:cNvPr>
              <p:cNvPicPr/>
              <p:nvPr/>
            </p:nvPicPr>
            <p:blipFill>
              <a:blip r:embed="rId12"/>
              <a:stretch>
                <a:fillRect/>
              </a:stretch>
            </p:blipFill>
            <p:spPr>
              <a:xfrm>
                <a:off x="651240" y="5961680"/>
                <a:ext cx="1559520" cy="2595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0" name="Ink 29">
                <a:extLst>
                  <a:ext uri="{FF2B5EF4-FFF2-40B4-BE49-F238E27FC236}">
                    <a16:creationId xmlns:a16="http://schemas.microsoft.com/office/drawing/2014/main" id="{CF46D95B-7C64-4D91-F9E2-1C625990B93F}"/>
                  </a:ext>
                </a:extLst>
              </p14:cNvPr>
              <p14:cNvContentPartPr/>
              <p14:nvPr/>
            </p14:nvContentPartPr>
            <p14:xfrm>
              <a:off x="1464480" y="6223040"/>
              <a:ext cx="34920" cy="348480"/>
            </p14:xfrm>
          </p:contentPart>
        </mc:Choice>
        <mc:Fallback xmlns="">
          <p:pic>
            <p:nvPicPr>
              <p:cNvPr id="30" name="Ink 29">
                <a:extLst>
                  <a:ext uri="{FF2B5EF4-FFF2-40B4-BE49-F238E27FC236}">
                    <a16:creationId xmlns:a16="http://schemas.microsoft.com/office/drawing/2014/main" id="{CF46D95B-7C64-4D91-F9E2-1C625990B93F}"/>
                  </a:ext>
                </a:extLst>
              </p:cNvPr>
              <p:cNvPicPr/>
              <p:nvPr/>
            </p:nvPicPr>
            <p:blipFill>
              <a:blip r:embed="rId14"/>
              <a:stretch>
                <a:fillRect/>
              </a:stretch>
            </p:blipFill>
            <p:spPr>
              <a:xfrm>
                <a:off x="1446840" y="6205040"/>
                <a:ext cx="70560" cy="384120"/>
              </a:xfrm>
              <a:prstGeom prst="rect">
                <a:avLst/>
              </a:prstGeom>
            </p:spPr>
          </p:pic>
        </mc:Fallback>
      </mc:AlternateContent>
      <p:grpSp>
        <p:nvGrpSpPr>
          <p:cNvPr id="37" name="Group 36">
            <a:extLst>
              <a:ext uri="{FF2B5EF4-FFF2-40B4-BE49-F238E27FC236}">
                <a16:creationId xmlns:a16="http://schemas.microsoft.com/office/drawing/2014/main" id="{1E4F6656-9CA7-CA77-575F-68BF985AF527}"/>
              </a:ext>
            </a:extLst>
          </p:cNvPr>
          <p:cNvGrpSpPr/>
          <p:nvPr/>
        </p:nvGrpSpPr>
        <p:grpSpPr>
          <a:xfrm>
            <a:off x="1439640" y="6608600"/>
            <a:ext cx="78120" cy="99720"/>
            <a:chOff x="1439640" y="6608600"/>
            <a:chExt cx="78120" cy="99720"/>
          </a:xfrm>
        </p:grpSpPr>
        <mc:AlternateContent xmlns:mc="http://schemas.openxmlformats.org/markup-compatibility/2006" xmlns:p14="http://schemas.microsoft.com/office/powerpoint/2010/main">
          <mc:Choice Requires="p14">
            <p:contentPart p14:bwMode="auto" r:id="rId15">
              <p14:nvContentPartPr>
                <p14:cNvPr id="31" name="Ink 30">
                  <a:extLst>
                    <a:ext uri="{FF2B5EF4-FFF2-40B4-BE49-F238E27FC236}">
                      <a16:creationId xmlns:a16="http://schemas.microsoft.com/office/drawing/2014/main" id="{EB0A45D3-C2A5-D6EC-9243-6A00190E2E50}"/>
                    </a:ext>
                  </a:extLst>
                </p14:cNvPr>
                <p14:cNvContentPartPr/>
                <p14:nvPr/>
              </p14:nvContentPartPr>
              <p14:xfrm>
                <a:off x="1515600" y="6646040"/>
                <a:ext cx="360" cy="360"/>
              </p14:xfrm>
            </p:contentPart>
          </mc:Choice>
          <mc:Fallback xmlns="">
            <p:pic>
              <p:nvPicPr>
                <p:cNvPr id="31" name="Ink 30">
                  <a:extLst>
                    <a:ext uri="{FF2B5EF4-FFF2-40B4-BE49-F238E27FC236}">
                      <a16:creationId xmlns:a16="http://schemas.microsoft.com/office/drawing/2014/main" id="{EB0A45D3-C2A5-D6EC-9243-6A00190E2E50}"/>
                    </a:ext>
                  </a:extLst>
                </p:cNvPr>
                <p:cNvPicPr/>
                <p:nvPr/>
              </p:nvPicPr>
              <p:blipFill>
                <a:blip r:embed="rId16"/>
                <a:stretch>
                  <a:fillRect/>
                </a:stretch>
              </p:blipFill>
              <p:spPr>
                <a:xfrm>
                  <a:off x="1497600" y="6628400"/>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2" name="Ink 31">
                  <a:extLst>
                    <a:ext uri="{FF2B5EF4-FFF2-40B4-BE49-F238E27FC236}">
                      <a16:creationId xmlns:a16="http://schemas.microsoft.com/office/drawing/2014/main" id="{0A01C1FE-2FBC-A1A5-7F66-D45258F4047E}"/>
                    </a:ext>
                  </a:extLst>
                </p14:cNvPr>
                <p14:cNvContentPartPr/>
                <p14:nvPr/>
              </p14:nvContentPartPr>
              <p14:xfrm>
                <a:off x="1515600" y="6695360"/>
                <a:ext cx="360" cy="1800"/>
              </p14:xfrm>
            </p:contentPart>
          </mc:Choice>
          <mc:Fallback xmlns="">
            <p:pic>
              <p:nvPicPr>
                <p:cNvPr id="32" name="Ink 31">
                  <a:extLst>
                    <a:ext uri="{FF2B5EF4-FFF2-40B4-BE49-F238E27FC236}">
                      <a16:creationId xmlns:a16="http://schemas.microsoft.com/office/drawing/2014/main" id="{0A01C1FE-2FBC-A1A5-7F66-D45258F4047E}"/>
                    </a:ext>
                  </a:extLst>
                </p:cNvPr>
                <p:cNvPicPr/>
                <p:nvPr/>
              </p:nvPicPr>
              <p:blipFill>
                <a:blip r:embed="rId18"/>
                <a:stretch>
                  <a:fillRect/>
                </a:stretch>
              </p:blipFill>
              <p:spPr>
                <a:xfrm>
                  <a:off x="1497600" y="6677720"/>
                  <a:ext cx="36000" cy="3744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33" name="Ink 32">
                  <a:extLst>
                    <a:ext uri="{FF2B5EF4-FFF2-40B4-BE49-F238E27FC236}">
                      <a16:creationId xmlns:a16="http://schemas.microsoft.com/office/drawing/2014/main" id="{DDFCE95E-70C9-C0B9-73D4-1C860D8AE6CB}"/>
                    </a:ext>
                  </a:extLst>
                </p14:cNvPr>
                <p14:cNvContentPartPr/>
                <p14:nvPr/>
              </p14:nvContentPartPr>
              <p14:xfrm>
                <a:off x="1439640" y="6608600"/>
                <a:ext cx="78120" cy="99720"/>
              </p14:xfrm>
            </p:contentPart>
          </mc:Choice>
          <mc:Fallback xmlns="">
            <p:pic>
              <p:nvPicPr>
                <p:cNvPr id="33" name="Ink 32">
                  <a:extLst>
                    <a:ext uri="{FF2B5EF4-FFF2-40B4-BE49-F238E27FC236}">
                      <a16:creationId xmlns:a16="http://schemas.microsoft.com/office/drawing/2014/main" id="{DDFCE95E-70C9-C0B9-73D4-1C860D8AE6CB}"/>
                    </a:ext>
                  </a:extLst>
                </p:cNvPr>
                <p:cNvPicPr/>
                <p:nvPr/>
              </p:nvPicPr>
              <p:blipFill>
                <a:blip r:embed="rId20"/>
                <a:stretch>
                  <a:fillRect/>
                </a:stretch>
              </p:blipFill>
              <p:spPr>
                <a:xfrm>
                  <a:off x="1422000" y="6590960"/>
                  <a:ext cx="113760" cy="1353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5" name="Ink 34">
                  <a:extLst>
                    <a:ext uri="{FF2B5EF4-FFF2-40B4-BE49-F238E27FC236}">
                      <a16:creationId xmlns:a16="http://schemas.microsoft.com/office/drawing/2014/main" id="{D7FB0B65-77E8-D6ED-1591-E040729B4066}"/>
                    </a:ext>
                  </a:extLst>
                </p14:cNvPr>
                <p14:cNvContentPartPr/>
                <p14:nvPr/>
              </p14:nvContentPartPr>
              <p14:xfrm>
                <a:off x="1506960" y="6663320"/>
                <a:ext cx="360" cy="360"/>
              </p14:xfrm>
            </p:contentPart>
          </mc:Choice>
          <mc:Fallback xmlns="">
            <p:pic>
              <p:nvPicPr>
                <p:cNvPr id="35" name="Ink 34">
                  <a:extLst>
                    <a:ext uri="{FF2B5EF4-FFF2-40B4-BE49-F238E27FC236}">
                      <a16:creationId xmlns:a16="http://schemas.microsoft.com/office/drawing/2014/main" id="{D7FB0B65-77E8-D6ED-1591-E040729B4066}"/>
                    </a:ext>
                  </a:extLst>
                </p:cNvPr>
                <p:cNvPicPr/>
                <p:nvPr/>
              </p:nvPicPr>
              <p:blipFill>
                <a:blip r:embed="rId16"/>
                <a:stretch>
                  <a:fillRect/>
                </a:stretch>
              </p:blipFill>
              <p:spPr>
                <a:xfrm>
                  <a:off x="1489320" y="6645320"/>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6" name="Ink 35">
                  <a:extLst>
                    <a:ext uri="{FF2B5EF4-FFF2-40B4-BE49-F238E27FC236}">
                      <a16:creationId xmlns:a16="http://schemas.microsoft.com/office/drawing/2014/main" id="{68274987-FD40-349B-1BAA-A0C9D4F80F9C}"/>
                    </a:ext>
                  </a:extLst>
                </p14:cNvPr>
                <p14:cNvContentPartPr/>
                <p14:nvPr/>
              </p14:nvContentPartPr>
              <p14:xfrm>
                <a:off x="1446480" y="6663320"/>
                <a:ext cx="1800" cy="360"/>
              </p14:xfrm>
            </p:contentPart>
          </mc:Choice>
          <mc:Fallback xmlns="">
            <p:pic>
              <p:nvPicPr>
                <p:cNvPr id="36" name="Ink 35">
                  <a:extLst>
                    <a:ext uri="{FF2B5EF4-FFF2-40B4-BE49-F238E27FC236}">
                      <a16:creationId xmlns:a16="http://schemas.microsoft.com/office/drawing/2014/main" id="{68274987-FD40-349B-1BAA-A0C9D4F80F9C}"/>
                    </a:ext>
                  </a:extLst>
                </p:cNvPr>
                <p:cNvPicPr/>
                <p:nvPr/>
              </p:nvPicPr>
              <p:blipFill>
                <a:blip r:embed="rId23"/>
                <a:stretch>
                  <a:fillRect/>
                </a:stretch>
              </p:blipFill>
              <p:spPr>
                <a:xfrm>
                  <a:off x="1428480" y="6645320"/>
                  <a:ext cx="37440" cy="3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4">
            <p14:nvContentPartPr>
              <p14:cNvPr id="38" name="Ink 37">
                <a:extLst>
                  <a:ext uri="{FF2B5EF4-FFF2-40B4-BE49-F238E27FC236}">
                    <a16:creationId xmlns:a16="http://schemas.microsoft.com/office/drawing/2014/main" id="{C88A47E4-304C-F2C6-D681-CD555424D93F}"/>
                  </a:ext>
                </a:extLst>
              </p14:cNvPr>
              <p14:cNvContentPartPr/>
              <p14:nvPr/>
            </p14:nvContentPartPr>
            <p14:xfrm>
              <a:off x="1862640" y="6332840"/>
              <a:ext cx="1315080" cy="169920"/>
            </p14:xfrm>
          </p:contentPart>
        </mc:Choice>
        <mc:Fallback xmlns="">
          <p:pic>
            <p:nvPicPr>
              <p:cNvPr id="38" name="Ink 37">
                <a:extLst>
                  <a:ext uri="{FF2B5EF4-FFF2-40B4-BE49-F238E27FC236}">
                    <a16:creationId xmlns:a16="http://schemas.microsoft.com/office/drawing/2014/main" id="{C88A47E4-304C-F2C6-D681-CD555424D93F}"/>
                  </a:ext>
                </a:extLst>
              </p:cNvPr>
              <p:cNvPicPr/>
              <p:nvPr/>
            </p:nvPicPr>
            <p:blipFill>
              <a:blip r:embed="rId25"/>
              <a:stretch>
                <a:fillRect/>
              </a:stretch>
            </p:blipFill>
            <p:spPr>
              <a:xfrm>
                <a:off x="1844640" y="6315200"/>
                <a:ext cx="1350720" cy="20556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9" name="Ink 38">
                <a:extLst>
                  <a:ext uri="{FF2B5EF4-FFF2-40B4-BE49-F238E27FC236}">
                    <a16:creationId xmlns:a16="http://schemas.microsoft.com/office/drawing/2014/main" id="{4C0D355C-054F-9BF5-A35D-D27632E184D1}"/>
                  </a:ext>
                </a:extLst>
              </p14:cNvPr>
              <p14:cNvContentPartPr/>
              <p14:nvPr/>
            </p14:nvContentPartPr>
            <p14:xfrm>
              <a:off x="3040200" y="6400520"/>
              <a:ext cx="216360" cy="186480"/>
            </p14:xfrm>
          </p:contentPart>
        </mc:Choice>
        <mc:Fallback xmlns="">
          <p:pic>
            <p:nvPicPr>
              <p:cNvPr id="39" name="Ink 38">
                <a:extLst>
                  <a:ext uri="{FF2B5EF4-FFF2-40B4-BE49-F238E27FC236}">
                    <a16:creationId xmlns:a16="http://schemas.microsoft.com/office/drawing/2014/main" id="{4C0D355C-054F-9BF5-A35D-D27632E184D1}"/>
                  </a:ext>
                </a:extLst>
              </p:cNvPr>
              <p:cNvPicPr/>
              <p:nvPr/>
            </p:nvPicPr>
            <p:blipFill>
              <a:blip r:embed="rId27"/>
              <a:stretch>
                <a:fillRect/>
              </a:stretch>
            </p:blipFill>
            <p:spPr>
              <a:xfrm>
                <a:off x="3022200" y="6382520"/>
                <a:ext cx="252000" cy="222120"/>
              </a:xfrm>
              <a:prstGeom prst="rect">
                <a:avLst/>
              </a:prstGeom>
            </p:spPr>
          </p:pic>
        </mc:Fallback>
      </mc:AlternateContent>
      <p:sp>
        <p:nvSpPr>
          <p:cNvPr id="40" name="TextBox 39">
            <a:extLst>
              <a:ext uri="{FF2B5EF4-FFF2-40B4-BE49-F238E27FC236}">
                <a16:creationId xmlns:a16="http://schemas.microsoft.com/office/drawing/2014/main" id="{0D281F10-C8F7-9671-7C9D-5F2B396AC553}"/>
              </a:ext>
            </a:extLst>
          </p:cNvPr>
          <p:cNvSpPr txBox="1"/>
          <p:nvPr/>
        </p:nvSpPr>
        <p:spPr>
          <a:xfrm>
            <a:off x="3256560" y="6375806"/>
            <a:ext cx="7806267" cy="369332"/>
          </a:xfrm>
          <a:prstGeom prst="rect">
            <a:avLst/>
          </a:prstGeom>
          <a:noFill/>
        </p:spPr>
        <p:txBody>
          <a:bodyPr wrap="square" rtlCol="0">
            <a:spAutoFit/>
          </a:bodyPr>
          <a:lstStyle/>
          <a:p>
            <a:r>
              <a:rPr lang="en-US" dirty="0"/>
              <a:t>the model predicts that the second example in the test set is the digit 8</a:t>
            </a:r>
          </a:p>
        </p:txBody>
      </p:sp>
      <p:sp>
        <p:nvSpPr>
          <p:cNvPr id="41" name="TextBox 40">
            <a:extLst>
              <a:ext uri="{FF2B5EF4-FFF2-40B4-BE49-F238E27FC236}">
                <a16:creationId xmlns:a16="http://schemas.microsoft.com/office/drawing/2014/main" id="{8F7751C8-1E11-0F18-B37A-80DF293E490F}"/>
              </a:ext>
            </a:extLst>
          </p:cNvPr>
          <p:cNvSpPr txBox="1"/>
          <p:nvPr/>
        </p:nvSpPr>
        <p:spPr>
          <a:xfrm>
            <a:off x="5611396" y="60131"/>
            <a:ext cx="6580603" cy="1292662"/>
          </a:xfrm>
          <a:prstGeom prst="rect">
            <a:avLst/>
          </a:prstGeom>
          <a:noFill/>
        </p:spPr>
        <p:txBody>
          <a:bodyPr wrap="square" rtlCol="0">
            <a:spAutoFit/>
          </a:bodyPr>
          <a:lstStyle/>
          <a:p>
            <a:r>
              <a:rPr lang="en-US" sz="2400" b="1" dirty="0">
                <a:solidFill>
                  <a:srgbClr val="FF0000"/>
                </a:solidFill>
              </a:rPr>
              <a:t>NOTE</a:t>
            </a:r>
            <a:r>
              <a:rPr lang="en-US" sz="2400" dirty="0"/>
              <a:t>: </a:t>
            </a:r>
            <a:r>
              <a:rPr lang="en-US" dirty="0"/>
              <a:t>it’s always good to print and plot some examples to see how the data looks like and to create an idea about it. We can also use in this example </a:t>
            </a:r>
            <a:r>
              <a:rPr lang="en-US" b="0" dirty="0">
                <a:solidFill>
                  <a:srgbClr val="D4D4D4"/>
                </a:solidFill>
                <a:effectLst/>
                <a:highlight>
                  <a:srgbClr val="1E1E1E"/>
                </a:highlight>
                <a:latin typeface="Courier New" panose="02070309020205020404" pitchFamily="49" charset="0"/>
              </a:rPr>
              <a:t>DESCR</a:t>
            </a:r>
            <a:r>
              <a:rPr lang="en-US" dirty="0"/>
              <a:t> attribute to read a description of the data.</a:t>
            </a:r>
            <a:endParaRPr lang="en-US" sz="2400" dirty="0"/>
          </a:p>
        </p:txBody>
      </p:sp>
    </p:spTree>
    <p:extLst>
      <p:ext uri="{BB962C8B-B14F-4D97-AF65-F5344CB8AC3E}">
        <p14:creationId xmlns:p14="http://schemas.microsoft.com/office/powerpoint/2010/main" val="326123740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E478B7-E673-0D51-6F1C-D4B3D7A7018F}"/>
              </a:ext>
            </a:extLst>
          </p:cNvPr>
          <p:cNvPicPr>
            <a:picLocks noChangeAspect="1"/>
          </p:cNvPicPr>
          <p:nvPr/>
        </p:nvPicPr>
        <p:blipFill>
          <a:blip r:embed="rId2"/>
          <a:stretch>
            <a:fillRect/>
          </a:stretch>
        </p:blipFill>
        <p:spPr>
          <a:xfrm>
            <a:off x="4793621" y="2585920"/>
            <a:ext cx="1419423" cy="1686160"/>
          </a:xfrm>
          <a:prstGeom prst="rect">
            <a:avLst/>
          </a:prstGeom>
        </p:spPr>
      </p:pic>
      <p:pic>
        <p:nvPicPr>
          <p:cNvPr id="7" name="Picture 6">
            <a:extLst>
              <a:ext uri="{FF2B5EF4-FFF2-40B4-BE49-F238E27FC236}">
                <a16:creationId xmlns:a16="http://schemas.microsoft.com/office/drawing/2014/main" id="{D1E274AC-28E8-DD5E-E519-650C6986EAF8}"/>
              </a:ext>
            </a:extLst>
          </p:cNvPr>
          <p:cNvPicPr>
            <a:picLocks noChangeAspect="1"/>
          </p:cNvPicPr>
          <p:nvPr/>
        </p:nvPicPr>
        <p:blipFill>
          <a:blip r:embed="rId3"/>
          <a:stretch>
            <a:fillRect/>
          </a:stretch>
        </p:blipFill>
        <p:spPr>
          <a:xfrm>
            <a:off x="6521101" y="228723"/>
            <a:ext cx="4991797" cy="6697010"/>
          </a:xfrm>
          <a:prstGeom prst="rect">
            <a:avLst/>
          </a:prstGeom>
        </p:spPr>
      </p:pic>
      <p:pic>
        <p:nvPicPr>
          <p:cNvPr id="9" name="Picture 8">
            <a:extLst>
              <a:ext uri="{FF2B5EF4-FFF2-40B4-BE49-F238E27FC236}">
                <a16:creationId xmlns:a16="http://schemas.microsoft.com/office/drawing/2014/main" id="{942F2A05-B35D-81C4-BCFE-F776D25EDC1D}"/>
              </a:ext>
            </a:extLst>
          </p:cNvPr>
          <p:cNvPicPr>
            <a:picLocks noChangeAspect="1"/>
          </p:cNvPicPr>
          <p:nvPr/>
        </p:nvPicPr>
        <p:blipFill>
          <a:blip r:embed="rId4"/>
          <a:stretch>
            <a:fillRect/>
          </a:stretch>
        </p:blipFill>
        <p:spPr>
          <a:xfrm>
            <a:off x="89004" y="914400"/>
            <a:ext cx="4277700" cy="4813249"/>
          </a:xfrm>
          <a:prstGeom prst="rect">
            <a:avLst/>
          </a:prstGeom>
        </p:spPr>
      </p:pic>
    </p:spTree>
    <p:extLst>
      <p:ext uri="{BB962C8B-B14F-4D97-AF65-F5344CB8AC3E}">
        <p14:creationId xmlns:p14="http://schemas.microsoft.com/office/powerpoint/2010/main" val="173626212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41339-F51E-6D1F-BDF0-3E91B2AEDF65}"/>
              </a:ext>
            </a:extLst>
          </p:cNvPr>
          <p:cNvSpPr>
            <a:spLocks noGrp="1"/>
          </p:cNvSpPr>
          <p:nvPr>
            <p:ph type="title"/>
          </p:nvPr>
        </p:nvSpPr>
        <p:spPr>
          <a:xfrm>
            <a:off x="3279140" y="2435225"/>
            <a:ext cx="5996940" cy="1325563"/>
          </a:xfrm>
        </p:spPr>
        <p:txBody>
          <a:bodyPr>
            <a:normAutofit/>
          </a:bodyPr>
          <a:lstStyle/>
          <a:p>
            <a:r>
              <a:rPr lang="en-US" sz="8800" dirty="0"/>
              <a:t>Thank you !</a:t>
            </a:r>
          </a:p>
        </p:txBody>
      </p:sp>
    </p:spTree>
    <p:extLst>
      <p:ext uri="{BB962C8B-B14F-4D97-AF65-F5344CB8AC3E}">
        <p14:creationId xmlns:p14="http://schemas.microsoft.com/office/powerpoint/2010/main" val="3969102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CDC61D-1EB4-8A85-D401-B90494166AC1}"/>
              </a:ext>
            </a:extLst>
          </p:cNvPr>
          <p:cNvPicPr>
            <a:picLocks noChangeAspect="1"/>
          </p:cNvPicPr>
          <p:nvPr/>
        </p:nvPicPr>
        <p:blipFill>
          <a:blip r:embed="rId2"/>
          <a:stretch>
            <a:fillRect/>
          </a:stretch>
        </p:blipFill>
        <p:spPr>
          <a:xfrm>
            <a:off x="160122" y="257608"/>
            <a:ext cx="10669489" cy="1381318"/>
          </a:xfrm>
          <a:prstGeom prst="rect">
            <a:avLst/>
          </a:prstGeom>
        </p:spPr>
      </p:pic>
      <p:pic>
        <p:nvPicPr>
          <p:cNvPr id="7" name="Picture 6">
            <a:extLst>
              <a:ext uri="{FF2B5EF4-FFF2-40B4-BE49-F238E27FC236}">
                <a16:creationId xmlns:a16="http://schemas.microsoft.com/office/drawing/2014/main" id="{EC8578C4-443A-80DE-1178-334FD801AD25}"/>
              </a:ext>
            </a:extLst>
          </p:cNvPr>
          <p:cNvPicPr>
            <a:picLocks noChangeAspect="1"/>
          </p:cNvPicPr>
          <p:nvPr/>
        </p:nvPicPr>
        <p:blipFill>
          <a:blip r:embed="rId3"/>
          <a:stretch>
            <a:fillRect/>
          </a:stretch>
        </p:blipFill>
        <p:spPr>
          <a:xfrm>
            <a:off x="322219" y="4527399"/>
            <a:ext cx="8211696" cy="2172003"/>
          </a:xfrm>
          <a:prstGeom prst="rect">
            <a:avLst/>
          </a:prstGeom>
        </p:spPr>
      </p:pic>
      <p:pic>
        <p:nvPicPr>
          <p:cNvPr id="9" name="Picture 8">
            <a:extLst>
              <a:ext uri="{FF2B5EF4-FFF2-40B4-BE49-F238E27FC236}">
                <a16:creationId xmlns:a16="http://schemas.microsoft.com/office/drawing/2014/main" id="{200B62FF-AF78-E3AE-B587-64FCB54B46C6}"/>
              </a:ext>
            </a:extLst>
          </p:cNvPr>
          <p:cNvPicPr>
            <a:picLocks noChangeAspect="1"/>
          </p:cNvPicPr>
          <p:nvPr/>
        </p:nvPicPr>
        <p:blipFill>
          <a:blip r:embed="rId4"/>
          <a:stretch>
            <a:fillRect/>
          </a:stretch>
        </p:blipFill>
        <p:spPr>
          <a:xfrm>
            <a:off x="160122" y="2557866"/>
            <a:ext cx="10288436" cy="905001"/>
          </a:xfrm>
          <a:prstGeom prst="rect">
            <a:avLst/>
          </a:prstGeom>
        </p:spPr>
      </p:pic>
      <p:grpSp>
        <p:nvGrpSpPr>
          <p:cNvPr id="12" name="Group 11">
            <a:extLst>
              <a:ext uri="{FF2B5EF4-FFF2-40B4-BE49-F238E27FC236}">
                <a16:creationId xmlns:a16="http://schemas.microsoft.com/office/drawing/2014/main" id="{DD6CCE8D-D6B9-54ED-FA69-71BC7C8AB378}"/>
              </a:ext>
            </a:extLst>
          </p:cNvPr>
          <p:cNvGrpSpPr/>
          <p:nvPr/>
        </p:nvGrpSpPr>
        <p:grpSpPr>
          <a:xfrm>
            <a:off x="1532387" y="3453920"/>
            <a:ext cx="1367640" cy="393480"/>
            <a:chOff x="1532387" y="3453920"/>
            <a:chExt cx="1367640" cy="393480"/>
          </a:xfrm>
        </p:grpSpPr>
        <mc:AlternateContent xmlns:mc="http://schemas.openxmlformats.org/markup-compatibility/2006" xmlns:p14="http://schemas.microsoft.com/office/powerpoint/2010/main">
          <mc:Choice Requires="p14">
            <p:contentPart p14:bwMode="auto" r:id="rId5">
              <p14:nvContentPartPr>
                <p14:cNvPr id="10" name="Ink 9">
                  <a:extLst>
                    <a:ext uri="{FF2B5EF4-FFF2-40B4-BE49-F238E27FC236}">
                      <a16:creationId xmlns:a16="http://schemas.microsoft.com/office/drawing/2014/main" id="{086CDA76-A04D-DE29-44D5-541CB8DA2519}"/>
                    </a:ext>
                  </a:extLst>
                </p14:cNvPr>
                <p14:cNvContentPartPr/>
                <p14:nvPr/>
              </p14:nvContentPartPr>
              <p14:xfrm>
                <a:off x="1532387" y="3453920"/>
                <a:ext cx="1317600" cy="261000"/>
              </p14:xfrm>
            </p:contentPart>
          </mc:Choice>
          <mc:Fallback xmlns="">
            <p:pic>
              <p:nvPicPr>
                <p:cNvPr id="10" name="Ink 9">
                  <a:extLst>
                    <a:ext uri="{FF2B5EF4-FFF2-40B4-BE49-F238E27FC236}">
                      <a16:creationId xmlns:a16="http://schemas.microsoft.com/office/drawing/2014/main" id="{086CDA76-A04D-DE29-44D5-541CB8DA2519}"/>
                    </a:ext>
                  </a:extLst>
                </p:cNvPr>
                <p:cNvPicPr/>
                <p:nvPr/>
              </p:nvPicPr>
              <p:blipFill>
                <a:blip r:embed="rId6"/>
                <a:stretch>
                  <a:fillRect/>
                </a:stretch>
              </p:blipFill>
              <p:spPr>
                <a:xfrm>
                  <a:off x="1514747" y="3436280"/>
                  <a:ext cx="1353240" cy="2966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1" name="Ink 10">
                  <a:extLst>
                    <a:ext uri="{FF2B5EF4-FFF2-40B4-BE49-F238E27FC236}">
                      <a16:creationId xmlns:a16="http://schemas.microsoft.com/office/drawing/2014/main" id="{97B3DEFD-4235-59CF-6926-F4708FE5F1B7}"/>
                    </a:ext>
                  </a:extLst>
                </p14:cNvPr>
                <p14:cNvContentPartPr/>
                <p14:nvPr/>
              </p14:nvContentPartPr>
              <p14:xfrm>
                <a:off x="2779787" y="3606560"/>
                <a:ext cx="120240" cy="240840"/>
              </p14:xfrm>
            </p:contentPart>
          </mc:Choice>
          <mc:Fallback xmlns="">
            <p:pic>
              <p:nvPicPr>
                <p:cNvPr id="11" name="Ink 10">
                  <a:extLst>
                    <a:ext uri="{FF2B5EF4-FFF2-40B4-BE49-F238E27FC236}">
                      <a16:creationId xmlns:a16="http://schemas.microsoft.com/office/drawing/2014/main" id="{97B3DEFD-4235-59CF-6926-F4708FE5F1B7}"/>
                    </a:ext>
                  </a:extLst>
                </p:cNvPr>
                <p:cNvPicPr/>
                <p:nvPr/>
              </p:nvPicPr>
              <p:blipFill>
                <a:blip r:embed="rId8"/>
                <a:stretch>
                  <a:fillRect/>
                </a:stretch>
              </p:blipFill>
              <p:spPr>
                <a:xfrm>
                  <a:off x="2761787" y="3588560"/>
                  <a:ext cx="155880" cy="276480"/>
                </a:xfrm>
                <a:prstGeom prst="rect">
                  <a:avLst/>
                </a:prstGeom>
              </p:spPr>
            </p:pic>
          </mc:Fallback>
        </mc:AlternateContent>
      </p:grpSp>
      <p:sp>
        <p:nvSpPr>
          <p:cNvPr id="13" name="TextBox 12">
            <a:extLst>
              <a:ext uri="{FF2B5EF4-FFF2-40B4-BE49-F238E27FC236}">
                <a16:creationId xmlns:a16="http://schemas.microsoft.com/office/drawing/2014/main" id="{5E698A23-08DC-2577-8C40-D18E85126145}"/>
              </a:ext>
            </a:extLst>
          </p:cNvPr>
          <p:cNvSpPr txBox="1"/>
          <p:nvPr/>
        </p:nvSpPr>
        <p:spPr>
          <a:xfrm>
            <a:off x="2931279" y="3662734"/>
            <a:ext cx="7728334" cy="369332"/>
          </a:xfrm>
          <a:prstGeom prst="rect">
            <a:avLst/>
          </a:prstGeom>
          <a:noFill/>
        </p:spPr>
        <p:txBody>
          <a:bodyPr wrap="square" rtlCol="0">
            <a:spAutoFit/>
          </a:bodyPr>
          <a:lstStyle/>
          <a:p>
            <a:r>
              <a:rPr lang="en-US" b="1" i="1" dirty="0"/>
              <a:t>training dataset </a:t>
            </a:r>
            <a:r>
              <a:rPr lang="en-US" dirty="0"/>
              <a:t>– each row is called: </a:t>
            </a:r>
            <a:r>
              <a:rPr lang="en-US" b="1" i="1" dirty="0"/>
              <a:t>example</a:t>
            </a:r>
            <a:r>
              <a:rPr lang="en-US" dirty="0"/>
              <a:t> or </a:t>
            </a:r>
            <a:r>
              <a:rPr lang="en-US" b="1" i="1" dirty="0"/>
              <a:t>data point </a:t>
            </a:r>
            <a:r>
              <a:rPr lang="en-US" dirty="0"/>
              <a:t>or </a:t>
            </a:r>
            <a:r>
              <a:rPr lang="en-US" b="1" i="1" dirty="0"/>
              <a:t>sample</a:t>
            </a:r>
          </a:p>
        </p:txBody>
      </p:sp>
    </p:spTree>
    <p:extLst>
      <p:ext uri="{BB962C8B-B14F-4D97-AF65-F5344CB8AC3E}">
        <p14:creationId xmlns:p14="http://schemas.microsoft.com/office/powerpoint/2010/main" val="11424483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D20DA0D-261B-8B0F-E75B-13999B0D7E9B}"/>
              </a:ext>
            </a:extLst>
          </p:cNvPr>
          <p:cNvPicPr>
            <a:picLocks noChangeAspect="1"/>
          </p:cNvPicPr>
          <p:nvPr/>
        </p:nvPicPr>
        <p:blipFill>
          <a:blip r:embed="rId2"/>
          <a:stretch>
            <a:fillRect/>
          </a:stretch>
        </p:blipFill>
        <p:spPr>
          <a:xfrm>
            <a:off x="382364" y="296698"/>
            <a:ext cx="10783805" cy="2353003"/>
          </a:xfrm>
          <a:prstGeom prst="rect">
            <a:avLst/>
          </a:prstGeom>
        </p:spPr>
      </p:pic>
      <p:pic>
        <p:nvPicPr>
          <p:cNvPr id="7" name="Picture 6" descr="A graph of a graph with a red line&#10;&#10;Description automatically generated with medium confidence">
            <a:extLst>
              <a:ext uri="{FF2B5EF4-FFF2-40B4-BE49-F238E27FC236}">
                <a16:creationId xmlns:a16="http://schemas.microsoft.com/office/drawing/2014/main" id="{58076F3E-8686-8849-CD27-EC7E9249F7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09900" y="2638424"/>
            <a:ext cx="5626100" cy="4219575"/>
          </a:xfrm>
          <a:prstGeom prst="rect">
            <a:avLst/>
          </a:prstGeom>
        </p:spPr>
      </p:pic>
    </p:spTree>
    <p:extLst>
      <p:ext uri="{BB962C8B-B14F-4D97-AF65-F5344CB8AC3E}">
        <p14:creationId xmlns:p14="http://schemas.microsoft.com/office/powerpoint/2010/main" val="4233674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A7A12A-7AB5-65C6-F0B9-54DE8BDFB08E}"/>
              </a:ext>
            </a:extLst>
          </p:cNvPr>
          <p:cNvPicPr>
            <a:picLocks noChangeAspect="1"/>
          </p:cNvPicPr>
          <p:nvPr/>
        </p:nvPicPr>
        <p:blipFill>
          <a:blip r:embed="rId2"/>
          <a:stretch>
            <a:fillRect/>
          </a:stretch>
        </p:blipFill>
        <p:spPr>
          <a:xfrm>
            <a:off x="289540" y="158619"/>
            <a:ext cx="6363588" cy="1867161"/>
          </a:xfrm>
          <a:prstGeom prst="rect">
            <a:avLst/>
          </a:prstGeom>
        </p:spPr>
      </p:pic>
      <p:pic>
        <p:nvPicPr>
          <p:cNvPr id="7" name="Picture 6">
            <a:extLst>
              <a:ext uri="{FF2B5EF4-FFF2-40B4-BE49-F238E27FC236}">
                <a16:creationId xmlns:a16="http://schemas.microsoft.com/office/drawing/2014/main" id="{4CA06286-F0AF-A6CC-ADD4-0E2CDCC7DBC1}"/>
              </a:ext>
            </a:extLst>
          </p:cNvPr>
          <p:cNvPicPr>
            <a:picLocks noChangeAspect="1"/>
          </p:cNvPicPr>
          <p:nvPr/>
        </p:nvPicPr>
        <p:blipFill>
          <a:blip r:embed="rId3"/>
          <a:stretch>
            <a:fillRect/>
          </a:stretch>
        </p:blipFill>
        <p:spPr>
          <a:xfrm>
            <a:off x="4143251" y="4168426"/>
            <a:ext cx="1771897" cy="1857634"/>
          </a:xfrm>
          <a:prstGeom prst="rect">
            <a:avLst/>
          </a:prstGeom>
        </p:spPr>
      </p:pic>
      <p:pic>
        <p:nvPicPr>
          <p:cNvPr id="9" name="Picture 8">
            <a:extLst>
              <a:ext uri="{FF2B5EF4-FFF2-40B4-BE49-F238E27FC236}">
                <a16:creationId xmlns:a16="http://schemas.microsoft.com/office/drawing/2014/main" id="{E3CC0683-01B9-7F74-0488-9542444CEF7B}"/>
              </a:ext>
            </a:extLst>
          </p:cNvPr>
          <p:cNvPicPr>
            <a:picLocks noChangeAspect="1"/>
          </p:cNvPicPr>
          <p:nvPr/>
        </p:nvPicPr>
        <p:blipFill>
          <a:blip r:embed="rId4"/>
          <a:stretch>
            <a:fillRect/>
          </a:stretch>
        </p:blipFill>
        <p:spPr>
          <a:xfrm>
            <a:off x="7979710" y="263409"/>
            <a:ext cx="1752845" cy="1762371"/>
          </a:xfrm>
          <a:prstGeom prst="rect">
            <a:avLst/>
          </a:prstGeom>
        </p:spPr>
      </p:pic>
      <p:sp>
        <p:nvSpPr>
          <p:cNvPr id="10" name="Right Brace 9">
            <a:extLst>
              <a:ext uri="{FF2B5EF4-FFF2-40B4-BE49-F238E27FC236}">
                <a16:creationId xmlns:a16="http://schemas.microsoft.com/office/drawing/2014/main" id="{CF7356AA-CABC-35A6-3F5A-12973CB1C8C1}"/>
              </a:ext>
            </a:extLst>
          </p:cNvPr>
          <p:cNvSpPr/>
          <p:nvPr/>
        </p:nvSpPr>
        <p:spPr>
          <a:xfrm rot="5400000">
            <a:off x="3495822" y="-886565"/>
            <a:ext cx="255522" cy="6363588"/>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1" name="Right Brace 10">
            <a:extLst>
              <a:ext uri="{FF2B5EF4-FFF2-40B4-BE49-F238E27FC236}">
                <a16:creationId xmlns:a16="http://schemas.microsoft.com/office/drawing/2014/main" id="{9E648F4D-3C58-A19D-7E7F-2BA443ADD57D}"/>
              </a:ext>
            </a:extLst>
          </p:cNvPr>
          <p:cNvSpPr/>
          <p:nvPr/>
        </p:nvSpPr>
        <p:spPr>
          <a:xfrm rot="5400000">
            <a:off x="8796102" y="1418808"/>
            <a:ext cx="255523" cy="1752843"/>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09F4838E-3517-21A6-41EC-E4EB10F6F3F0}"/>
              </a:ext>
            </a:extLst>
          </p:cNvPr>
          <p:cNvSpPr txBox="1"/>
          <p:nvPr/>
        </p:nvSpPr>
        <p:spPr>
          <a:xfrm>
            <a:off x="2252132" y="2422991"/>
            <a:ext cx="3496733" cy="369332"/>
          </a:xfrm>
          <a:prstGeom prst="rect">
            <a:avLst/>
          </a:prstGeom>
          <a:noFill/>
        </p:spPr>
        <p:txBody>
          <a:bodyPr wrap="square" rtlCol="0">
            <a:spAutoFit/>
          </a:bodyPr>
          <a:lstStyle/>
          <a:p>
            <a:r>
              <a:rPr lang="en-US" dirty="0"/>
              <a:t>features of the training dataset</a:t>
            </a:r>
          </a:p>
        </p:txBody>
      </p:sp>
      <p:sp>
        <p:nvSpPr>
          <p:cNvPr id="13" name="TextBox 12">
            <a:extLst>
              <a:ext uri="{FF2B5EF4-FFF2-40B4-BE49-F238E27FC236}">
                <a16:creationId xmlns:a16="http://schemas.microsoft.com/office/drawing/2014/main" id="{9489F7BA-64AC-6EDC-3FCC-C93538327549}"/>
              </a:ext>
            </a:extLst>
          </p:cNvPr>
          <p:cNvSpPr txBox="1"/>
          <p:nvPr/>
        </p:nvSpPr>
        <p:spPr>
          <a:xfrm>
            <a:off x="7416799" y="2422991"/>
            <a:ext cx="3496733" cy="369332"/>
          </a:xfrm>
          <a:prstGeom prst="rect">
            <a:avLst/>
          </a:prstGeom>
          <a:noFill/>
        </p:spPr>
        <p:txBody>
          <a:bodyPr wrap="square" rtlCol="0">
            <a:spAutoFit/>
          </a:bodyPr>
          <a:lstStyle/>
          <a:p>
            <a:r>
              <a:rPr lang="en-US" dirty="0"/>
              <a:t>corresponding (known) labels</a:t>
            </a:r>
          </a:p>
        </p:txBody>
      </p:sp>
      <p:sp>
        <p:nvSpPr>
          <p:cNvPr id="14" name="Right Brace 13">
            <a:extLst>
              <a:ext uri="{FF2B5EF4-FFF2-40B4-BE49-F238E27FC236}">
                <a16:creationId xmlns:a16="http://schemas.microsoft.com/office/drawing/2014/main" id="{3E692D0A-2E2A-6701-C419-C9DD344E687A}"/>
              </a:ext>
            </a:extLst>
          </p:cNvPr>
          <p:cNvSpPr/>
          <p:nvPr/>
        </p:nvSpPr>
        <p:spPr>
          <a:xfrm rot="5400000">
            <a:off x="4936371" y="-1307152"/>
            <a:ext cx="369331" cy="9358496"/>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0872AF76-E77F-6647-6449-36A28D740F8E}"/>
              </a:ext>
            </a:extLst>
          </p:cNvPr>
          <p:cNvSpPr txBox="1"/>
          <p:nvPr/>
        </p:nvSpPr>
        <p:spPr>
          <a:xfrm>
            <a:off x="4258732" y="3429762"/>
            <a:ext cx="2015067" cy="369332"/>
          </a:xfrm>
          <a:prstGeom prst="rect">
            <a:avLst/>
          </a:prstGeom>
          <a:noFill/>
        </p:spPr>
        <p:txBody>
          <a:bodyPr wrap="square" rtlCol="0">
            <a:spAutoFit/>
          </a:bodyPr>
          <a:lstStyle/>
          <a:p>
            <a:r>
              <a:rPr lang="en-US" dirty="0"/>
              <a:t>training dataset</a:t>
            </a:r>
          </a:p>
        </p:txBody>
      </p:sp>
      <p:cxnSp>
        <p:nvCxnSpPr>
          <p:cNvPr id="17" name="Straight Connector 16">
            <a:extLst>
              <a:ext uri="{FF2B5EF4-FFF2-40B4-BE49-F238E27FC236}">
                <a16:creationId xmlns:a16="http://schemas.microsoft.com/office/drawing/2014/main" id="{C50C492C-A599-F6A6-BD7C-CB706157E6F7}"/>
              </a:ext>
            </a:extLst>
          </p:cNvPr>
          <p:cNvCxnSpPr/>
          <p:nvPr/>
        </p:nvCxnSpPr>
        <p:spPr>
          <a:xfrm>
            <a:off x="0" y="3926094"/>
            <a:ext cx="121920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pic>
        <p:nvPicPr>
          <p:cNvPr id="19" name="Picture 18">
            <a:extLst>
              <a:ext uri="{FF2B5EF4-FFF2-40B4-BE49-F238E27FC236}">
                <a16:creationId xmlns:a16="http://schemas.microsoft.com/office/drawing/2014/main" id="{38F97183-2435-CBD5-A10B-A4228A35AE0A}"/>
              </a:ext>
            </a:extLst>
          </p:cNvPr>
          <p:cNvPicPr>
            <a:picLocks noChangeAspect="1"/>
          </p:cNvPicPr>
          <p:nvPr/>
        </p:nvPicPr>
        <p:blipFill>
          <a:blip r:embed="rId5"/>
          <a:stretch>
            <a:fillRect/>
          </a:stretch>
        </p:blipFill>
        <p:spPr>
          <a:xfrm>
            <a:off x="1175721" y="4726117"/>
            <a:ext cx="1238423" cy="533474"/>
          </a:xfrm>
          <a:prstGeom prst="rect">
            <a:avLst/>
          </a:prstGeom>
        </p:spPr>
      </p:pic>
      <p:sp>
        <p:nvSpPr>
          <p:cNvPr id="20" name="Right Brace 19">
            <a:extLst>
              <a:ext uri="{FF2B5EF4-FFF2-40B4-BE49-F238E27FC236}">
                <a16:creationId xmlns:a16="http://schemas.microsoft.com/office/drawing/2014/main" id="{2B3199C5-9D56-B7E2-B2DE-B3C34AABBCAD}"/>
              </a:ext>
            </a:extLst>
          </p:cNvPr>
          <p:cNvSpPr/>
          <p:nvPr/>
        </p:nvSpPr>
        <p:spPr>
          <a:xfrm rot="5400000">
            <a:off x="4891911" y="5285790"/>
            <a:ext cx="255523" cy="1752843"/>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TextBox 20">
            <a:extLst>
              <a:ext uri="{FF2B5EF4-FFF2-40B4-BE49-F238E27FC236}">
                <a16:creationId xmlns:a16="http://schemas.microsoft.com/office/drawing/2014/main" id="{A42F2D8C-8AFE-8090-3DCB-FD3389C5214B}"/>
              </a:ext>
            </a:extLst>
          </p:cNvPr>
          <p:cNvSpPr txBox="1"/>
          <p:nvPr/>
        </p:nvSpPr>
        <p:spPr>
          <a:xfrm>
            <a:off x="4371661" y="6312355"/>
            <a:ext cx="1498750" cy="369332"/>
          </a:xfrm>
          <a:prstGeom prst="rect">
            <a:avLst/>
          </a:prstGeom>
          <a:noFill/>
        </p:spPr>
        <p:txBody>
          <a:bodyPr wrap="square" rtlCol="0">
            <a:spAutoFit/>
          </a:bodyPr>
          <a:lstStyle/>
          <a:p>
            <a:r>
              <a:rPr lang="en-US" dirty="0"/>
              <a:t>predictions</a:t>
            </a:r>
          </a:p>
        </p:txBody>
      </p:sp>
      <p:sp>
        <p:nvSpPr>
          <p:cNvPr id="22" name="Right Brace 21">
            <a:extLst>
              <a:ext uri="{FF2B5EF4-FFF2-40B4-BE49-F238E27FC236}">
                <a16:creationId xmlns:a16="http://schemas.microsoft.com/office/drawing/2014/main" id="{2945D075-FCB2-EE40-DD34-8EB16F1AE184}"/>
              </a:ext>
            </a:extLst>
          </p:cNvPr>
          <p:cNvSpPr/>
          <p:nvPr/>
        </p:nvSpPr>
        <p:spPr>
          <a:xfrm rot="5400000">
            <a:off x="2025799" y="5174256"/>
            <a:ext cx="233286" cy="543404"/>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17959A59-DB37-AD4D-1E70-67475D4C7017}"/>
              </a:ext>
            </a:extLst>
          </p:cNvPr>
          <p:cNvSpPr txBox="1"/>
          <p:nvPr/>
        </p:nvSpPr>
        <p:spPr>
          <a:xfrm>
            <a:off x="1714273" y="5503243"/>
            <a:ext cx="1909310" cy="646331"/>
          </a:xfrm>
          <a:prstGeom prst="rect">
            <a:avLst/>
          </a:prstGeom>
          <a:noFill/>
        </p:spPr>
        <p:txBody>
          <a:bodyPr wrap="square" rtlCol="0">
            <a:spAutoFit/>
          </a:bodyPr>
          <a:lstStyle/>
          <a:p>
            <a:r>
              <a:rPr lang="en-US" dirty="0"/>
              <a:t>linear regression model</a:t>
            </a:r>
          </a:p>
        </p:txBody>
      </p:sp>
      <p:pic>
        <p:nvPicPr>
          <p:cNvPr id="24" name="Picture 23">
            <a:extLst>
              <a:ext uri="{FF2B5EF4-FFF2-40B4-BE49-F238E27FC236}">
                <a16:creationId xmlns:a16="http://schemas.microsoft.com/office/drawing/2014/main" id="{B9F95666-6709-D3FA-A059-77C0A8E6AAAB}"/>
              </a:ext>
            </a:extLst>
          </p:cNvPr>
          <p:cNvPicPr>
            <a:picLocks noChangeAspect="1"/>
          </p:cNvPicPr>
          <p:nvPr/>
        </p:nvPicPr>
        <p:blipFill>
          <a:blip r:embed="rId4"/>
          <a:stretch>
            <a:fillRect/>
          </a:stretch>
        </p:blipFill>
        <p:spPr>
          <a:xfrm>
            <a:off x="7979709" y="4216057"/>
            <a:ext cx="1752845" cy="1762371"/>
          </a:xfrm>
          <a:prstGeom prst="rect">
            <a:avLst/>
          </a:prstGeom>
        </p:spPr>
      </p:pic>
      <p:sp>
        <p:nvSpPr>
          <p:cNvPr id="25" name="TextBox 24">
            <a:extLst>
              <a:ext uri="{FF2B5EF4-FFF2-40B4-BE49-F238E27FC236}">
                <a16:creationId xmlns:a16="http://schemas.microsoft.com/office/drawing/2014/main" id="{12FF86DE-742B-98C4-A972-19E56A94C0A2}"/>
              </a:ext>
            </a:extLst>
          </p:cNvPr>
          <p:cNvSpPr txBox="1"/>
          <p:nvPr/>
        </p:nvSpPr>
        <p:spPr>
          <a:xfrm>
            <a:off x="8541427" y="6261385"/>
            <a:ext cx="2524506" cy="369332"/>
          </a:xfrm>
          <a:prstGeom prst="rect">
            <a:avLst/>
          </a:prstGeom>
          <a:noFill/>
        </p:spPr>
        <p:txBody>
          <a:bodyPr wrap="square" rtlCol="0">
            <a:spAutoFit/>
          </a:bodyPr>
          <a:lstStyle/>
          <a:p>
            <a:r>
              <a:rPr lang="en-US" dirty="0"/>
              <a:t>true (known) labels</a:t>
            </a:r>
          </a:p>
        </p:txBody>
      </p:sp>
      <p:sp>
        <p:nvSpPr>
          <p:cNvPr id="26" name="Right Brace 25">
            <a:extLst>
              <a:ext uri="{FF2B5EF4-FFF2-40B4-BE49-F238E27FC236}">
                <a16:creationId xmlns:a16="http://schemas.microsoft.com/office/drawing/2014/main" id="{DCEA0812-EB2C-3098-2664-D752E771FAAE}"/>
              </a:ext>
            </a:extLst>
          </p:cNvPr>
          <p:cNvSpPr/>
          <p:nvPr/>
        </p:nvSpPr>
        <p:spPr>
          <a:xfrm rot="5400000">
            <a:off x="8796102" y="5264015"/>
            <a:ext cx="255523" cy="1752843"/>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29" name="Group 28">
            <a:extLst>
              <a:ext uri="{FF2B5EF4-FFF2-40B4-BE49-F238E27FC236}">
                <a16:creationId xmlns:a16="http://schemas.microsoft.com/office/drawing/2014/main" id="{20FA7A8E-C6B2-BC5C-5085-244B7129D67C}"/>
              </a:ext>
            </a:extLst>
          </p:cNvPr>
          <p:cNvGrpSpPr/>
          <p:nvPr/>
        </p:nvGrpSpPr>
        <p:grpSpPr>
          <a:xfrm>
            <a:off x="1337267" y="5300000"/>
            <a:ext cx="2763000" cy="1397880"/>
            <a:chOff x="1337267" y="5300000"/>
            <a:chExt cx="2763000" cy="1397880"/>
          </a:xfrm>
        </p:grpSpPr>
        <mc:AlternateContent xmlns:mc="http://schemas.openxmlformats.org/markup-compatibility/2006" xmlns:p14="http://schemas.microsoft.com/office/powerpoint/2010/main">
          <mc:Choice Requires="p14">
            <p:contentPart p14:bwMode="auto" r:id="rId6">
              <p14:nvContentPartPr>
                <p14:cNvPr id="27" name="Ink 26">
                  <a:extLst>
                    <a:ext uri="{FF2B5EF4-FFF2-40B4-BE49-F238E27FC236}">
                      <a16:creationId xmlns:a16="http://schemas.microsoft.com/office/drawing/2014/main" id="{F95AAEE5-B9EF-C467-9C7A-3A66452D03A2}"/>
                    </a:ext>
                  </a:extLst>
                </p14:cNvPr>
                <p14:cNvContentPartPr/>
                <p14:nvPr/>
              </p14:nvContentPartPr>
              <p14:xfrm>
                <a:off x="1337267" y="5300000"/>
                <a:ext cx="2752920" cy="1397880"/>
              </p14:xfrm>
            </p:contentPart>
          </mc:Choice>
          <mc:Fallback xmlns="">
            <p:pic>
              <p:nvPicPr>
                <p:cNvPr id="27" name="Ink 26">
                  <a:extLst>
                    <a:ext uri="{FF2B5EF4-FFF2-40B4-BE49-F238E27FC236}">
                      <a16:creationId xmlns:a16="http://schemas.microsoft.com/office/drawing/2014/main" id="{F95AAEE5-B9EF-C467-9C7A-3A66452D03A2}"/>
                    </a:ext>
                  </a:extLst>
                </p:cNvPr>
                <p:cNvPicPr/>
                <p:nvPr/>
              </p:nvPicPr>
              <p:blipFill>
                <a:blip r:embed="rId7"/>
                <a:stretch>
                  <a:fillRect/>
                </a:stretch>
              </p:blipFill>
              <p:spPr>
                <a:xfrm>
                  <a:off x="1319627" y="5282360"/>
                  <a:ext cx="2788560" cy="14335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8" name="Ink 27">
                  <a:extLst>
                    <a:ext uri="{FF2B5EF4-FFF2-40B4-BE49-F238E27FC236}">
                      <a16:creationId xmlns:a16="http://schemas.microsoft.com/office/drawing/2014/main" id="{06382B71-B57A-4658-5A34-6A91A2629807}"/>
                    </a:ext>
                  </a:extLst>
                </p14:cNvPr>
                <p14:cNvContentPartPr/>
                <p14:nvPr/>
              </p14:nvContentPartPr>
              <p14:xfrm>
                <a:off x="3911267" y="5354000"/>
                <a:ext cx="189000" cy="233280"/>
              </p14:xfrm>
            </p:contentPart>
          </mc:Choice>
          <mc:Fallback xmlns="">
            <p:pic>
              <p:nvPicPr>
                <p:cNvPr id="28" name="Ink 27">
                  <a:extLst>
                    <a:ext uri="{FF2B5EF4-FFF2-40B4-BE49-F238E27FC236}">
                      <a16:creationId xmlns:a16="http://schemas.microsoft.com/office/drawing/2014/main" id="{06382B71-B57A-4658-5A34-6A91A2629807}"/>
                    </a:ext>
                  </a:extLst>
                </p:cNvPr>
                <p:cNvPicPr/>
                <p:nvPr/>
              </p:nvPicPr>
              <p:blipFill>
                <a:blip r:embed="rId9"/>
                <a:stretch>
                  <a:fillRect/>
                </a:stretch>
              </p:blipFill>
              <p:spPr>
                <a:xfrm>
                  <a:off x="3893627" y="5336360"/>
                  <a:ext cx="224640" cy="268920"/>
                </a:xfrm>
                <a:prstGeom prst="rect">
                  <a:avLst/>
                </a:prstGeom>
              </p:spPr>
            </p:pic>
          </mc:Fallback>
        </mc:AlternateContent>
      </p:grpSp>
      <p:sp>
        <p:nvSpPr>
          <p:cNvPr id="30" name="Arrow: Left-Right 29">
            <a:extLst>
              <a:ext uri="{FF2B5EF4-FFF2-40B4-BE49-F238E27FC236}">
                <a16:creationId xmlns:a16="http://schemas.microsoft.com/office/drawing/2014/main" id="{4D242C38-9705-0F8E-92AF-C1C3774CABB0}"/>
              </a:ext>
            </a:extLst>
          </p:cNvPr>
          <p:cNvSpPr/>
          <p:nvPr/>
        </p:nvSpPr>
        <p:spPr>
          <a:xfrm>
            <a:off x="6061480" y="4932865"/>
            <a:ext cx="1771897" cy="484632"/>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4F53EDA8-E57E-84A8-1D3D-85C175F26E14}"/>
              </a:ext>
            </a:extLst>
          </p:cNvPr>
          <p:cNvSpPr txBox="1"/>
          <p:nvPr/>
        </p:nvSpPr>
        <p:spPr>
          <a:xfrm>
            <a:off x="6153698" y="4312360"/>
            <a:ext cx="1752845" cy="646331"/>
          </a:xfrm>
          <a:prstGeom prst="rect">
            <a:avLst/>
          </a:prstGeom>
          <a:noFill/>
        </p:spPr>
        <p:txBody>
          <a:bodyPr wrap="square" rtlCol="0">
            <a:spAutoFit/>
          </a:bodyPr>
          <a:lstStyle/>
          <a:p>
            <a:r>
              <a:rPr lang="en-US" dirty="0">
                <a:highlight>
                  <a:srgbClr val="FFFF00"/>
                </a:highlight>
              </a:rPr>
              <a:t>We want them to be the same!</a:t>
            </a:r>
          </a:p>
        </p:txBody>
      </p:sp>
      <mc:AlternateContent xmlns:mc="http://schemas.openxmlformats.org/markup-compatibility/2006" xmlns:p14="http://schemas.microsoft.com/office/powerpoint/2010/main">
        <mc:Choice Requires="p14">
          <p:contentPart p14:bwMode="auto" r:id="rId10">
            <p14:nvContentPartPr>
              <p14:cNvPr id="32" name="Ink 31">
                <a:extLst>
                  <a:ext uri="{FF2B5EF4-FFF2-40B4-BE49-F238E27FC236}">
                    <a16:creationId xmlns:a16="http://schemas.microsoft.com/office/drawing/2014/main" id="{F3F4BFDF-0C91-16C2-5838-BA6712F05FDE}"/>
                  </a:ext>
                </a:extLst>
              </p14:cNvPr>
              <p14:cNvContentPartPr/>
              <p14:nvPr/>
            </p14:nvContentPartPr>
            <p14:xfrm>
              <a:off x="5587067" y="193760"/>
              <a:ext cx="848160" cy="484920"/>
            </p14:xfrm>
          </p:contentPart>
        </mc:Choice>
        <mc:Fallback xmlns="">
          <p:pic>
            <p:nvPicPr>
              <p:cNvPr id="32" name="Ink 31">
                <a:extLst>
                  <a:ext uri="{FF2B5EF4-FFF2-40B4-BE49-F238E27FC236}">
                    <a16:creationId xmlns:a16="http://schemas.microsoft.com/office/drawing/2014/main" id="{F3F4BFDF-0C91-16C2-5838-BA6712F05FDE}"/>
                  </a:ext>
                </a:extLst>
              </p:cNvPr>
              <p:cNvPicPr/>
              <p:nvPr/>
            </p:nvPicPr>
            <p:blipFill>
              <a:blip r:embed="rId11"/>
              <a:stretch>
                <a:fillRect/>
              </a:stretch>
            </p:blipFill>
            <p:spPr>
              <a:xfrm>
                <a:off x="5569427" y="175760"/>
                <a:ext cx="883800" cy="5205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4" name="Ink 33">
                <a:extLst>
                  <a:ext uri="{FF2B5EF4-FFF2-40B4-BE49-F238E27FC236}">
                    <a16:creationId xmlns:a16="http://schemas.microsoft.com/office/drawing/2014/main" id="{FE6C13CD-562C-0B64-87EA-6769D264B772}"/>
                  </a:ext>
                </a:extLst>
              </p14:cNvPr>
              <p14:cNvContentPartPr/>
              <p14:nvPr/>
            </p14:nvContentPartPr>
            <p14:xfrm>
              <a:off x="1278587" y="185120"/>
              <a:ext cx="3265560" cy="187560"/>
            </p14:xfrm>
          </p:contentPart>
        </mc:Choice>
        <mc:Fallback xmlns="">
          <p:pic>
            <p:nvPicPr>
              <p:cNvPr id="34" name="Ink 33">
                <a:extLst>
                  <a:ext uri="{FF2B5EF4-FFF2-40B4-BE49-F238E27FC236}">
                    <a16:creationId xmlns:a16="http://schemas.microsoft.com/office/drawing/2014/main" id="{FE6C13CD-562C-0B64-87EA-6769D264B772}"/>
                  </a:ext>
                </a:extLst>
              </p:cNvPr>
              <p:cNvPicPr/>
              <p:nvPr/>
            </p:nvPicPr>
            <p:blipFill>
              <a:blip r:embed="rId13"/>
              <a:stretch>
                <a:fillRect/>
              </a:stretch>
            </p:blipFill>
            <p:spPr>
              <a:xfrm>
                <a:off x="1260587" y="167480"/>
                <a:ext cx="3301200" cy="2232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6" name="Ink 35">
                <a:extLst>
                  <a:ext uri="{FF2B5EF4-FFF2-40B4-BE49-F238E27FC236}">
                    <a16:creationId xmlns:a16="http://schemas.microsoft.com/office/drawing/2014/main" id="{8517B210-1242-8B5B-65E3-CA998AAA82C0}"/>
                  </a:ext>
                </a:extLst>
              </p14:cNvPr>
              <p14:cNvContentPartPr/>
              <p14:nvPr/>
            </p14:nvContentPartPr>
            <p14:xfrm>
              <a:off x="1286867" y="302120"/>
              <a:ext cx="3311640" cy="375840"/>
            </p14:xfrm>
          </p:contentPart>
        </mc:Choice>
        <mc:Fallback xmlns="">
          <p:pic>
            <p:nvPicPr>
              <p:cNvPr id="36" name="Ink 35">
                <a:extLst>
                  <a:ext uri="{FF2B5EF4-FFF2-40B4-BE49-F238E27FC236}">
                    <a16:creationId xmlns:a16="http://schemas.microsoft.com/office/drawing/2014/main" id="{8517B210-1242-8B5B-65E3-CA998AAA82C0}"/>
                  </a:ext>
                </a:extLst>
              </p:cNvPr>
              <p:cNvPicPr/>
              <p:nvPr/>
            </p:nvPicPr>
            <p:blipFill>
              <a:blip r:embed="rId15"/>
              <a:stretch>
                <a:fillRect/>
              </a:stretch>
            </p:blipFill>
            <p:spPr>
              <a:xfrm>
                <a:off x="1269227" y="284480"/>
                <a:ext cx="3347280" cy="4114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37" name="Ink 36">
                <a:extLst>
                  <a:ext uri="{FF2B5EF4-FFF2-40B4-BE49-F238E27FC236}">
                    <a16:creationId xmlns:a16="http://schemas.microsoft.com/office/drawing/2014/main" id="{FDF2F584-18F5-D472-BE1A-861170A060B8}"/>
                  </a:ext>
                </a:extLst>
              </p14:cNvPr>
              <p14:cNvContentPartPr/>
              <p14:nvPr/>
            </p14:nvContentPartPr>
            <p14:xfrm>
              <a:off x="8727707" y="312920"/>
              <a:ext cx="865440" cy="391320"/>
            </p14:xfrm>
          </p:contentPart>
        </mc:Choice>
        <mc:Fallback xmlns="">
          <p:pic>
            <p:nvPicPr>
              <p:cNvPr id="37" name="Ink 36">
                <a:extLst>
                  <a:ext uri="{FF2B5EF4-FFF2-40B4-BE49-F238E27FC236}">
                    <a16:creationId xmlns:a16="http://schemas.microsoft.com/office/drawing/2014/main" id="{FDF2F584-18F5-D472-BE1A-861170A060B8}"/>
                  </a:ext>
                </a:extLst>
              </p:cNvPr>
              <p:cNvPicPr/>
              <p:nvPr/>
            </p:nvPicPr>
            <p:blipFill>
              <a:blip r:embed="rId17"/>
              <a:stretch>
                <a:fillRect/>
              </a:stretch>
            </p:blipFill>
            <p:spPr>
              <a:xfrm>
                <a:off x="8709707" y="294920"/>
                <a:ext cx="901080" cy="426960"/>
              </a:xfrm>
              <a:prstGeom prst="rect">
                <a:avLst/>
              </a:prstGeom>
            </p:spPr>
          </p:pic>
        </mc:Fallback>
      </mc:AlternateContent>
      <p:pic>
        <p:nvPicPr>
          <p:cNvPr id="47" name="Picture 46">
            <a:extLst>
              <a:ext uri="{FF2B5EF4-FFF2-40B4-BE49-F238E27FC236}">
                <a16:creationId xmlns:a16="http://schemas.microsoft.com/office/drawing/2014/main" id="{91414801-13E2-FD3A-62A0-F885A70D0A6B}"/>
              </a:ext>
            </a:extLst>
          </p:cNvPr>
          <p:cNvPicPr>
            <a:picLocks noChangeAspect="1"/>
          </p:cNvPicPr>
          <p:nvPr/>
        </p:nvPicPr>
        <p:blipFill>
          <a:blip r:embed="rId18"/>
          <a:stretch>
            <a:fillRect/>
          </a:stretch>
        </p:blipFill>
        <p:spPr>
          <a:xfrm>
            <a:off x="84667" y="1367446"/>
            <a:ext cx="870330" cy="210080"/>
          </a:xfrm>
          <a:prstGeom prst="rect">
            <a:avLst/>
          </a:prstGeom>
        </p:spPr>
      </p:pic>
      <p:cxnSp>
        <p:nvCxnSpPr>
          <p:cNvPr id="49" name="Straight Arrow Connector 48">
            <a:extLst>
              <a:ext uri="{FF2B5EF4-FFF2-40B4-BE49-F238E27FC236}">
                <a16:creationId xmlns:a16="http://schemas.microsoft.com/office/drawing/2014/main" id="{F7C7737A-C8FD-B70B-C7CC-42AB883B1274}"/>
              </a:ext>
            </a:extLst>
          </p:cNvPr>
          <p:cNvCxnSpPr/>
          <p:nvPr/>
        </p:nvCxnSpPr>
        <p:spPr>
          <a:xfrm flipV="1">
            <a:off x="6435227" y="158619"/>
            <a:ext cx="594893" cy="15430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70AC577B-C0D1-4DC3-2E5E-0E717CFA3D5B}"/>
              </a:ext>
            </a:extLst>
          </p:cNvPr>
          <p:cNvCxnSpPr>
            <a:cxnSpLocks/>
          </p:cNvCxnSpPr>
          <p:nvPr/>
        </p:nvCxnSpPr>
        <p:spPr>
          <a:xfrm flipH="1" flipV="1">
            <a:off x="8170917" y="227283"/>
            <a:ext cx="685214" cy="14539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2" name="TextBox 51">
            <a:extLst>
              <a:ext uri="{FF2B5EF4-FFF2-40B4-BE49-F238E27FC236}">
                <a16:creationId xmlns:a16="http://schemas.microsoft.com/office/drawing/2014/main" id="{E3E3BD62-FC0F-EFFE-DD44-2468511EF118}"/>
              </a:ext>
            </a:extLst>
          </p:cNvPr>
          <p:cNvSpPr txBox="1"/>
          <p:nvPr/>
        </p:nvSpPr>
        <p:spPr>
          <a:xfrm>
            <a:off x="6947428" y="72598"/>
            <a:ext cx="1350092" cy="600164"/>
          </a:xfrm>
          <a:prstGeom prst="rect">
            <a:avLst/>
          </a:prstGeom>
          <a:noFill/>
        </p:spPr>
        <p:txBody>
          <a:bodyPr wrap="square" rtlCol="0">
            <a:spAutoFit/>
          </a:bodyPr>
          <a:lstStyle/>
          <a:p>
            <a:r>
              <a:rPr lang="en-US" sz="1100" dirty="0"/>
              <a:t>One input-output pair or one training </a:t>
            </a:r>
            <a:r>
              <a:rPr lang="en-US" sz="1100" b="1" dirty="0"/>
              <a:t>example</a:t>
            </a:r>
            <a:r>
              <a:rPr lang="en-US" sz="1100" dirty="0"/>
              <a:t>/</a:t>
            </a:r>
            <a:r>
              <a:rPr lang="en-US" sz="1100" b="1" dirty="0"/>
              <a:t>sample</a:t>
            </a:r>
          </a:p>
        </p:txBody>
      </p:sp>
    </p:spTree>
    <p:extLst>
      <p:ext uri="{BB962C8B-B14F-4D97-AF65-F5344CB8AC3E}">
        <p14:creationId xmlns:p14="http://schemas.microsoft.com/office/powerpoint/2010/main" val="9431272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657AB0-646D-F7C4-350B-CEFEAFA4ABF3}"/>
              </a:ext>
            </a:extLst>
          </p:cNvPr>
          <p:cNvSpPr>
            <a:spLocks noGrp="1"/>
          </p:cNvSpPr>
          <p:nvPr>
            <p:ph idx="1"/>
          </p:nvPr>
        </p:nvSpPr>
        <p:spPr>
          <a:xfrm>
            <a:off x="2747433" y="2291291"/>
            <a:ext cx="6489701" cy="4351338"/>
          </a:xfrm>
        </p:spPr>
        <p:txBody>
          <a:bodyPr>
            <a:normAutofit/>
          </a:bodyPr>
          <a:lstStyle/>
          <a:p>
            <a:pPr marL="0" indent="0">
              <a:buNone/>
            </a:pPr>
            <a:r>
              <a:rPr lang="en-US" sz="8000" dirty="0"/>
              <a:t>Loss function</a:t>
            </a:r>
          </a:p>
        </p:txBody>
      </p:sp>
    </p:spTree>
    <p:extLst>
      <p:ext uri="{BB962C8B-B14F-4D97-AF65-F5344CB8AC3E}">
        <p14:creationId xmlns:p14="http://schemas.microsoft.com/office/powerpoint/2010/main" val="40973654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048769-544B-AB4F-283B-DEADB34401C0}"/>
              </a:ext>
            </a:extLst>
          </p:cNvPr>
          <p:cNvPicPr>
            <a:picLocks noChangeAspect="1"/>
          </p:cNvPicPr>
          <p:nvPr/>
        </p:nvPicPr>
        <p:blipFill>
          <a:blip r:embed="rId2"/>
          <a:stretch>
            <a:fillRect/>
          </a:stretch>
        </p:blipFill>
        <p:spPr>
          <a:xfrm>
            <a:off x="0" y="1"/>
            <a:ext cx="2960856" cy="1964240"/>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090F8BB4-647A-EF49-A997-1207F00DBA33}"/>
                  </a:ext>
                </a:extLst>
              </p14:cNvPr>
              <p14:cNvContentPartPr/>
              <p14:nvPr/>
            </p14:nvContentPartPr>
            <p14:xfrm>
              <a:off x="233147" y="380960"/>
              <a:ext cx="651240" cy="747000"/>
            </p14:xfrm>
          </p:contentPart>
        </mc:Choice>
        <mc:Fallback xmlns="">
          <p:pic>
            <p:nvPicPr>
              <p:cNvPr id="6" name="Ink 5">
                <a:extLst>
                  <a:ext uri="{FF2B5EF4-FFF2-40B4-BE49-F238E27FC236}">
                    <a16:creationId xmlns:a16="http://schemas.microsoft.com/office/drawing/2014/main" id="{090F8BB4-647A-EF49-A997-1207F00DBA33}"/>
                  </a:ext>
                </a:extLst>
              </p:cNvPr>
              <p:cNvPicPr/>
              <p:nvPr/>
            </p:nvPicPr>
            <p:blipFill>
              <a:blip r:embed="rId4"/>
              <a:stretch>
                <a:fillRect/>
              </a:stretch>
            </p:blipFill>
            <p:spPr>
              <a:xfrm>
                <a:off x="197147" y="344960"/>
                <a:ext cx="722880" cy="8186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 name="Ink 7">
                <a:extLst>
                  <a:ext uri="{FF2B5EF4-FFF2-40B4-BE49-F238E27FC236}">
                    <a16:creationId xmlns:a16="http://schemas.microsoft.com/office/drawing/2014/main" id="{FCF3D487-95C1-BC39-1D4D-B9612F5F9526}"/>
                  </a:ext>
                </a:extLst>
              </p14:cNvPr>
              <p14:cNvContentPartPr/>
              <p14:nvPr/>
            </p14:nvContentPartPr>
            <p14:xfrm>
              <a:off x="273827" y="419840"/>
              <a:ext cx="615240" cy="758160"/>
            </p14:xfrm>
          </p:contentPart>
        </mc:Choice>
        <mc:Fallback xmlns="">
          <p:pic>
            <p:nvPicPr>
              <p:cNvPr id="8" name="Ink 7">
                <a:extLst>
                  <a:ext uri="{FF2B5EF4-FFF2-40B4-BE49-F238E27FC236}">
                    <a16:creationId xmlns:a16="http://schemas.microsoft.com/office/drawing/2014/main" id="{FCF3D487-95C1-BC39-1D4D-B9612F5F9526}"/>
                  </a:ext>
                </a:extLst>
              </p:cNvPr>
              <p:cNvPicPr/>
              <p:nvPr/>
            </p:nvPicPr>
            <p:blipFill>
              <a:blip r:embed="rId6"/>
              <a:stretch>
                <a:fillRect/>
              </a:stretch>
            </p:blipFill>
            <p:spPr>
              <a:xfrm>
                <a:off x="238187" y="383840"/>
                <a:ext cx="686880" cy="8298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a:extLst>
                  <a:ext uri="{FF2B5EF4-FFF2-40B4-BE49-F238E27FC236}">
                    <a16:creationId xmlns:a16="http://schemas.microsoft.com/office/drawing/2014/main" id="{1ED6EE63-3084-5E48-D344-643BD3D61EBA}"/>
                  </a:ext>
                </a:extLst>
              </p14:cNvPr>
              <p14:cNvContentPartPr/>
              <p14:nvPr/>
            </p14:nvContentPartPr>
            <p14:xfrm>
              <a:off x="1397027" y="176480"/>
              <a:ext cx="842040" cy="155520"/>
            </p14:xfrm>
          </p:contentPart>
        </mc:Choice>
        <mc:Fallback xmlns="">
          <p:pic>
            <p:nvPicPr>
              <p:cNvPr id="9" name="Ink 8">
                <a:extLst>
                  <a:ext uri="{FF2B5EF4-FFF2-40B4-BE49-F238E27FC236}">
                    <a16:creationId xmlns:a16="http://schemas.microsoft.com/office/drawing/2014/main" id="{1ED6EE63-3084-5E48-D344-643BD3D61EBA}"/>
                  </a:ext>
                </a:extLst>
              </p:cNvPr>
              <p:cNvPicPr/>
              <p:nvPr/>
            </p:nvPicPr>
            <p:blipFill>
              <a:blip r:embed="rId8"/>
              <a:stretch>
                <a:fillRect/>
              </a:stretch>
            </p:blipFill>
            <p:spPr>
              <a:xfrm>
                <a:off x="1361027" y="140480"/>
                <a:ext cx="913680" cy="22716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CB82BDDE-4B6A-8F44-15EB-96DC25307BAF}"/>
                  </a:ext>
                </a:extLst>
              </p14:cNvPr>
              <p14:cNvContentPartPr/>
              <p14:nvPr/>
            </p14:nvContentPartPr>
            <p14:xfrm>
              <a:off x="1447787" y="210680"/>
              <a:ext cx="859680" cy="321480"/>
            </p14:xfrm>
          </p:contentPart>
        </mc:Choice>
        <mc:Fallback xmlns="">
          <p:pic>
            <p:nvPicPr>
              <p:cNvPr id="10" name="Ink 9">
                <a:extLst>
                  <a:ext uri="{FF2B5EF4-FFF2-40B4-BE49-F238E27FC236}">
                    <a16:creationId xmlns:a16="http://schemas.microsoft.com/office/drawing/2014/main" id="{CB82BDDE-4B6A-8F44-15EB-96DC25307BAF}"/>
                  </a:ext>
                </a:extLst>
              </p:cNvPr>
              <p:cNvPicPr/>
              <p:nvPr/>
            </p:nvPicPr>
            <p:blipFill>
              <a:blip r:embed="rId10"/>
              <a:stretch>
                <a:fillRect/>
              </a:stretch>
            </p:blipFill>
            <p:spPr>
              <a:xfrm>
                <a:off x="1411787" y="174680"/>
                <a:ext cx="931320" cy="393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1" name="Ink 10">
                <a:extLst>
                  <a:ext uri="{FF2B5EF4-FFF2-40B4-BE49-F238E27FC236}">
                    <a16:creationId xmlns:a16="http://schemas.microsoft.com/office/drawing/2014/main" id="{CA7B14F0-8B03-B23C-AA61-ABBADD864DEE}"/>
                  </a:ext>
                </a:extLst>
              </p14:cNvPr>
              <p14:cNvContentPartPr/>
              <p14:nvPr/>
            </p14:nvContentPartPr>
            <p14:xfrm>
              <a:off x="347987" y="932840"/>
              <a:ext cx="483120" cy="542880"/>
            </p14:xfrm>
          </p:contentPart>
        </mc:Choice>
        <mc:Fallback xmlns="">
          <p:pic>
            <p:nvPicPr>
              <p:cNvPr id="11" name="Ink 10">
                <a:extLst>
                  <a:ext uri="{FF2B5EF4-FFF2-40B4-BE49-F238E27FC236}">
                    <a16:creationId xmlns:a16="http://schemas.microsoft.com/office/drawing/2014/main" id="{CA7B14F0-8B03-B23C-AA61-ABBADD864DEE}"/>
                  </a:ext>
                </a:extLst>
              </p:cNvPr>
              <p:cNvPicPr/>
              <p:nvPr/>
            </p:nvPicPr>
            <p:blipFill>
              <a:blip r:embed="rId12"/>
              <a:stretch>
                <a:fillRect/>
              </a:stretch>
            </p:blipFill>
            <p:spPr>
              <a:xfrm>
                <a:off x="312347" y="897200"/>
                <a:ext cx="554760" cy="6145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6" name="Ink 15">
                <a:extLst>
                  <a:ext uri="{FF2B5EF4-FFF2-40B4-BE49-F238E27FC236}">
                    <a16:creationId xmlns:a16="http://schemas.microsoft.com/office/drawing/2014/main" id="{0C904E01-6A44-C571-1065-ACAB701C3F42}"/>
                  </a:ext>
                </a:extLst>
              </p14:cNvPr>
              <p14:cNvContentPartPr/>
              <p14:nvPr/>
            </p14:nvContentPartPr>
            <p14:xfrm>
              <a:off x="728147" y="1221560"/>
              <a:ext cx="838800" cy="654840"/>
            </p14:xfrm>
          </p:contentPart>
        </mc:Choice>
        <mc:Fallback xmlns="">
          <p:pic>
            <p:nvPicPr>
              <p:cNvPr id="16" name="Ink 15">
                <a:extLst>
                  <a:ext uri="{FF2B5EF4-FFF2-40B4-BE49-F238E27FC236}">
                    <a16:creationId xmlns:a16="http://schemas.microsoft.com/office/drawing/2014/main" id="{0C904E01-6A44-C571-1065-ACAB701C3F42}"/>
                  </a:ext>
                </a:extLst>
              </p:cNvPr>
              <p:cNvPicPr/>
              <p:nvPr/>
            </p:nvPicPr>
            <p:blipFill>
              <a:blip r:embed="rId14"/>
              <a:stretch>
                <a:fillRect/>
              </a:stretch>
            </p:blipFill>
            <p:spPr>
              <a:xfrm>
                <a:off x="692147" y="1185920"/>
                <a:ext cx="910440" cy="72648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7" name="Ink 16">
                <a:extLst>
                  <a:ext uri="{FF2B5EF4-FFF2-40B4-BE49-F238E27FC236}">
                    <a16:creationId xmlns:a16="http://schemas.microsoft.com/office/drawing/2014/main" id="{D18CFB00-21C7-43B0-7670-83910C8E2145}"/>
                  </a:ext>
                </a:extLst>
              </p14:cNvPr>
              <p14:cNvContentPartPr/>
              <p14:nvPr/>
            </p14:nvContentPartPr>
            <p14:xfrm>
              <a:off x="667307" y="1464200"/>
              <a:ext cx="289800" cy="194760"/>
            </p14:xfrm>
          </p:contentPart>
        </mc:Choice>
        <mc:Fallback xmlns="">
          <p:pic>
            <p:nvPicPr>
              <p:cNvPr id="17" name="Ink 16">
                <a:extLst>
                  <a:ext uri="{FF2B5EF4-FFF2-40B4-BE49-F238E27FC236}">
                    <a16:creationId xmlns:a16="http://schemas.microsoft.com/office/drawing/2014/main" id="{D18CFB00-21C7-43B0-7670-83910C8E2145}"/>
                  </a:ext>
                </a:extLst>
              </p:cNvPr>
              <p:cNvPicPr/>
              <p:nvPr/>
            </p:nvPicPr>
            <p:blipFill>
              <a:blip r:embed="rId16"/>
              <a:stretch>
                <a:fillRect/>
              </a:stretch>
            </p:blipFill>
            <p:spPr>
              <a:xfrm>
                <a:off x="631667" y="1428200"/>
                <a:ext cx="361440" cy="2664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9" name="Ink 18">
                <a:extLst>
                  <a:ext uri="{FF2B5EF4-FFF2-40B4-BE49-F238E27FC236}">
                    <a16:creationId xmlns:a16="http://schemas.microsoft.com/office/drawing/2014/main" id="{D298046D-FBCD-82C9-B301-11DA35F0AF43}"/>
                  </a:ext>
                </a:extLst>
              </p14:cNvPr>
              <p14:cNvContentPartPr/>
              <p14:nvPr/>
            </p14:nvContentPartPr>
            <p14:xfrm>
              <a:off x="660107" y="692360"/>
              <a:ext cx="315000" cy="191160"/>
            </p14:xfrm>
          </p:contentPart>
        </mc:Choice>
        <mc:Fallback xmlns="">
          <p:pic>
            <p:nvPicPr>
              <p:cNvPr id="19" name="Ink 18">
                <a:extLst>
                  <a:ext uri="{FF2B5EF4-FFF2-40B4-BE49-F238E27FC236}">
                    <a16:creationId xmlns:a16="http://schemas.microsoft.com/office/drawing/2014/main" id="{D298046D-FBCD-82C9-B301-11DA35F0AF43}"/>
                  </a:ext>
                </a:extLst>
              </p:cNvPr>
              <p:cNvPicPr/>
              <p:nvPr/>
            </p:nvPicPr>
            <p:blipFill>
              <a:blip r:embed="rId18"/>
              <a:stretch>
                <a:fillRect/>
              </a:stretch>
            </p:blipFill>
            <p:spPr>
              <a:xfrm>
                <a:off x="642107" y="674720"/>
                <a:ext cx="350640" cy="2268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0" name="Ink 19">
                <a:extLst>
                  <a:ext uri="{FF2B5EF4-FFF2-40B4-BE49-F238E27FC236}">
                    <a16:creationId xmlns:a16="http://schemas.microsoft.com/office/drawing/2014/main" id="{251DE394-F3B0-8300-DD75-7D730B7E2539}"/>
                  </a:ext>
                </a:extLst>
              </p14:cNvPr>
              <p14:cNvContentPartPr/>
              <p14:nvPr/>
            </p14:nvContentPartPr>
            <p14:xfrm>
              <a:off x="745067" y="473120"/>
              <a:ext cx="1467720" cy="301320"/>
            </p14:xfrm>
          </p:contentPart>
        </mc:Choice>
        <mc:Fallback xmlns="">
          <p:pic>
            <p:nvPicPr>
              <p:cNvPr id="20" name="Ink 19">
                <a:extLst>
                  <a:ext uri="{FF2B5EF4-FFF2-40B4-BE49-F238E27FC236}">
                    <a16:creationId xmlns:a16="http://schemas.microsoft.com/office/drawing/2014/main" id="{251DE394-F3B0-8300-DD75-7D730B7E2539}"/>
                  </a:ext>
                </a:extLst>
              </p:cNvPr>
              <p:cNvPicPr/>
              <p:nvPr/>
            </p:nvPicPr>
            <p:blipFill>
              <a:blip r:embed="rId20"/>
              <a:stretch>
                <a:fillRect/>
              </a:stretch>
            </p:blipFill>
            <p:spPr>
              <a:xfrm>
                <a:off x="727067" y="455480"/>
                <a:ext cx="1503360" cy="336960"/>
              </a:xfrm>
              <a:prstGeom prst="rect">
                <a:avLst/>
              </a:prstGeom>
            </p:spPr>
          </p:pic>
        </mc:Fallback>
      </mc:AlternateContent>
      <p:grpSp>
        <p:nvGrpSpPr>
          <p:cNvPr id="29" name="Group 28">
            <a:extLst>
              <a:ext uri="{FF2B5EF4-FFF2-40B4-BE49-F238E27FC236}">
                <a16:creationId xmlns:a16="http://schemas.microsoft.com/office/drawing/2014/main" id="{046BA6B0-370F-9735-C063-ED7FBDF38F12}"/>
              </a:ext>
            </a:extLst>
          </p:cNvPr>
          <p:cNvGrpSpPr/>
          <p:nvPr/>
        </p:nvGrpSpPr>
        <p:grpSpPr>
          <a:xfrm>
            <a:off x="270587" y="160640"/>
            <a:ext cx="2499480" cy="1628640"/>
            <a:chOff x="270587" y="160640"/>
            <a:chExt cx="2499480" cy="1628640"/>
          </a:xfrm>
        </p:grpSpPr>
        <mc:AlternateContent xmlns:mc="http://schemas.openxmlformats.org/markup-compatibility/2006" xmlns:p14="http://schemas.microsoft.com/office/powerpoint/2010/main">
          <mc:Choice Requires="p14">
            <p:contentPart p14:bwMode="auto" r:id="rId21">
              <p14:nvContentPartPr>
                <p14:cNvPr id="13" name="Ink 12">
                  <a:extLst>
                    <a:ext uri="{FF2B5EF4-FFF2-40B4-BE49-F238E27FC236}">
                      <a16:creationId xmlns:a16="http://schemas.microsoft.com/office/drawing/2014/main" id="{6C09D0B6-2397-FD9A-D987-BD38D7187E36}"/>
                    </a:ext>
                  </a:extLst>
                </p14:cNvPr>
                <p14:cNvContentPartPr/>
                <p14:nvPr/>
              </p14:nvContentPartPr>
              <p14:xfrm>
                <a:off x="2065547" y="352160"/>
                <a:ext cx="704520" cy="877680"/>
              </p14:xfrm>
            </p:contentPart>
          </mc:Choice>
          <mc:Fallback xmlns="">
            <p:pic>
              <p:nvPicPr>
                <p:cNvPr id="13" name="Ink 12">
                  <a:extLst>
                    <a:ext uri="{FF2B5EF4-FFF2-40B4-BE49-F238E27FC236}">
                      <a16:creationId xmlns:a16="http://schemas.microsoft.com/office/drawing/2014/main" id="{6C09D0B6-2397-FD9A-D987-BD38D7187E36}"/>
                    </a:ext>
                  </a:extLst>
                </p:cNvPr>
                <p:cNvPicPr/>
                <p:nvPr/>
              </p:nvPicPr>
              <p:blipFill>
                <a:blip r:embed="rId22"/>
                <a:stretch>
                  <a:fillRect/>
                </a:stretch>
              </p:blipFill>
              <p:spPr>
                <a:xfrm>
                  <a:off x="2029907" y="316160"/>
                  <a:ext cx="776160" cy="9493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4" name="Ink 13">
                  <a:extLst>
                    <a:ext uri="{FF2B5EF4-FFF2-40B4-BE49-F238E27FC236}">
                      <a16:creationId xmlns:a16="http://schemas.microsoft.com/office/drawing/2014/main" id="{1FAA1A5B-D0B3-3B39-3BEF-62680A52C9D0}"/>
                    </a:ext>
                  </a:extLst>
                </p14:cNvPr>
                <p14:cNvContentPartPr/>
                <p14:nvPr/>
              </p14:nvContentPartPr>
              <p14:xfrm>
                <a:off x="2317907" y="531440"/>
                <a:ext cx="92880" cy="43560"/>
              </p14:xfrm>
            </p:contentPart>
          </mc:Choice>
          <mc:Fallback xmlns="">
            <p:pic>
              <p:nvPicPr>
                <p:cNvPr id="14" name="Ink 13">
                  <a:extLst>
                    <a:ext uri="{FF2B5EF4-FFF2-40B4-BE49-F238E27FC236}">
                      <a16:creationId xmlns:a16="http://schemas.microsoft.com/office/drawing/2014/main" id="{1FAA1A5B-D0B3-3B39-3BEF-62680A52C9D0}"/>
                    </a:ext>
                  </a:extLst>
                </p:cNvPr>
                <p:cNvPicPr/>
                <p:nvPr/>
              </p:nvPicPr>
              <p:blipFill>
                <a:blip r:embed="rId24"/>
                <a:stretch>
                  <a:fillRect/>
                </a:stretch>
              </p:blipFill>
              <p:spPr>
                <a:xfrm>
                  <a:off x="2281907" y="495440"/>
                  <a:ext cx="164520" cy="1152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15" name="Ink 14">
                  <a:extLst>
                    <a:ext uri="{FF2B5EF4-FFF2-40B4-BE49-F238E27FC236}">
                      <a16:creationId xmlns:a16="http://schemas.microsoft.com/office/drawing/2014/main" id="{C0D8B04E-1357-548E-2B21-8C1E33B6A60E}"/>
                    </a:ext>
                  </a:extLst>
                </p14:cNvPr>
                <p14:cNvContentPartPr/>
                <p14:nvPr/>
              </p14:nvContentPartPr>
              <p14:xfrm>
                <a:off x="372467" y="1151360"/>
                <a:ext cx="930240" cy="637920"/>
              </p14:xfrm>
            </p:contentPart>
          </mc:Choice>
          <mc:Fallback xmlns="">
            <p:pic>
              <p:nvPicPr>
                <p:cNvPr id="15" name="Ink 14">
                  <a:extLst>
                    <a:ext uri="{FF2B5EF4-FFF2-40B4-BE49-F238E27FC236}">
                      <a16:creationId xmlns:a16="http://schemas.microsoft.com/office/drawing/2014/main" id="{C0D8B04E-1357-548E-2B21-8C1E33B6A60E}"/>
                    </a:ext>
                  </a:extLst>
                </p:cNvPr>
                <p:cNvPicPr/>
                <p:nvPr/>
              </p:nvPicPr>
              <p:blipFill>
                <a:blip r:embed="rId26"/>
                <a:stretch>
                  <a:fillRect/>
                </a:stretch>
              </p:blipFill>
              <p:spPr>
                <a:xfrm>
                  <a:off x="336827" y="1115360"/>
                  <a:ext cx="1001880" cy="7095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2" name="Ink 21">
                  <a:extLst>
                    <a:ext uri="{FF2B5EF4-FFF2-40B4-BE49-F238E27FC236}">
                      <a16:creationId xmlns:a16="http://schemas.microsoft.com/office/drawing/2014/main" id="{C97448C0-22EA-3E2B-414C-08A3A7FCD85C}"/>
                    </a:ext>
                  </a:extLst>
                </p14:cNvPr>
                <p14:cNvContentPartPr/>
                <p14:nvPr/>
              </p14:nvContentPartPr>
              <p14:xfrm>
                <a:off x="484067" y="160640"/>
                <a:ext cx="1135440" cy="299880"/>
              </p14:xfrm>
            </p:contentPart>
          </mc:Choice>
          <mc:Fallback xmlns="">
            <p:pic>
              <p:nvPicPr>
                <p:cNvPr id="22" name="Ink 21">
                  <a:extLst>
                    <a:ext uri="{FF2B5EF4-FFF2-40B4-BE49-F238E27FC236}">
                      <a16:creationId xmlns:a16="http://schemas.microsoft.com/office/drawing/2014/main" id="{C97448C0-22EA-3E2B-414C-08A3A7FCD85C}"/>
                    </a:ext>
                  </a:extLst>
                </p:cNvPr>
                <p:cNvPicPr/>
                <p:nvPr/>
              </p:nvPicPr>
              <p:blipFill>
                <a:blip r:embed="rId28"/>
                <a:stretch>
                  <a:fillRect/>
                </a:stretch>
              </p:blipFill>
              <p:spPr>
                <a:xfrm>
                  <a:off x="466067" y="142640"/>
                  <a:ext cx="1171080" cy="33552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3" name="Ink 22">
                  <a:extLst>
                    <a:ext uri="{FF2B5EF4-FFF2-40B4-BE49-F238E27FC236}">
                      <a16:creationId xmlns:a16="http://schemas.microsoft.com/office/drawing/2014/main" id="{782FBD0C-E32D-B548-27A7-ADB3A7CF3362}"/>
                    </a:ext>
                  </a:extLst>
                </p14:cNvPr>
                <p14:cNvContentPartPr/>
                <p14:nvPr/>
              </p14:nvContentPartPr>
              <p14:xfrm>
                <a:off x="293267" y="456920"/>
                <a:ext cx="290160" cy="217800"/>
              </p14:xfrm>
            </p:contentPart>
          </mc:Choice>
          <mc:Fallback xmlns="">
            <p:pic>
              <p:nvPicPr>
                <p:cNvPr id="23" name="Ink 22">
                  <a:extLst>
                    <a:ext uri="{FF2B5EF4-FFF2-40B4-BE49-F238E27FC236}">
                      <a16:creationId xmlns:a16="http://schemas.microsoft.com/office/drawing/2014/main" id="{782FBD0C-E32D-B548-27A7-ADB3A7CF3362}"/>
                    </a:ext>
                  </a:extLst>
                </p:cNvPr>
                <p:cNvPicPr/>
                <p:nvPr/>
              </p:nvPicPr>
              <p:blipFill>
                <a:blip r:embed="rId30"/>
                <a:stretch>
                  <a:fillRect/>
                </a:stretch>
              </p:blipFill>
              <p:spPr>
                <a:xfrm>
                  <a:off x="275627" y="438920"/>
                  <a:ext cx="325800" cy="25344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5" name="Ink 24">
                  <a:extLst>
                    <a:ext uri="{FF2B5EF4-FFF2-40B4-BE49-F238E27FC236}">
                      <a16:creationId xmlns:a16="http://schemas.microsoft.com/office/drawing/2014/main" id="{249E87FC-C13D-733D-1F2A-EE4A3E3EAAC0}"/>
                    </a:ext>
                  </a:extLst>
                </p14:cNvPr>
                <p14:cNvContentPartPr/>
                <p14:nvPr/>
              </p14:nvContentPartPr>
              <p14:xfrm>
                <a:off x="821387" y="439640"/>
                <a:ext cx="833040" cy="489240"/>
              </p14:xfrm>
            </p:contentPart>
          </mc:Choice>
          <mc:Fallback xmlns="">
            <p:pic>
              <p:nvPicPr>
                <p:cNvPr id="25" name="Ink 24">
                  <a:extLst>
                    <a:ext uri="{FF2B5EF4-FFF2-40B4-BE49-F238E27FC236}">
                      <a16:creationId xmlns:a16="http://schemas.microsoft.com/office/drawing/2014/main" id="{249E87FC-C13D-733D-1F2A-EE4A3E3EAAC0}"/>
                    </a:ext>
                  </a:extLst>
                </p:cNvPr>
                <p:cNvPicPr/>
                <p:nvPr/>
              </p:nvPicPr>
              <p:blipFill>
                <a:blip r:embed="rId32"/>
                <a:stretch>
                  <a:fillRect/>
                </a:stretch>
              </p:blipFill>
              <p:spPr>
                <a:xfrm>
                  <a:off x="803387" y="421640"/>
                  <a:ext cx="868680" cy="52488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27" name="Ink 26">
                  <a:extLst>
                    <a:ext uri="{FF2B5EF4-FFF2-40B4-BE49-F238E27FC236}">
                      <a16:creationId xmlns:a16="http://schemas.microsoft.com/office/drawing/2014/main" id="{EA55F913-FA01-405A-A025-262DA7383ED3}"/>
                    </a:ext>
                  </a:extLst>
                </p14:cNvPr>
                <p14:cNvContentPartPr/>
                <p14:nvPr/>
              </p14:nvContentPartPr>
              <p14:xfrm>
                <a:off x="949187" y="1692800"/>
                <a:ext cx="160200" cy="26280"/>
              </p14:xfrm>
            </p:contentPart>
          </mc:Choice>
          <mc:Fallback xmlns="">
            <p:pic>
              <p:nvPicPr>
                <p:cNvPr id="27" name="Ink 26">
                  <a:extLst>
                    <a:ext uri="{FF2B5EF4-FFF2-40B4-BE49-F238E27FC236}">
                      <a16:creationId xmlns:a16="http://schemas.microsoft.com/office/drawing/2014/main" id="{EA55F913-FA01-405A-A025-262DA7383ED3}"/>
                    </a:ext>
                  </a:extLst>
                </p:cNvPr>
                <p:cNvPicPr/>
                <p:nvPr/>
              </p:nvPicPr>
              <p:blipFill>
                <a:blip r:embed="rId34"/>
                <a:stretch>
                  <a:fillRect/>
                </a:stretch>
              </p:blipFill>
              <p:spPr>
                <a:xfrm>
                  <a:off x="931187" y="1675160"/>
                  <a:ext cx="195840" cy="6192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28" name="Ink 27">
                  <a:extLst>
                    <a:ext uri="{FF2B5EF4-FFF2-40B4-BE49-F238E27FC236}">
                      <a16:creationId xmlns:a16="http://schemas.microsoft.com/office/drawing/2014/main" id="{248EA85F-D254-0D78-BCC7-46ECC2F29589}"/>
                    </a:ext>
                  </a:extLst>
                </p14:cNvPr>
                <p14:cNvContentPartPr/>
                <p14:nvPr/>
              </p14:nvContentPartPr>
              <p14:xfrm>
                <a:off x="270587" y="905840"/>
                <a:ext cx="465120" cy="773280"/>
              </p14:xfrm>
            </p:contentPart>
          </mc:Choice>
          <mc:Fallback xmlns="">
            <p:pic>
              <p:nvPicPr>
                <p:cNvPr id="28" name="Ink 27">
                  <a:extLst>
                    <a:ext uri="{FF2B5EF4-FFF2-40B4-BE49-F238E27FC236}">
                      <a16:creationId xmlns:a16="http://schemas.microsoft.com/office/drawing/2014/main" id="{248EA85F-D254-0D78-BCC7-46ECC2F29589}"/>
                    </a:ext>
                  </a:extLst>
                </p:cNvPr>
                <p:cNvPicPr/>
                <p:nvPr/>
              </p:nvPicPr>
              <p:blipFill>
                <a:blip r:embed="rId36"/>
                <a:stretch>
                  <a:fillRect/>
                </a:stretch>
              </p:blipFill>
              <p:spPr>
                <a:xfrm>
                  <a:off x="252587" y="887840"/>
                  <a:ext cx="500760" cy="80892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37">
            <p14:nvContentPartPr>
              <p14:cNvPr id="30" name="Ink 29">
                <a:extLst>
                  <a:ext uri="{FF2B5EF4-FFF2-40B4-BE49-F238E27FC236}">
                    <a16:creationId xmlns:a16="http://schemas.microsoft.com/office/drawing/2014/main" id="{14DD3CCB-DA07-2341-154B-FC51D6BC8196}"/>
                  </a:ext>
                </a:extLst>
              </p14:cNvPr>
              <p14:cNvContentPartPr/>
              <p14:nvPr/>
            </p14:nvContentPartPr>
            <p14:xfrm>
              <a:off x="1658027" y="1243880"/>
              <a:ext cx="66960" cy="155520"/>
            </p14:xfrm>
          </p:contentPart>
        </mc:Choice>
        <mc:Fallback xmlns="">
          <p:pic>
            <p:nvPicPr>
              <p:cNvPr id="30" name="Ink 29">
                <a:extLst>
                  <a:ext uri="{FF2B5EF4-FFF2-40B4-BE49-F238E27FC236}">
                    <a16:creationId xmlns:a16="http://schemas.microsoft.com/office/drawing/2014/main" id="{14DD3CCB-DA07-2341-154B-FC51D6BC8196}"/>
                  </a:ext>
                </a:extLst>
              </p:cNvPr>
              <p:cNvPicPr/>
              <p:nvPr/>
            </p:nvPicPr>
            <p:blipFill>
              <a:blip r:embed="rId38"/>
              <a:stretch>
                <a:fillRect/>
              </a:stretch>
            </p:blipFill>
            <p:spPr>
              <a:xfrm>
                <a:off x="1640027" y="1225880"/>
                <a:ext cx="102600" cy="19116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1" name="Ink 30">
                <a:extLst>
                  <a:ext uri="{FF2B5EF4-FFF2-40B4-BE49-F238E27FC236}">
                    <a16:creationId xmlns:a16="http://schemas.microsoft.com/office/drawing/2014/main" id="{E117AD5A-4A59-75E7-3261-AB93BF6BD901}"/>
                  </a:ext>
                </a:extLst>
              </p14:cNvPr>
              <p14:cNvContentPartPr/>
              <p14:nvPr/>
            </p14:nvContentPartPr>
            <p14:xfrm>
              <a:off x="1652267" y="1133000"/>
              <a:ext cx="652680" cy="417240"/>
            </p14:xfrm>
          </p:contentPart>
        </mc:Choice>
        <mc:Fallback xmlns="">
          <p:pic>
            <p:nvPicPr>
              <p:cNvPr id="31" name="Ink 30">
                <a:extLst>
                  <a:ext uri="{FF2B5EF4-FFF2-40B4-BE49-F238E27FC236}">
                    <a16:creationId xmlns:a16="http://schemas.microsoft.com/office/drawing/2014/main" id="{E117AD5A-4A59-75E7-3261-AB93BF6BD901}"/>
                  </a:ext>
                </a:extLst>
              </p:cNvPr>
              <p:cNvPicPr/>
              <p:nvPr/>
            </p:nvPicPr>
            <p:blipFill>
              <a:blip r:embed="rId40"/>
              <a:stretch>
                <a:fillRect/>
              </a:stretch>
            </p:blipFill>
            <p:spPr>
              <a:xfrm>
                <a:off x="1634267" y="1115360"/>
                <a:ext cx="688320" cy="45288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2" name="Ink 31">
                <a:extLst>
                  <a:ext uri="{FF2B5EF4-FFF2-40B4-BE49-F238E27FC236}">
                    <a16:creationId xmlns:a16="http://schemas.microsoft.com/office/drawing/2014/main" id="{AD3115C7-DA73-C785-7380-B9E3A1BE7DDD}"/>
                  </a:ext>
                </a:extLst>
              </p14:cNvPr>
              <p14:cNvContentPartPr/>
              <p14:nvPr/>
            </p14:nvContentPartPr>
            <p14:xfrm>
              <a:off x="1616627" y="1105280"/>
              <a:ext cx="381600" cy="338040"/>
            </p14:xfrm>
          </p:contentPart>
        </mc:Choice>
        <mc:Fallback xmlns="">
          <p:pic>
            <p:nvPicPr>
              <p:cNvPr id="32" name="Ink 31">
                <a:extLst>
                  <a:ext uri="{FF2B5EF4-FFF2-40B4-BE49-F238E27FC236}">
                    <a16:creationId xmlns:a16="http://schemas.microsoft.com/office/drawing/2014/main" id="{AD3115C7-DA73-C785-7380-B9E3A1BE7DDD}"/>
                  </a:ext>
                </a:extLst>
              </p:cNvPr>
              <p:cNvPicPr/>
              <p:nvPr/>
            </p:nvPicPr>
            <p:blipFill>
              <a:blip r:embed="rId42"/>
              <a:stretch>
                <a:fillRect/>
              </a:stretch>
            </p:blipFill>
            <p:spPr>
              <a:xfrm>
                <a:off x="1598987" y="1087640"/>
                <a:ext cx="417240" cy="373680"/>
              </a:xfrm>
              <a:prstGeom prst="rect">
                <a:avLst/>
              </a:prstGeom>
            </p:spPr>
          </p:pic>
        </mc:Fallback>
      </mc:AlternateContent>
      <p:grpSp>
        <p:nvGrpSpPr>
          <p:cNvPr id="41" name="Group 40">
            <a:extLst>
              <a:ext uri="{FF2B5EF4-FFF2-40B4-BE49-F238E27FC236}">
                <a16:creationId xmlns:a16="http://schemas.microsoft.com/office/drawing/2014/main" id="{C8753E51-4F5E-7078-C9D1-0D01DC1162B0}"/>
              </a:ext>
            </a:extLst>
          </p:cNvPr>
          <p:cNvGrpSpPr/>
          <p:nvPr/>
        </p:nvGrpSpPr>
        <p:grpSpPr>
          <a:xfrm>
            <a:off x="1598627" y="1116800"/>
            <a:ext cx="680400" cy="450000"/>
            <a:chOff x="1598627" y="1116800"/>
            <a:chExt cx="680400" cy="450000"/>
          </a:xfrm>
        </p:grpSpPr>
        <mc:AlternateContent xmlns:mc="http://schemas.openxmlformats.org/markup-compatibility/2006" xmlns:p14="http://schemas.microsoft.com/office/powerpoint/2010/main">
          <mc:Choice Requires="p14">
            <p:contentPart p14:bwMode="auto" r:id="rId43">
              <p14:nvContentPartPr>
                <p14:cNvPr id="33" name="Ink 32">
                  <a:extLst>
                    <a:ext uri="{FF2B5EF4-FFF2-40B4-BE49-F238E27FC236}">
                      <a16:creationId xmlns:a16="http://schemas.microsoft.com/office/drawing/2014/main" id="{C6B2E176-03C5-4ABA-EE11-1348A9B91369}"/>
                    </a:ext>
                  </a:extLst>
                </p14:cNvPr>
                <p14:cNvContentPartPr/>
                <p14:nvPr/>
              </p14:nvContentPartPr>
              <p14:xfrm>
                <a:off x="1786547" y="1116800"/>
                <a:ext cx="335880" cy="93960"/>
              </p14:xfrm>
            </p:contentPart>
          </mc:Choice>
          <mc:Fallback xmlns="">
            <p:pic>
              <p:nvPicPr>
                <p:cNvPr id="33" name="Ink 32">
                  <a:extLst>
                    <a:ext uri="{FF2B5EF4-FFF2-40B4-BE49-F238E27FC236}">
                      <a16:creationId xmlns:a16="http://schemas.microsoft.com/office/drawing/2014/main" id="{C6B2E176-03C5-4ABA-EE11-1348A9B91369}"/>
                    </a:ext>
                  </a:extLst>
                </p:cNvPr>
                <p:cNvPicPr/>
                <p:nvPr/>
              </p:nvPicPr>
              <p:blipFill>
                <a:blip r:embed="rId44"/>
                <a:stretch>
                  <a:fillRect/>
                </a:stretch>
              </p:blipFill>
              <p:spPr>
                <a:xfrm>
                  <a:off x="1768547" y="1099160"/>
                  <a:ext cx="371520" cy="12960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4" name="Ink 33">
                  <a:extLst>
                    <a:ext uri="{FF2B5EF4-FFF2-40B4-BE49-F238E27FC236}">
                      <a16:creationId xmlns:a16="http://schemas.microsoft.com/office/drawing/2014/main" id="{EC52A54B-921D-A363-B7E0-4C4248FA2DAC}"/>
                    </a:ext>
                  </a:extLst>
                </p14:cNvPr>
                <p14:cNvContentPartPr/>
                <p14:nvPr/>
              </p14:nvContentPartPr>
              <p14:xfrm>
                <a:off x="2108027" y="1193840"/>
                <a:ext cx="73440" cy="28080"/>
              </p14:xfrm>
            </p:contentPart>
          </mc:Choice>
          <mc:Fallback xmlns="">
            <p:pic>
              <p:nvPicPr>
                <p:cNvPr id="34" name="Ink 33">
                  <a:extLst>
                    <a:ext uri="{FF2B5EF4-FFF2-40B4-BE49-F238E27FC236}">
                      <a16:creationId xmlns:a16="http://schemas.microsoft.com/office/drawing/2014/main" id="{EC52A54B-921D-A363-B7E0-4C4248FA2DAC}"/>
                    </a:ext>
                  </a:extLst>
                </p:cNvPr>
                <p:cNvPicPr/>
                <p:nvPr/>
              </p:nvPicPr>
              <p:blipFill>
                <a:blip r:embed="rId46"/>
                <a:stretch>
                  <a:fillRect/>
                </a:stretch>
              </p:blipFill>
              <p:spPr>
                <a:xfrm>
                  <a:off x="2090387" y="1175840"/>
                  <a:ext cx="109080" cy="6372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35" name="Ink 34">
                  <a:extLst>
                    <a:ext uri="{FF2B5EF4-FFF2-40B4-BE49-F238E27FC236}">
                      <a16:creationId xmlns:a16="http://schemas.microsoft.com/office/drawing/2014/main" id="{3241722D-22EB-FE87-29AA-BB2D9F3269A3}"/>
                    </a:ext>
                  </a:extLst>
                </p14:cNvPr>
                <p14:cNvContentPartPr/>
                <p14:nvPr/>
              </p14:nvContentPartPr>
              <p14:xfrm>
                <a:off x="1820747" y="1185200"/>
                <a:ext cx="127080" cy="360"/>
              </p14:xfrm>
            </p:contentPart>
          </mc:Choice>
          <mc:Fallback xmlns="">
            <p:pic>
              <p:nvPicPr>
                <p:cNvPr id="35" name="Ink 34">
                  <a:extLst>
                    <a:ext uri="{FF2B5EF4-FFF2-40B4-BE49-F238E27FC236}">
                      <a16:creationId xmlns:a16="http://schemas.microsoft.com/office/drawing/2014/main" id="{3241722D-22EB-FE87-29AA-BB2D9F3269A3}"/>
                    </a:ext>
                  </a:extLst>
                </p:cNvPr>
                <p:cNvPicPr/>
                <p:nvPr/>
              </p:nvPicPr>
              <p:blipFill>
                <a:blip r:embed="rId48"/>
                <a:stretch>
                  <a:fillRect/>
                </a:stretch>
              </p:blipFill>
              <p:spPr>
                <a:xfrm>
                  <a:off x="1802747" y="1167560"/>
                  <a:ext cx="16272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37" name="Ink 36">
                  <a:extLst>
                    <a:ext uri="{FF2B5EF4-FFF2-40B4-BE49-F238E27FC236}">
                      <a16:creationId xmlns:a16="http://schemas.microsoft.com/office/drawing/2014/main" id="{96804348-3B62-612F-B5B9-C2BFB7D910FF}"/>
                    </a:ext>
                  </a:extLst>
                </p14:cNvPr>
                <p14:cNvContentPartPr/>
                <p14:nvPr/>
              </p14:nvContentPartPr>
              <p14:xfrm>
                <a:off x="1645067" y="1159640"/>
                <a:ext cx="633960" cy="407160"/>
              </p14:xfrm>
            </p:contentPart>
          </mc:Choice>
          <mc:Fallback xmlns="">
            <p:pic>
              <p:nvPicPr>
                <p:cNvPr id="37" name="Ink 36">
                  <a:extLst>
                    <a:ext uri="{FF2B5EF4-FFF2-40B4-BE49-F238E27FC236}">
                      <a16:creationId xmlns:a16="http://schemas.microsoft.com/office/drawing/2014/main" id="{96804348-3B62-612F-B5B9-C2BFB7D910FF}"/>
                    </a:ext>
                  </a:extLst>
                </p:cNvPr>
                <p:cNvPicPr/>
                <p:nvPr/>
              </p:nvPicPr>
              <p:blipFill>
                <a:blip r:embed="rId50"/>
                <a:stretch>
                  <a:fillRect/>
                </a:stretch>
              </p:blipFill>
              <p:spPr>
                <a:xfrm>
                  <a:off x="1627427" y="1142000"/>
                  <a:ext cx="669600" cy="4428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38" name="Ink 37">
                  <a:extLst>
                    <a:ext uri="{FF2B5EF4-FFF2-40B4-BE49-F238E27FC236}">
                      <a16:creationId xmlns:a16="http://schemas.microsoft.com/office/drawing/2014/main" id="{6870CC60-EEAE-B1BB-4872-A9DF398C5E9E}"/>
                    </a:ext>
                  </a:extLst>
                </p14:cNvPr>
                <p14:cNvContentPartPr/>
                <p14:nvPr/>
              </p14:nvContentPartPr>
              <p14:xfrm>
                <a:off x="2142227" y="1514240"/>
                <a:ext cx="119160" cy="28440"/>
              </p14:xfrm>
            </p:contentPart>
          </mc:Choice>
          <mc:Fallback xmlns="">
            <p:pic>
              <p:nvPicPr>
                <p:cNvPr id="38" name="Ink 37">
                  <a:extLst>
                    <a:ext uri="{FF2B5EF4-FFF2-40B4-BE49-F238E27FC236}">
                      <a16:creationId xmlns:a16="http://schemas.microsoft.com/office/drawing/2014/main" id="{6870CC60-EEAE-B1BB-4872-A9DF398C5E9E}"/>
                    </a:ext>
                  </a:extLst>
                </p:cNvPr>
                <p:cNvPicPr/>
                <p:nvPr/>
              </p:nvPicPr>
              <p:blipFill>
                <a:blip r:embed="rId52"/>
                <a:stretch>
                  <a:fillRect/>
                </a:stretch>
              </p:blipFill>
              <p:spPr>
                <a:xfrm>
                  <a:off x="2124227" y="1496600"/>
                  <a:ext cx="154800" cy="6408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40" name="Ink 39">
                  <a:extLst>
                    <a:ext uri="{FF2B5EF4-FFF2-40B4-BE49-F238E27FC236}">
                      <a16:creationId xmlns:a16="http://schemas.microsoft.com/office/drawing/2014/main" id="{4B25D189-54E4-E828-12D4-A156A5313747}"/>
                    </a:ext>
                  </a:extLst>
                </p14:cNvPr>
                <p14:cNvContentPartPr/>
                <p14:nvPr/>
              </p14:nvContentPartPr>
              <p14:xfrm>
                <a:off x="1598627" y="1261160"/>
                <a:ext cx="97560" cy="263880"/>
              </p14:xfrm>
            </p:contentPart>
          </mc:Choice>
          <mc:Fallback xmlns="">
            <p:pic>
              <p:nvPicPr>
                <p:cNvPr id="40" name="Ink 39">
                  <a:extLst>
                    <a:ext uri="{FF2B5EF4-FFF2-40B4-BE49-F238E27FC236}">
                      <a16:creationId xmlns:a16="http://schemas.microsoft.com/office/drawing/2014/main" id="{4B25D189-54E4-E828-12D4-A156A5313747}"/>
                    </a:ext>
                  </a:extLst>
                </p:cNvPr>
                <p:cNvPicPr/>
                <p:nvPr/>
              </p:nvPicPr>
              <p:blipFill>
                <a:blip r:embed="rId54"/>
                <a:stretch>
                  <a:fillRect/>
                </a:stretch>
              </p:blipFill>
              <p:spPr>
                <a:xfrm>
                  <a:off x="1580627" y="1243520"/>
                  <a:ext cx="133200" cy="29952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55">
            <p14:nvContentPartPr>
              <p14:cNvPr id="42" name="Ink 41">
                <a:extLst>
                  <a:ext uri="{FF2B5EF4-FFF2-40B4-BE49-F238E27FC236}">
                    <a16:creationId xmlns:a16="http://schemas.microsoft.com/office/drawing/2014/main" id="{94CAA358-929B-68B5-F8E1-BF7374317B6D}"/>
                  </a:ext>
                </a:extLst>
              </p14:cNvPr>
              <p14:cNvContentPartPr/>
              <p14:nvPr/>
            </p14:nvContentPartPr>
            <p14:xfrm>
              <a:off x="1023707" y="977120"/>
              <a:ext cx="794520" cy="742320"/>
            </p14:xfrm>
          </p:contentPart>
        </mc:Choice>
        <mc:Fallback xmlns="">
          <p:pic>
            <p:nvPicPr>
              <p:cNvPr id="42" name="Ink 41">
                <a:extLst>
                  <a:ext uri="{FF2B5EF4-FFF2-40B4-BE49-F238E27FC236}">
                    <a16:creationId xmlns:a16="http://schemas.microsoft.com/office/drawing/2014/main" id="{94CAA358-929B-68B5-F8E1-BF7374317B6D}"/>
                  </a:ext>
                </a:extLst>
              </p:cNvPr>
              <p:cNvPicPr/>
              <p:nvPr/>
            </p:nvPicPr>
            <p:blipFill>
              <a:blip r:embed="rId56"/>
              <a:stretch>
                <a:fillRect/>
              </a:stretch>
            </p:blipFill>
            <p:spPr>
              <a:xfrm>
                <a:off x="987707" y="941120"/>
                <a:ext cx="866160" cy="81396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43" name="Ink 42">
                <a:extLst>
                  <a:ext uri="{FF2B5EF4-FFF2-40B4-BE49-F238E27FC236}">
                    <a16:creationId xmlns:a16="http://schemas.microsoft.com/office/drawing/2014/main" id="{0378629B-6922-2B4B-E038-42D254EAA3B6}"/>
                  </a:ext>
                </a:extLst>
              </p14:cNvPr>
              <p14:cNvContentPartPr/>
              <p14:nvPr/>
            </p14:nvContentPartPr>
            <p14:xfrm>
              <a:off x="1532387" y="727280"/>
              <a:ext cx="276840" cy="98280"/>
            </p14:xfrm>
          </p:contentPart>
        </mc:Choice>
        <mc:Fallback xmlns="">
          <p:pic>
            <p:nvPicPr>
              <p:cNvPr id="43" name="Ink 42">
                <a:extLst>
                  <a:ext uri="{FF2B5EF4-FFF2-40B4-BE49-F238E27FC236}">
                    <a16:creationId xmlns:a16="http://schemas.microsoft.com/office/drawing/2014/main" id="{0378629B-6922-2B4B-E038-42D254EAA3B6}"/>
                  </a:ext>
                </a:extLst>
              </p:cNvPr>
              <p:cNvPicPr/>
              <p:nvPr/>
            </p:nvPicPr>
            <p:blipFill>
              <a:blip r:embed="rId58"/>
              <a:stretch>
                <a:fillRect/>
              </a:stretch>
            </p:blipFill>
            <p:spPr>
              <a:xfrm>
                <a:off x="1496747" y="691640"/>
                <a:ext cx="348480" cy="16992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52" name="Ink 51">
                <a:extLst>
                  <a:ext uri="{FF2B5EF4-FFF2-40B4-BE49-F238E27FC236}">
                    <a16:creationId xmlns:a16="http://schemas.microsoft.com/office/drawing/2014/main" id="{38C3155E-48C7-2578-A746-608F82925FD5}"/>
                  </a:ext>
                </a:extLst>
              </p14:cNvPr>
              <p14:cNvContentPartPr/>
              <p14:nvPr/>
            </p14:nvContentPartPr>
            <p14:xfrm>
              <a:off x="1006787" y="710360"/>
              <a:ext cx="633960" cy="958320"/>
            </p14:xfrm>
          </p:contentPart>
        </mc:Choice>
        <mc:Fallback xmlns="">
          <p:pic>
            <p:nvPicPr>
              <p:cNvPr id="52" name="Ink 51">
                <a:extLst>
                  <a:ext uri="{FF2B5EF4-FFF2-40B4-BE49-F238E27FC236}">
                    <a16:creationId xmlns:a16="http://schemas.microsoft.com/office/drawing/2014/main" id="{38C3155E-48C7-2578-A746-608F82925FD5}"/>
                  </a:ext>
                </a:extLst>
              </p:cNvPr>
              <p:cNvPicPr/>
              <p:nvPr/>
            </p:nvPicPr>
            <p:blipFill>
              <a:blip r:embed="rId60"/>
              <a:stretch>
                <a:fillRect/>
              </a:stretch>
            </p:blipFill>
            <p:spPr>
              <a:xfrm>
                <a:off x="988787" y="692720"/>
                <a:ext cx="669600" cy="99396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60" name="Ink 59">
                <a:extLst>
                  <a:ext uri="{FF2B5EF4-FFF2-40B4-BE49-F238E27FC236}">
                    <a16:creationId xmlns:a16="http://schemas.microsoft.com/office/drawing/2014/main" id="{D6940A11-B5A5-25A1-35A3-402C4B715034}"/>
                  </a:ext>
                </a:extLst>
              </p14:cNvPr>
              <p14:cNvContentPartPr/>
              <p14:nvPr/>
            </p14:nvContentPartPr>
            <p14:xfrm>
              <a:off x="2287667" y="1041200"/>
              <a:ext cx="160560" cy="366840"/>
            </p14:xfrm>
          </p:contentPart>
        </mc:Choice>
        <mc:Fallback xmlns="">
          <p:pic>
            <p:nvPicPr>
              <p:cNvPr id="60" name="Ink 59">
                <a:extLst>
                  <a:ext uri="{FF2B5EF4-FFF2-40B4-BE49-F238E27FC236}">
                    <a16:creationId xmlns:a16="http://schemas.microsoft.com/office/drawing/2014/main" id="{D6940A11-B5A5-25A1-35A3-402C4B715034}"/>
                  </a:ext>
                </a:extLst>
              </p:cNvPr>
              <p:cNvPicPr/>
              <p:nvPr/>
            </p:nvPicPr>
            <p:blipFill>
              <a:blip r:embed="rId62"/>
              <a:stretch>
                <a:fillRect/>
              </a:stretch>
            </p:blipFill>
            <p:spPr>
              <a:xfrm>
                <a:off x="2270027" y="1023560"/>
                <a:ext cx="196200" cy="402480"/>
              </a:xfrm>
              <a:prstGeom prst="rect">
                <a:avLst/>
              </a:prstGeom>
            </p:spPr>
          </p:pic>
        </mc:Fallback>
      </mc:AlternateContent>
      <p:grpSp>
        <p:nvGrpSpPr>
          <p:cNvPr id="65" name="Group 64">
            <a:extLst>
              <a:ext uri="{FF2B5EF4-FFF2-40B4-BE49-F238E27FC236}">
                <a16:creationId xmlns:a16="http://schemas.microsoft.com/office/drawing/2014/main" id="{6BF0310D-475C-B509-F8A6-0F6156DD2474}"/>
              </a:ext>
            </a:extLst>
          </p:cNvPr>
          <p:cNvGrpSpPr/>
          <p:nvPr/>
        </p:nvGrpSpPr>
        <p:grpSpPr>
          <a:xfrm>
            <a:off x="1397027" y="710360"/>
            <a:ext cx="1162080" cy="1026000"/>
            <a:chOff x="1397027" y="710360"/>
            <a:chExt cx="1162080" cy="1026000"/>
          </a:xfrm>
        </p:grpSpPr>
        <mc:AlternateContent xmlns:mc="http://schemas.openxmlformats.org/markup-compatibility/2006" xmlns:p14="http://schemas.microsoft.com/office/powerpoint/2010/main">
          <mc:Choice Requires="p14">
            <p:contentPart p14:bwMode="auto" r:id="rId63">
              <p14:nvContentPartPr>
                <p14:cNvPr id="45" name="Ink 44">
                  <a:extLst>
                    <a:ext uri="{FF2B5EF4-FFF2-40B4-BE49-F238E27FC236}">
                      <a16:creationId xmlns:a16="http://schemas.microsoft.com/office/drawing/2014/main" id="{B68263F7-5612-42CE-0C0E-17E1B68930C7}"/>
                    </a:ext>
                  </a:extLst>
                </p14:cNvPr>
                <p14:cNvContentPartPr/>
                <p14:nvPr/>
              </p14:nvContentPartPr>
              <p14:xfrm>
                <a:off x="1600067" y="761840"/>
                <a:ext cx="205200" cy="194400"/>
              </p14:xfrm>
            </p:contentPart>
          </mc:Choice>
          <mc:Fallback xmlns="">
            <p:pic>
              <p:nvPicPr>
                <p:cNvPr id="45" name="Ink 44">
                  <a:extLst>
                    <a:ext uri="{FF2B5EF4-FFF2-40B4-BE49-F238E27FC236}">
                      <a16:creationId xmlns:a16="http://schemas.microsoft.com/office/drawing/2014/main" id="{B68263F7-5612-42CE-0C0E-17E1B68930C7}"/>
                    </a:ext>
                  </a:extLst>
                </p:cNvPr>
                <p:cNvPicPr/>
                <p:nvPr/>
              </p:nvPicPr>
              <p:blipFill>
                <a:blip r:embed="rId64"/>
                <a:stretch>
                  <a:fillRect/>
                </a:stretch>
              </p:blipFill>
              <p:spPr>
                <a:xfrm>
                  <a:off x="1564427" y="725840"/>
                  <a:ext cx="276840" cy="26604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46" name="Ink 45">
                  <a:extLst>
                    <a:ext uri="{FF2B5EF4-FFF2-40B4-BE49-F238E27FC236}">
                      <a16:creationId xmlns:a16="http://schemas.microsoft.com/office/drawing/2014/main" id="{A005E6F4-9BB7-8A84-E2C4-16D419FAC018}"/>
                    </a:ext>
                  </a:extLst>
                </p14:cNvPr>
                <p14:cNvContentPartPr/>
                <p14:nvPr/>
              </p14:nvContentPartPr>
              <p14:xfrm>
                <a:off x="1650827" y="710360"/>
                <a:ext cx="883440" cy="377280"/>
              </p14:xfrm>
            </p:contentPart>
          </mc:Choice>
          <mc:Fallback xmlns="">
            <p:pic>
              <p:nvPicPr>
                <p:cNvPr id="46" name="Ink 45">
                  <a:extLst>
                    <a:ext uri="{FF2B5EF4-FFF2-40B4-BE49-F238E27FC236}">
                      <a16:creationId xmlns:a16="http://schemas.microsoft.com/office/drawing/2014/main" id="{A005E6F4-9BB7-8A84-E2C4-16D419FAC018}"/>
                    </a:ext>
                  </a:extLst>
                </p:cNvPr>
                <p:cNvPicPr/>
                <p:nvPr/>
              </p:nvPicPr>
              <p:blipFill>
                <a:blip r:embed="rId66"/>
                <a:stretch>
                  <a:fillRect/>
                </a:stretch>
              </p:blipFill>
              <p:spPr>
                <a:xfrm>
                  <a:off x="1615187" y="674720"/>
                  <a:ext cx="955080" cy="44892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47" name="Ink 46">
                  <a:extLst>
                    <a:ext uri="{FF2B5EF4-FFF2-40B4-BE49-F238E27FC236}">
                      <a16:creationId xmlns:a16="http://schemas.microsoft.com/office/drawing/2014/main" id="{AC129AD1-9227-1D9F-6953-34AA588D63A2}"/>
                    </a:ext>
                  </a:extLst>
                </p14:cNvPr>
                <p14:cNvContentPartPr/>
                <p14:nvPr/>
              </p14:nvContentPartPr>
              <p14:xfrm>
                <a:off x="1718507" y="947600"/>
                <a:ext cx="771120" cy="390240"/>
              </p14:xfrm>
            </p:contentPart>
          </mc:Choice>
          <mc:Fallback xmlns="">
            <p:pic>
              <p:nvPicPr>
                <p:cNvPr id="47" name="Ink 46">
                  <a:extLst>
                    <a:ext uri="{FF2B5EF4-FFF2-40B4-BE49-F238E27FC236}">
                      <a16:creationId xmlns:a16="http://schemas.microsoft.com/office/drawing/2014/main" id="{AC129AD1-9227-1D9F-6953-34AA588D63A2}"/>
                    </a:ext>
                  </a:extLst>
                </p:cNvPr>
                <p:cNvPicPr/>
                <p:nvPr/>
              </p:nvPicPr>
              <p:blipFill>
                <a:blip r:embed="rId68"/>
                <a:stretch>
                  <a:fillRect/>
                </a:stretch>
              </p:blipFill>
              <p:spPr>
                <a:xfrm>
                  <a:off x="1682507" y="911600"/>
                  <a:ext cx="842760" cy="46188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49" name="Ink 48">
                  <a:extLst>
                    <a:ext uri="{FF2B5EF4-FFF2-40B4-BE49-F238E27FC236}">
                      <a16:creationId xmlns:a16="http://schemas.microsoft.com/office/drawing/2014/main" id="{CC6DE17C-1F81-314C-96F1-56AFD451F191}"/>
                    </a:ext>
                  </a:extLst>
                </p14:cNvPr>
                <p14:cNvContentPartPr/>
                <p14:nvPr/>
              </p14:nvContentPartPr>
              <p14:xfrm>
                <a:off x="1854227" y="817640"/>
                <a:ext cx="650880" cy="575640"/>
              </p14:xfrm>
            </p:contentPart>
          </mc:Choice>
          <mc:Fallback xmlns="">
            <p:pic>
              <p:nvPicPr>
                <p:cNvPr id="49" name="Ink 48">
                  <a:extLst>
                    <a:ext uri="{FF2B5EF4-FFF2-40B4-BE49-F238E27FC236}">
                      <a16:creationId xmlns:a16="http://schemas.microsoft.com/office/drawing/2014/main" id="{CC6DE17C-1F81-314C-96F1-56AFD451F191}"/>
                    </a:ext>
                  </a:extLst>
                </p:cNvPr>
                <p:cNvPicPr/>
                <p:nvPr/>
              </p:nvPicPr>
              <p:blipFill>
                <a:blip r:embed="rId70"/>
                <a:stretch>
                  <a:fillRect/>
                </a:stretch>
              </p:blipFill>
              <p:spPr>
                <a:xfrm>
                  <a:off x="1818227" y="781640"/>
                  <a:ext cx="722520" cy="64728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50" name="Ink 49">
                  <a:extLst>
                    <a:ext uri="{FF2B5EF4-FFF2-40B4-BE49-F238E27FC236}">
                      <a16:creationId xmlns:a16="http://schemas.microsoft.com/office/drawing/2014/main" id="{A17CA3E3-E9C8-5F5A-950F-B64E55470BD4}"/>
                    </a:ext>
                  </a:extLst>
                </p14:cNvPr>
                <p14:cNvContentPartPr/>
                <p14:nvPr/>
              </p14:nvContentPartPr>
              <p14:xfrm>
                <a:off x="2507627" y="1117160"/>
                <a:ext cx="23760" cy="100080"/>
              </p14:xfrm>
            </p:contentPart>
          </mc:Choice>
          <mc:Fallback xmlns="">
            <p:pic>
              <p:nvPicPr>
                <p:cNvPr id="50" name="Ink 49">
                  <a:extLst>
                    <a:ext uri="{FF2B5EF4-FFF2-40B4-BE49-F238E27FC236}">
                      <a16:creationId xmlns:a16="http://schemas.microsoft.com/office/drawing/2014/main" id="{A17CA3E3-E9C8-5F5A-950F-B64E55470BD4}"/>
                    </a:ext>
                  </a:extLst>
                </p:cNvPr>
                <p:cNvPicPr/>
                <p:nvPr/>
              </p:nvPicPr>
              <p:blipFill>
                <a:blip r:embed="rId72"/>
                <a:stretch>
                  <a:fillRect/>
                </a:stretch>
              </p:blipFill>
              <p:spPr>
                <a:xfrm>
                  <a:off x="2471987" y="1081520"/>
                  <a:ext cx="95400" cy="17172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54" name="Ink 53">
                  <a:extLst>
                    <a:ext uri="{FF2B5EF4-FFF2-40B4-BE49-F238E27FC236}">
                      <a16:creationId xmlns:a16="http://schemas.microsoft.com/office/drawing/2014/main" id="{0ADEF8D2-22F8-F9FA-8A59-5D306A1FE067}"/>
                    </a:ext>
                  </a:extLst>
                </p14:cNvPr>
                <p14:cNvContentPartPr/>
                <p14:nvPr/>
              </p14:nvContentPartPr>
              <p14:xfrm>
                <a:off x="1397027" y="965240"/>
                <a:ext cx="426960" cy="436320"/>
              </p14:xfrm>
            </p:contentPart>
          </mc:Choice>
          <mc:Fallback xmlns="">
            <p:pic>
              <p:nvPicPr>
                <p:cNvPr id="54" name="Ink 53">
                  <a:extLst>
                    <a:ext uri="{FF2B5EF4-FFF2-40B4-BE49-F238E27FC236}">
                      <a16:creationId xmlns:a16="http://schemas.microsoft.com/office/drawing/2014/main" id="{0ADEF8D2-22F8-F9FA-8A59-5D306A1FE067}"/>
                    </a:ext>
                  </a:extLst>
                </p:cNvPr>
                <p:cNvPicPr/>
                <p:nvPr/>
              </p:nvPicPr>
              <p:blipFill>
                <a:blip r:embed="rId74"/>
                <a:stretch>
                  <a:fillRect/>
                </a:stretch>
              </p:blipFill>
              <p:spPr>
                <a:xfrm>
                  <a:off x="1379027" y="947600"/>
                  <a:ext cx="46260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56" name="Ink 55">
                  <a:extLst>
                    <a:ext uri="{FF2B5EF4-FFF2-40B4-BE49-F238E27FC236}">
                      <a16:creationId xmlns:a16="http://schemas.microsoft.com/office/drawing/2014/main" id="{59127D49-B6D5-2FA5-1944-55D50CAE4AEC}"/>
                    </a:ext>
                  </a:extLst>
                </p14:cNvPr>
                <p14:cNvContentPartPr/>
                <p14:nvPr/>
              </p14:nvContentPartPr>
              <p14:xfrm>
                <a:off x="1794827" y="990440"/>
                <a:ext cx="203400" cy="360"/>
              </p14:xfrm>
            </p:contentPart>
          </mc:Choice>
          <mc:Fallback xmlns="">
            <p:pic>
              <p:nvPicPr>
                <p:cNvPr id="56" name="Ink 55">
                  <a:extLst>
                    <a:ext uri="{FF2B5EF4-FFF2-40B4-BE49-F238E27FC236}">
                      <a16:creationId xmlns:a16="http://schemas.microsoft.com/office/drawing/2014/main" id="{59127D49-B6D5-2FA5-1944-55D50CAE4AEC}"/>
                    </a:ext>
                  </a:extLst>
                </p:cNvPr>
                <p:cNvPicPr/>
                <p:nvPr/>
              </p:nvPicPr>
              <p:blipFill>
                <a:blip r:embed="rId76"/>
                <a:stretch>
                  <a:fillRect/>
                </a:stretch>
              </p:blipFill>
              <p:spPr>
                <a:xfrm>
                  <a:off x="1777187" y="972800"/>
                  <a:ext cx="23904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58" name="Ink 57">
                  <a:extLst>
                    <a:ext uri="{FF2B5EF4-FFF2-40B4-BE49-F238E27FC236}">
                      <a16:creationId xmlns:a16="http://schemas.microsoft.com/office/drawing/2014/main" id="{F1E5D9FF-FC59-7AEA-A091-82AB513A6E05}"/>
                    </a:ext>
                  </a:extLst>
                </p14:cNvPr>
                <p14:cNvContentPartPr/>
                <p14:nvPr/>
              </p14:nvContentPartPr>
              <p14:xfrm>
                <a:off x="2150507" y="1032560"/>
                <a:ext cx="343440" cy="177480"/>
              </p14:xfrm>
            </p:contentPart>
          </mc:Choice>
          <mc:Fallback xmlns="">
            <p:pic>
              <p:nvPicPr>
                <p:cNvPr id="58" name="Ink 57">
                  <a:extLst>
                    <a:ext uri="{FF2B5EF4-FFF2-40B4-BE49-F238E27FC236}">
                      <a16:creationId xmlns:a16="http://schemas.microsoft.com/office/drawing/2014/main" id="{F1E5D9FF-FC59-7AEA-A091-82AB513A6E05}"/>
                    </a:ext>
                  </a:extLst>
                </p:cNvPr>
                <p:cNvPicPr/>
                <p:nvPr/>
              </p:nvPicPr>
              <p:blipFill>
                <a:blip r:embed="rId78"/>
                <a:stretch>
                  <a:fillRect/>
                </a:stretch>
              </p:blipFill>
              <p:spPr>
                <a:xfrm>
                  <a:off x="2132507" y="1014560"/>
                  <a:ext cx="379080" cy="21312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59" name="Ink 58">
                  <a:extLst>
                    <a:ext uri="{FF2B5EF4-FFF2-40B4-BE49-F238E27FC236}">
                      <a16:creationId xmlns:a16="http://schemas.microsoft.com/office/drawing/2014/main" id="{8A92413F-99B8-DBC8-5271-4CF2A2091F4F}"/>
                    </a:ext>
                  </a:extLst>
                </p14:cNvPr>
                <p14:cNvContentPartPr/>
                <p14:nvPr/>
              </p14:nvContentPartPr>
              <p14:xfrm>
                <a:off x="2481707" y="1075400"/>
                <a:ext cx="77400" cy="314640"/>
              </p14:xfrm>
            </p:contentPart>
          </mc:Choice>
          <mc:Fallback xmlns="">
            <p:pic>
              <p:nvPicPr>
                <p:cNvPr id="59" name="Ink 58">
                  <a:extLst>
                    <a:ext uri="{FF2B5EF4-FFF2-40B4-BE49-F238E27FC236}">
                      <a16:creationId xmlns:a16="http://schemas.microsoft.com/office/drawing/2014/main" id="{8A92413F-99B8-DBC8-5271-4CF2A2091F4F}"/>
                    </a:ext>
                  </a:extLst>
                </p:cNvPr>
                <p:cNvPicPr/>
                <p:nvPr/>
              </p:nvPicPr>
              <p:blipFill>
                <a:blip r:embed="rId80"/>
                <a:stretch>
                  <a:fillRect/>
                </a:stretch>
              </p:blipFill>
              <p:spPr>
                <a:xfrm>
                  <a:off x="2464067" y="1057400"/>
                  <a:ext cx="113040" cy="350280"/>
                </a:xfrm>
                <a:prstGeom prst="rect">
                  <a:avLst/>
                </a:prstGeom>
              </p:spPr>
            </p:pic>
          </mc:Fallback>
        </mc:AlternateContent>
        <mc:AlternateContent xmlns:mc="http://schemas.openxmlformats.org/markup-compatibility/2006" xmlns:p14="http://schemas.microsoft.com/office/powerpoint/2010/main">
          <mc:Choice Requires="p14">
            <p:contentPart p14:bwMode="auto" r:id="rId81">
              <p14:nvContentPartPr>
                <p14:cNvPr id="61" name="Ink 60">
                  <a:extLst>
                    <a:ext uri="{FF2B5EF4-FFF2-40B4-BE49-F238E27FC236}">
                      <a16:creationId xmlns:a16="http://schemas.microsoft.com/office/drawing/2014/main" id="{DFB8A7E8-E479-AA11-EB78-09719CB2287F}"/>
                    </a:ext>
                  </a:extLst>
                </p14:cNvPr>
                <p14:cNvContentPartPr/>
                <p14:nvPr/>
              </p14:nvContentPartPr>
              <p14:xfrm>
                <a:off x="1764227" y="1370240"/>
                <a:ext cx="741960" cy="366120"/>
              </p14:xfrm>
            </p:contentPart>
          </mc:Choice>
          <mc:Fallback xmlns="">
            <p:pic>
              <p:nvPicPr>
                <p:cNvPr id="61" name="Ink 60">
                  <a:extLst>
                    <a:ext uri="{FF2B5EF4-FFF2-40B4-BE49-F238E27FC236}">
                      <a16:creationId xmlns:a16="http://schemas.microsoft.com/office/drawing/2014/main" id="{DFB8A7E8-E479-AA11-EB78-09719CB2287F}"/>
                    </a:ext>
                  </a:extLst>
                </p:cNvPr>
                <p:cNvPicPr/>
                <p:nvPr/>
              </p:nvPicPr>
              <p:blipFill>
                <a:blip r:embed="rId82"/>
                <a:stretch>
                  <a:fillRect/>
                </a:stretch>
              </p:blipFill>
              <p:spPr>
                <a:xfrm>
                  <a:off x="1746587" y="1352600"/>
                  <a:ext cx="777600" cy="401760"/>
                </a:xfrm>
                <a:prstGeom prst="rect">
                  <a:avLst/>
                </a:prstGeom>
              </p:spPr>
            </p:pic>
          </mc:Fallback>
        </mc:AlternateContent>
        <mc:AlternateContent xmlns:mc="http://schemas.openxmlformats.org/markup-compatibility/2006" xmlns:p14="http://schemas.microsoft.com/office/powerpoint/2010/main">
          <mc:Choice Requires="p14">
            <p:contentPart p14:bwMode="auto" r:id="rId83">
              <p14:nvContentPartPr>
                <p14:cNvPr id="64" name="Ink 63">
                  <a:extLst>
                    <a:ext uri="{FF2B5EF4-FFF2-40B4-BE49-F238E27FC236}">
                      <a16:creationId xmlns:a16="http://schemas.microsoft.com/office/drawing/2014/main" id="{855C04BE-59D6-16E0-7580-7A10CC51BFD2}"/>
                    </a:ext>
                  </a:extLst>
                </p14:cNvPr>
                <p14:cNvContentPartPr/>
                <p14:nvPr/>
              </p14:nvContentPartPr>
              <p14:xfrm>
                <a:off x="2461907" y="1396880"/>
                <a:ext cx="56160" cy="58680"/>
              </p14:xfrm>
            </p:contentPart>
          </mc:Choice>
          <mc:Fallback xmlns="">
            <p:pic>
              <p:nvPicPr>
                <p:cNvPr id="64" name="Ink 63">
                  <a:extLst>
                    <a:ext uri="{FF2B5EF4-FFF2-40B4-BE49-F238E27FC236}">
                      <a16:creationId xmlns:a16="http://schemas.microsoft.com/office/drawing/2014/main" id="{855C04BE-59D6-16E0-7580-7A10CC51BFD2}"/>
                    </a:ext>
                  </a:extLst>
                </p:cNvPr>
                <p:cNvPicPr/>
                <p:nvPr/>
              </p:nvPicPr>
              <p:blipFill>
                <a:blip r:embed="rId84"/>
                <a:stretch>
                  <a:fillRect/>
                </a:stretch>
              </p:blipFill>
              <p:spPr>
                <a:xfrm>
                  <a:off x="2443907" y="1379240"/>
                  <a:ext cx="91800" cy="94320"/>
                </a:xfrm>
                <a:prstGeom prst="rect">
                  <a:avLst/>
                </a:prstGeom>
              </p:spPr>
            </p:pic>
          </mc:Fallback>
        </mc:AlternateContent>
      </p:grpSp>
      <p:cxnSp>
        <p:nvCxnSpPr>
          <p:cNvPr id="66" name="Straight Arrow Connector 65">
            <a:extLst>
              <a:ext uri="{FF2B5EF4-FFF2-40B4-BE49-F238E27FC236}">
                <a16:creationId xmlns:a16="http://schemas.microsoft.com/office/drawing/2014/main" id="{2B891602-7130-8207-EEEC-B306D643E991}"/>
              </a:ext>
            </a:extLst>
          </p:cNvPr>
          <p:cNvCxnSpPr>
            <a:cxnSpLocks/>
          </p:cNvCxnSpPr>
          <p:nvPr/>
        </p:nvCxnSpPr>
        <p:spPr>
          <a:xfrm flipV="1">
            <a:off x="2564145" y="292347"/>
            <a:ext cx="1309671" cy="11319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67" name="TextBox 66">
            <a:extLst>
              <a:ext uri="{FF2B5EF4-FFF2-40B4-BE49-F238E27FC236}">
                <a16:creationId xmlns:a16="http://schemas.microsoft.com/office/drawing/2014/main" id="{1AE03788-3427-16A7-83B1-95FCAB49C550}"/>
              </a:ext>
            </a:extLst>
          </p:cNvPr>
          <p:cNvSpPr txBox="1"/>
          <p:nvPr/>
        </p:nvSpPr>
        <p:spPr>
          <a:xfrm>
            <a:off x="3873816" y="108761"/>
            <a:ext cx="3871929" cy="369332"/>
          </a:xfrm>
          <a:prstGeom prst="rect">
            <a:avLst/>
          </a:prstGeom>
          <a:noFill/>
        </p:spPr>
        <p:txBody>
          <a:bodyPr wrap="square" rtlCol="0">
            <a:spAutoFit/>
          </a:bodyPr>
          <a:lstStyle/>
          <a:p>
            <a:r>
              <a:rPr lang="en-US" dirty="0">
                <a:highlight>
                  <a:srgbClr val="FFFF00"/>
                </a:highlight>
              </a:rPr>
              <a:t>does not involve learning from data !</a:t>
            </a:r>
          </a:p>
        </p:txBody>
      </p:sp>
      <p:cxnSp>
        <p:nvCxnSpPr>
          <p:cNvPr id="68" name="Straight Arrow Connector 67">
            <a:extLst>
              <a:ext uri="{FF2B5EF4-FFF2-40B4-BE49-F238E27FC236}">
                <a16:creationId xmlns:a16="http://schemas.microsoft.com/office/drawing/2014/main" id="{CAAFBF44-F012-515B-A11A-0F8FF4654FDE}"/>
              </a:ext>
            </a:extLst>
          </p:cNvPr>
          <p:cNvCxnSpPr>
            <a:cxnSpLocks/>
          </p:cNvCxnSpPr>
          <p:nvPr/>
        </p:nvCxnSpPr>
        <p:spPr>
          <a:xfrm>
            <a:off x="2592587" y="1321640"/>
            <a:ext cx="1281229" cy="15408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0" name="Straight Arrow Connector 69">
            <a:extLst>
              <a:ext uri="{FF2B5EF4-FFF2-40B4-BE49-F238E27FC236}">
                <a16:creationId xmlns:a16="http://schemas.microsoft.com/office/drawing/2014/main" id="{2FAEEE7E-D5E1-AAD1-06C9-86D41CBD4D70}"/>
              </a:ext>
            </a:extLst>
          </p:cNvPr>
          <p:cNvCxnSpPr>
            <a:cxnSpLocks/>
          </p:cNvCxnSpPr>
          <p:nvPr/>
        </p:nvCxnSpPr>
        <p:spPr>
          <a:xfrm>
            <a:off x="2304947" y="1523240"/>
            <a:ext cx="1568869" cy="6778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73" name="TextBox 72">
            <a:extLst>
              <a:ext uri="{FF2B5EF4-FFF2-40B4-BE49-F238E27FC236}">
                <a16:creationId xmlns:a16="http://schemas.microsoft.com/office/drawing/2014/main" id="{9016237B-01BB-D277-DD66-F66E49B8AF95}"/>
              </a:ext>
            </a:extLst>
          </p:cNvPr>
          <p:cNvSpPr txBox="1"/>
          <p:nvPr/>
        </p:nvSpPr>
        <p:spPr>
          <a:xfrm>
            <a:off x="3790405" y="1345514"/>
            <a:ext cx="5463662" cy="646331"/>
          </a:xfrm>
          <a:prstGeom prst="rect">
            <a:avLst/>
          </a:prstGeom>
          <a:noFill/>
        </p:spPr>
        <p:txBody>
          <a:bodyPr wrap="square" rtlCol="0">
            <a:spAutoFit/>
          </a:bodyPr>
          <a:lstStyle/>
          <a:p>
            <a:r>
              <a:rPr lang="en-US" dirty="0">
                <a:highlight>
                  <a:srgbClr val="FFFF00"/>
                </a:highlight>
              </a:rPr>
              <a:t>learn from data to make predictions or decisions! </a:t>
            </a:r>
          </a:p>
          <a:p>
            <a:r>
              <a:rPr lang="en-US" dirty="0">
                <a:highlight>
                  <a:srgbClr val="FFFF00"/>
                </a:highlight>
              </a:rPr>
              <a:t>(the models are “TRAINED”!)</a:t>
            </a:r>
            <a:endParaRPr lang="en-US" dirty="0"/>
          </a:p>
        </p:txBody>
      </p:sp>
      <p:pic>
        <p:nvPicPr>
          <p:cNvPr id="77" name="Picture 76">
            <a:extLst>
              <a:ext uri="{FF2B5EF4-FFF2-40B4-BE49-F238E27FC236}">
                <a16:creationId xmlns:a16="http://schemas.microsoft.com/office/drawing/2014/main" id="{F76D7392-8537-6E00-177D-B2566FC3C37B}"/>
              </a:ext>
            </a:extLst>
          </p:cNvPr>
          <p:cNvPicPr>
            <a:picLocks noChangeAspect="1"/>
          </p:cNvPicPr>
          <p:nvPr/>
        </p:nvPicPr>
        <p:blipFill>
          <a:blip r:embed="rId85"/>
          <a:stretch>
            <a:fillRect/>
          </a:stretch>
        </p:blipFill>
        <p:spPr>
          <a:xfrm>
            <a:off x="541282" y="2719947"/>
            <a:ext cx="3125570" cy="1467879"/>
          </a:xfrm>
          <a:prstGeom prst="rect">
            <a:avLst/>
          </a:prstGeom>
        </p:spPr>
      </p:pic>
      <p:pic>
        <p:nvPicPr>
          <p:cNvPr id="83" name="Picture 82">
            <a:extLst>
              <a:ext uri="{FF2B5EF4-FFF2-40B4-BE49-F238E27FC236}">
                <a16:creationId xmlns:a16="http://schemas.microsoft.com/office/drawing/2014/main" id="{36651805-DBF4-8A4C-3781-8316DE1EDE8C}"/>
              </a:ext>
            </a:extLst>
          </p:cNvPr>
          <p:cNvPicPr>
            <a:picLocks noChangeAspect="1"/>
          </p:cNvPicPr>
          <p:nvPr/>
        </p:nvPicPr>
        <p:blipFill>
          <a:blip r:embed="rId86"/>
          <a:stretch>
            <a:fillRect/>
          </a:stretch>
        </p:blipFill>
        <p:spPr>
          <a:xfrm>
            <a:off x="3638005" y="2285245"/>
            <a:ext cx="5287113" cy="4267796"/>
          </a:xfrm>
          <a:prstGeom prst="rect">
            <a:avLst/>
          </a:prstGeom>
        </p:spPr>
      </p:pic>
      <p:grpSp>
        <p:nvGrpSpPr>
          <p:cNvPr id="36" name="Group 35">
            <a:extLst>
              <a:ext uri="{FF2B5EF4-FFF2-40B4-BE49-F238E27FC236}">
                <a16:creationId xmlns:a16="http://schemas.microsoft.com/office/drawing/2014/main" id="{57531BBF-E91F-17E2-4B49-B7C9C417B41C}"/>
              </a:ext>
            </a:extLst>
          </p:cNvPr>
          <p:cNvGrpSpPr/>
          <p:nvPr/>
        </p:nvGrpSpPr>
        <p:grpSpPr>
          <a:xfrm>
            <a:off x="8085240" y="5062760"/>
            <a:ext cx="3078000" cy="1163160"/>
            <a:chOff x="8085240" y="5062760"/>
            <a:chExt cx="3078000" cy="1163160"/>
          </a:xfrm>
        </p:grpSpPr>
        <mc:AlternateContent xmlns:mc="http://schemas.openxmlformats.org/markup-compatibility/2006" xmlns:p14="http://schemas.microsoft.com/office/powerpoint/2010/main">
          <mc:Choice Requires="p14">
            <p:contentPart p14:bwMode="auto" r:id="rId87">
              <p14:nvContentPartPr>
                <p14:cNvPr id="21" name="Ink 20">
                  <a:extLst>
                    <a:ext uri="{FF2B5EF4-FFF2-40B4-BE49-F238E27FC236}">
                      <a16:creationId xmlns:a16="http://schemas.microsoft.com/office/drawing/2014/main" id="{78E74B56-9FDD-D642-B23C-99C927EA3B44}"/>
                    </a:ext>
                  </a:extLst>
                </p14:cNvPr>
                <p14:cNvContentPartPr/>
                <p14:nvPr/>
              </p14:nvContentPartPr>
              <p14:xfrm>
                <a:off x="11150640" y="5062760"/>
                <a:ext cx="12600" cy="887040"/>
              </p14:xfrm>
            </p:contentPart>
          </mc:Choice>
          <mc:Fallback xmlns="">
            <p:pic>
              <p:nvPicPr>
                <p:cNvPr id="21" name="Ink 20">
                  <a:extLst>
                    <a:ext uri="{FF2B5EF4-FFF2-40B4-BE49-F238E27FC236}">
                      <a16:creationId xmlns:a16="http://schemas.microsoft.com/office/drawing/2014/main" id="{78E74B56-9FDD-D642-B23C-99C927EA3B44}"/>
                    </a:ext>
                  </a:extLst>
                </p:cNvPr>
                <p:cNvPicPr/>
                <p:nvPr/>
              </p:nvPicPr>
              <p:blipFill>
                <a:blip r:embed="rId90"/>
                <a:stretch>
                  <a:fillRect/>
                </a:stretch>
              </p:blipFill>
              <p:spPr>
                <a:xfrm>
                  <a:off x="11132640" y="5045120"/>
                  <a:ext cx="48240" cy="922680"/>
                </a:xfrm>
                <a:prstGeom prst="rect">
                  <a:avLst/>
                </a:prstGeom>
              </p:spPr>
            </p:pic>
          </mc:Fallback>
        </mc:AlternateContent>
        <mc:AlternateContent xmlns:mc="http://schemas.openxmlformats.org/markup-compatibility/2006" xmlns:p14="http://schemas.microsoft.com/office/powerpoint/2010/main">
          <mc:Choice Requires="p14">
            <p:contentPart p14:bwMode="auto" r:id="rId91">
              <p14:nvContentPartPr>
                <p14:cNvPr id="2" name="Ink 1">
                  <a:extLst>
                    <a:ext uri="{FF2B5EF4-FFF2-40B4-BE49-F238E27FC236}">
                      <a16:creationId xmlns:a16="http://schemas.microsoft.com/office/drawing/2014/main" id="{A698313A-9900-0A55-DF71-0D7EFA014344}"/>
                    </a:ext>
                  </a:extLst>
                </p14:cNvPr>
                <p14:cNvContentPartPr/>
                <p14:nvPr/>
              </p14:nvContentPartPr>
              <p14:xfrm>
                <a:off x="8085240" y="5562440"/>
                <a:ext cx="2225520" cy="238680"/>
              </p14:xfrm>
            </p:contentPart>
          </mc:Choice>
          <mc:Fallback xmlns="">
            <p:pic>
              <p:nvPicPr>
                <p:cNvPr id="2" name="Ink 1">
                  <a:extLst>
                    <a:ext uri="{FF2B5EF4-FFF2-40B4-BE49-F238E27FC236}">
                      <a16:creationId xmlns:a16="http://schemas.microsoft.com/office/drawing/2014/main" id="{A698313A-9900-0A55-DF71-0D7EFA014344}"/>
                    </a:ext>
                  </a:extLst>
                </p:cNvPr>
                <p:cNvPicPr/>
                <p:nvPr/>
              </p:nvPicPr>
              <p:blipFill>
                <a:blip r:embed="rId92"/>
                <a:stretch>
                  <a:fillRect/>
                </a:stretch>
              </p:blipFill>
              <p:spPr>
                <a:xfrm>
                  <a:off x="8067600" y="5544800"/>
                  <a:ext cx="2261160" cy="274320"/>
                </a:xfrm>
                <a:prstGeom prst="rect">
                  <a:avLst/>
                </a:prstGeom>
              </p:spPr>
            </p:pic>
          </mc:Fallback>
        </mc:AlternateContent>
        <mc:AlternateContent xmlns:mc="http://schemas.openxmlformats.org/markup-compatibility/2006" xmlns:p14="http://schemas.microsoft.com/office/powerpoint/2010/main">
          <mc:Choice Requires="p14">
            <p:contentPart p14:bwMode="auto" r:id="rId93">
              <p14:nvContentPartPr>
                <p14:cNvPr id="3" name="Ink 2">
                  <a:extLst>
                    <a:ext uri="{FF2B5EF4-FFF2-40B4-BE49-F238E27FC236}">
                      <a16:creationId xmlns:a16="http://schemas.microsoft.com/office/drawing/2014/main" id="{9133DCF9-972E-4B6D-8CA9-28BBF2986816}"/>
                    </a:ext>
                  </a:extLst>
                </p14:cNvPr>
                <p14:cNvContentPartPr/>
                <p14:nvPr/>
              </p14:nvContentPartPr>
              <p14:xfrm>
                <a:off x="10193760" y="5638400"/>
                <a:ext cx="240840" cy="394920"/>
              </p14:xfrm>
            </p:contentPart>
          </mc:Choice>
          <mc:Fallback xmlns="">
            <p:pic>
              <p:nvPicPr>
                <p:cNvPr id="3" name="Ink 2">
                  <a:extLst>
                    <a:ext uri="{FF2B5EF4-FFF2-40B4-BE49-F238E27FC236}">
                      <a16:creationId xmlns:a16="http://schemas.microsoft.com/office/drawing/2014/main" id="{9133DCF9-972E-4B6D-8CA9-28BBF2986816}"/>
                    </a:ext>
                  </a:extLst>
                </p:cNvPr>
                <p:cNvPicPr/>
                <p:nvPr/>
              </p:nvPicPr>
              <p:blipFill>
                <a:blip r:embed="rId94"/>
                <a:stretch>
                  <a:fillRect/>
                </a:stretch>
              </p:blipFill>
              <p:spPr>
                <a:xfrm>
                  <a:off x="10176120" y="5620760"/>
                  <a:ext cx="276480" cy="430560"/>
                </a:xfrm>
                <a:prstGeom prst="rect">
                  <a:avLst/>
                </a:prstGeom>
              </p:spPr>
            </p:pic>
          </mc:Fallback>
        </mc:AlternateContent>
        <mc:AlternateContent xmlns:mc="http://schemas.openxmlformats.org/markup-compatibility/2006" xmlns:p14="http://schemas.microsoft.com/office/powerpoint/2010/main">
          <mc:Choice Requires="p14">
            <p:contentPart p14:bwMode="auto" r:id="rId95">
              <p14:nvContentPartPr>
                <p14:cNvPr id="7" name="Ink 6">
                  <a:extLst>
                    <a:ext uri="{FF2B5EF4-FFF2-40B4-BE49-F238E27FC236}">
                      <a16:creationId xmlns:a16="http://schemas.microsoft.com/office/drawing/2014/main" id="{A2ED87B2-B4B3-AB53-3631-4E90785D5732}"/>
                    </a:ext>
                  </a:extLst>
                </p14:cNvPr>
                <p14:cNvContentPartPr/>
                <p14:nvPr/>
              </p14:nvContentPartPr>
              <p14:xfrm>
                <a:off x="10819800" y="5071400"/>
                <a:ext cx="9360" cy="874080"/>
              </p14:xfrm>
            </p:contentPart>
          </mc:Choice>
          <mc:Fallback xmlns="">
            <p:pic>
              <p:nvPicPr>
                <p:cNvPr id="7" name="Ink 6">
                  <a:extLst>
                    <a:ext uri="{FF2B5EF4-FFF2-40B4-BE49-F238E27FC236}">
                      <a16:creationId xmlns:a16="http://schemas.microsoft.com/office/drawing/2014/main" id="{A2ED87B2-B4B3-AB53-3631-4E90785D5732}"/>
                    </a:ext>
                  </a:extLst>
                </p:cNvPr>
                <p:cNvPicPr/>
                <p:nvPr/>
              </p:nvPicPr>
              <p:blipFill>
                <a:blip r:embed="rId96"/>
                <a:stretch>
                  <a:fillRect/>
                </a:stretch>
              </p:blipFill>
              <p:spPr>
                <a:xfrm>
                  <a:off x="10801800" y="5053400"/>
                  <a:ext cx="45000" cy="909720"/>
                </a:xfrm>
                <a:prstGeom prst="rect">
                  <a:avLst/>
                </a:prstGeom>
              </p:spPr>
            </p:pic>
          </mc:Fallback>
        </mc:AlternateContent>
        <mc:AlternateContent xmlns:mc="http://schemas.openxmlformats.org/markup-compatibility/2006" xmlns:p14="http://schemas.microsoft.com/office/powerpoint/2010/main">
          <mc:Choice Requires="p14">
            <p:contentPart p14:bwMode="auto" r:id="rId97">
              <p14:nvContentPartPr>
                <p14:cNvPr id="12" name="Ink 11">
                  <a:extLst>
                    <a:ext uri="{FF2B5EF4-FFF2-40B4-BE49-F238E27FC236}">
                      <a16:creationId xmlns:a16="http://schemas.microsoft.com/office/drawing/2014/main" id="{DD1732C1-BFB0-FC2B-9AFD-217F74E26717}"/>
                    </a:ext>
                  </a:extLst>
                </p14:cNvPr>
                <p14:cNvContentPartPr/>
                <p14:nvPr/>
              </p14:nvContentPartPr>
              <p14:xfrm>
                <a:off x="10802880" y="6104600"/>
                <a:ext cx="146520" cy="121320"/>
              </p14:xfrm>
            </p:contentPart>
          </mc:Choice>
          <mc:Fallback xmlns="">
            <p:pic>
              <p:nvPicPr>
                <p:cNvPr id="12" name="Ink 11">
                  <a:extLst>
                    <a:ext uri="{FF2B5EF4-FFF2-40B4-BE49-F238E27FC236}">
                      <a16:creationId xmlns:a16="http://schemas.microsoft.com/office/drawing/2014/main" id="{DD1732C1-BFB0-FC2B-9AFD-217F74E26717}"/>
                    </a:ext>
                  </a:extLst>
                </p:cNvPr>
                <p:cNvPicPr/>
                <p:nvPr/>
              </p:nvPicPr>
              <p:blipFill>
                <a:blip r:embed="rId98"/>
                <a:stretch>
                  <a:fillRect/>
                </a:stretch>
              </p:blipFill>
              <p:spPr>
                <a:xfrm>
                  <a:off x="10785240" y="6086600"/>
                  <a:ext cx="182160" cy="15696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99">
            <p14:nvContentPartPr>
              <p14:cNvPr id="24" name="Ink 23">
                <a:extLst>
                  <a:ext uri="{FF2B5EF4-FFF2-40B4-BE49-F238E27FC236}">
                    <a16:creationId xmlns:a16="http://schemas.microsoft.com/office/drawing/2014/main" id="{E5C7195C-EEA2-E35F-4070-B68AF259E857}"/>
                  </a:ext>
                </a:extLst>
              </p14:cNvPr>
              <p14:cNvContentPartPr/>
              <p14:nvPr/>
            </p14:nvContentPartPr>
            <p14:xfrm>
              <a:off x="11184120" y="6120080"/>
              <a:ext cx="180000" cy="138960"/>
            </p14:xfrm>
          </p:contentPart>
        </mc:Choice>
        <mc:Fallback xmlns="">
          <p:pic>
            <p:nvPicPr>
              <p:cNvPr id="24" name="Ink 23">
                <a:extLst>
                  <a:ext uri="{FF2B5EF4-FFF2-40B4-BE49-F238E27FC236}">
                    <a16:creationId xmlns:a16="http://schemas.microsoft.com/office/drawing/2014/main" id="{E5C7195C-EEA2-E35F-4070-B68AF259E857}"/>
                  </a:ext>
                </a:extLst>
              </p:cNvPr>
              <p:cNvPicPr/>
              <p:nvPr/>
            </p:nvPicPr>
            <p:blipFill>
              <a:blip r:embed="rId100"/>
              <a:stretch>
                <a:fillRect/>
              </a:stretch>
            </p:blipFill>
            <p:spPr>
              <a:xfrm>
                <a:off x="11166480" y="6102440"/>
                <a:ext cx="215640" cy="174600"/>
              </a:xfrm>
              <a:prstGeom prst="rect">
                <a:avLst/>
              </a:prstGeom>
            </p:spPr>
          </p:pic>
        </mc:Fallback>
      </mc:AlternateContent>
      <mc:AlternateContent xmlns:mc="http://schemas.openxmlformats.org/markup-compatibility/2006" xmlns:p14="http://schemas.microsoft.com/office/powerpoint/2010/main">
        <mc:Choice Requires="p14">
          <p:contentPart p14:bwMode="auto" r:id="rId101">
            <p14:nvContentPartPr>
              <p14:cNvPr id="4" name="Ink 3">
                <a:extLst>
                  <a:ext uri="{FF2B5EF4-FFF2-40B4-BE49-F238E27FC236}">
                    <a16:creationId xmlns:a16="http://schemas.microsoft.com/office/drawing/2014/main" id="{791901CC-E8D3-7A64-801D-5B02A82F1595}"/>
                  </a:ext>
                </a:extLst>
              </p14:cNvPr>
              <p14:cNvContentPartPr/>
              <p14:nvPr/>
            </p14:nvContentPartPr>
            <p14:xfrm>
              <a:off x="5948680" y="2921100"/>
              <a:ext cx="493200" cy="153720"/>
            </p14:xfrm>
          </p:contentPart>
        </mc:Choice>
        <mc:Fallback xmlns="">
          <p:pic>
            <p:nvPicPr>
              <p:cNvPr id="4" name="Ink 3">
                <a:extLst>
                  <a:ext uri="{FF2B5EF4-FFF2-40B4-BE49-F238E27FC236}">
                    <a16:creationId xmlns:a16="http://schemas.microsoft.com/office/drawing/2014/main" id="{791901CC-E8D3-7A64-801D-5B02A82F1595}"/>
                  </a:ext>
                </a:extLst>
              </p:cNvPr>
              <p:cNvPicPr/>
              <p:nvPr/>
            </p:nvPicPr>
            <p:blipFill>
              <a:blip r:embed="rId102"/>
              <a:stretch>
                <a:fillRect/>
              </a:stretch>
            </p:blipFill>
            <p:spPr>
              <a:xfrm>
                <a:off x="5886040" y="2858100"/>
                <a:ext cx="618840" cy="279360"/>
              </a:xfrm>
              <a:prstGeom prst="rect">
                <a:avLst/>
              </a:prstGeom>
            </p:spPr>
          </p:pic>
        </mc:Fallback>
      </mc:AlternateContent>
      <mc:AlternateContent xmlns:mc="http://schemas.openxmlformats.org/markup-compatibility/2006" xmlns:p14="http://schemas.microsoft.com/office/powerpoint/2010/main">
        <mc:Choice Requires="p14">
          <p:contentPart p14:bwMode="auto" r:id="rId103">
            <p14:nvContentPartPr>
              <p14:cNvPr id="44" name="Ink 43">
                <a:extLst>
                  <a:ext uri="{FF2B5EF4-FFF2-40B4-BE49-F238E27FC236}">
                    <a16:creationId xmlns:a16="http://schemas.microsoft.com/office/drawing/2014/main" id="{CDDB412D-57D9-B957-F145-23041D3CFA5F}"/>
                  </a:ext>
                </a:extLst>
              </p14:cNvPr>
              <p14:cNvContentPartPr/>
              <p14:nvPr/>
            </p14:nvContentPartPr>
            <p14:xfrm>
              <a:off x="5379160" y="3831180"/>
              <a:ext cx="1563840" cy="339120"/>
            </p14:xfrm>
          </p:contentPart>
        </mc:Choice>
        <mc:Fallback xmlns="">
          <p:pic>
            <p:nvPicPr>
              <p:cNvPr id="44" name="Ink 43">
                <a:extLst>
                  <a:ext uri="{FF2B5EF4-FFF2-40B4-BE49-F238E27FC236}">
                    <a16:creationId xmlns:a16="http://schemas.microsoft.com/office/drawing/2014/main" id="{CDDB412D-57D9-B957-F145-23041D3CFA5F}"/>
                  </a:ext>
                </a:extLst>
              </p:cNvPr>
              <p:cNvPicPr/>
              <p:nvPr/>
            </p:nvPicPr>
            <p:blipFill>
              <a:blip r:embed="rId104"/>
              <a:stretch>
                <a:fillRect/>
              </a:stretch>
            </p:blipFill>
            <p:spPr>
              <a:xfrm>
                <a:off x="5316520" y="3768180"/>
                <a:ext cx="1689480" cy="464760"/>
              </a:xfrm>
              <a:prstGeom prst="rect">
                <a:avLst/>
              </a:prstGeom>
            </p:spPr>
          </p:pic>
        </mc:Fallback>
      </mc:AlternateContent>
      <mc:AlternateContent xmlns:mc="http://schemas.openxmlformats.org/markup-compatibility/2006" xmlns:p14="http://schemas.microsoft.com/office/powerpoint/2010/main">
        <mc:Choice Requires="p14">
          <p:contentPart p14:bwMode="auto" r:id="rId105">
            <p14:nvContentPartPr>
              <p14:cNvPr id="48" name="Ink 47">
                <a:extLst>
                  <a:ext uri="{FF2B5EF4-FFF2-40B4-BE49-F238E27FC236}">
                    <a16:creationId xmlns:a16="http://schemas.microsoft.com/office/drawing/2014/main" id="{8D4F45CF-DE0B-690E-2342-8C2E35A7C1C3}"/>
                  </a:ext>
                </a:extLst>
              </p14:cNvPr>
              <p14:cNvContentPartPr/>
              <p14:nvPr/>
            </p14:nvContentPartPr>
            <p14:xfrm>
              <a:off x="5171080" y="3355980"/>
              <a:ext cx="1969920" cy="410760"/>
            </p14:xfrm>
          </p:contentPart>
        </mc:Choice>
        <mc:Fallback xmlns="">
          <p:pic>
            <p:nvPicPr>
              <p:cNvPr id="48" name="Ink 47">
                <a:extLst>
                  <a:ext uri="{FF2B5EF4-FFF2-40B4-BE49-F238E27FC236}">
                    <a16:creationId xmlns:a16="http://schemas.microsoft.com/office/drawing/2014/main" id="{8D4F45CF-DE0B-690E-2342-8C2E35A7C1C3}"/>
                  </a:ext>
                </a:extLst>
              </p:cNvPr>
              <p:cNvPicPr/>
              <p:nvPr/>
            </p:nvPicPr>
            <p:blipFill>
              <a:blip r:embed="rId106"/>
              <a:stretch>
                <a:fillRect/>
              </a:stretch>
            </p:blipFill>
            <p:spPr>
              <a:xfrm>
                <a:off x="5108080" y="3293340"/>
                <a:ext cx="2095560" cy="536400"/>
              </a:xfrm>
              <a:prstGeom prst="rect">
                <a:avLst/>
              </a:prstGeom>
            </p:spPr>
          </p:pic>
        </mc:Fallback>
      </mc:AlternateContent>
      <mc:AlternateContent xmlns:mc="http://schemas.openxmlformats.org/markup-compatibility/2006" xmlns:p14="http://schemas.microsoft.com/office/powerpoint/2010/main">
        <mc:Choice Requires="p14">
          <p:contentPart p14:bwMode="auto" r:id="rId107">
            <p14:nvContentPartPr>
              <p14:cNvPr id="53" name="Ink 52">
                <a:extLst>
                  <a:ext uri="{FF2B5EF4-FFF2-40B4-BE49-F238E27FC236}">
                    <a16:creationId xmlns:a16="http://schemas.microsoft.com/office/drawing/2014/main" id="{10CC4707-E202-8568-3D17-0AF1ED766BAF}"/>
                  </a:ext>
                </a:extLst>
              </p14:cNvPr>
              <p14:cNvContentPartPr/>
              <p14:nvPr/>
            </p14:nvContentPartPr>
            <p14:xfrm>
              <a:off x="6333160" y="2810940"/>
              <a:ext cx="753840" cy="595800"/>
            </p14:xfrm>
          </p:contentPart>
        </mc:Choice>
        <mc:Fallback xmlns="">
          <p:pic>
            <p:nvPicPr>
              <p:cNvPr id="53" name="Ink 52">
                <a:extLst>
                  <a:ext uri="{FF2B5EF4-FFF2-40B4-BE49-F238E27FC236}">
                    <a16:creationId xmlns:a16="http://schemas.microsoft.com/office/drawing/2014/main" id="{10CC4707-E202-8568-3D17-0AF1ED766BAF}"/>
                  </a:ext>
                </a:extLst>
              </p:cNvPr>
              <p:cNvPicPr/>
              <p:nvPr/>
            </p:nvPicPr>
            <p:blipFill>
              <a:blip r:embed="rId108"/>
              <a:stretch>
                <a:fillRect/>
              </a:stretch>
            </p:blipFill>
            <p:spPr>
              <a:xfrm>
                <a:off x="6270160" y="2747940"/>
                <a:ext cx="879480" cy="721440"/>
              </a:xfrm>
              <a:prstGeom prst="rect">
                <a:avLst/>
              </a:prstGeom>
            </p:spPr>
          </p:pic>
        </mc:Fallback>
      </mc:AlternateContent>
      <mc:AlternateContent xmlns:mc="http://schemas.openxmlformats.org/markup-compatibility/2006" xmlns:p14="http://schemas.microsoft.com/office/powerpoint/2010/main">
        <mc:Choice Requires="p14">
          <p:contentPart p14:bwMode="auto" r:id="rId109">
            <p14:nvContentPartPr>
              <p14:cNvPr id="57" name="Ink 56">
                <a:extLst>
                  <a:ext uri="{FF2B5EF4-FFF2-40B4-BE49-F238E27FC236}">
                    <a16:creationId xmlns:a16="http://schemas.microsoft.com/office/drawing/2014/main" id="{33AAC3F9-597F-5D64-3A64-CBB1C06C468F}"/>
                  </a:ext>
                </a:extLst>
              </p14:cNvPr>
              <p14:cNvContentPartPr/>
              <p14:nvPr/>
            </p14:nvContentPartPr>
            <p14:xfrm>
              <a:off x="6671560" y="3107220"/>
              <a:ext cx="440640" cy="1219680"/>
            </p14:xfrm>
          </p:contentPart>
        </mc:Choice>
        <mc:Fallback xmlns="">
          <p:pic>
            <p:nvPicPr>
              <p:cNvPr id="57" name="Ink 56">
                <a:extLst>
                  <a:ext uri="{FF2B5EF4-FFF2-40B4-BE49-F238E27FC236}">
                    <a16:creationId xmlns:a16="http://schemas.microsoft.com/office/drawing/2014/main" id="{33AAC3F9-597F-5D64-3A64-CBB1C06C468F}"/>
                  </a:ext>
                </a:extLst>
              </p:cNvPr>
              <p:cNvPicPr/>
              <p:nvPr/>
            </p:nvPicPr>
            <p:blipFill>
              <a:blip r:embed="rId110"/>
              <a:stretch>
                <a:fillRect/>
              </a:stretch>
            </p:blipFill>
            <p:spPr>
              <a:xfrm>
                <a:off x="6608920" y="3044220"/>
                <a:ext cx="566280" cy="1345320"/>
              </a:xfrm>
              <a:prstGeom prst="rect">
                <a:avLst/>
              </a:prstGeom>
            </p:spPr>
          </p:pic>
        </mc:Fallback>
      </mc:AlternateContent>
      <mc:AlternateContent xmlns:mc="http://schemas.openxmlformats.org/markup-compatibility/2006" xmlns:p14="http://schemas.microsoft.com/office/powerpoint/2010/main">
        <mc:Choice Requires="p14">
          <p:contentPart p14:bwMode="auto" r:id="rId111">
            <p14:nvContentPartPr>
              <p14:cNvPr id="74" name="Ink 73">
                <a:extLst>
                  <a:ext uri="{FF2B5EF4-FFF2-40B4-BE49-F238E27FC236}">
                    <a16:creationId xmlns:a16="http://schemas.microsoft.com/office/drawing/2014/main" id="{79EDC4D8-7ED4-4227-2045-279977A29D44}"/>
                  </a:ext>
                </a:extLst>
              </p14:cNvPr>
              <p14:cNvContentPartPr/>
              <p14:nvPr/>
            </p14:nvContentPartPr>
            <p14:xfrm>
              <a:off x="5261800" y="2784660"/>
              <a:ext cx="766080" cy="183240"/>
            </p14:xfrm>
          </p:contentPart>
        </mc:Choice>
        <mc:Fallback xmlns="">
          <p:pic>
            <p:nvPicPr>
              <p:cNvPr id="74" name="Ink 73">
                <a:extLst>
                  <a:ext uri="{FF2B5EF4-FFF2-40B4-BE49-F238E27FC236}">
                    <a16:creationId xmlns:a16="http://schemas.microsoft.com/office/drawing/2014/main" id="{79EDC4D8-7ED4-4227-2045-279977A29D44}"/>
                  </a:ext>
                </a:extLst>
              </p:cNvPr>
              <p:cNvPicPr/>
              <p:nvPr/>
            </p:nvPicPr>
            <p:blipFill>
              <a:blip r:embed="rId112"/>
              <a:stretch>
                <a:fillRect/>
              </a:stretch>
            </p:blipFill>
            <p:spPr>
              <a:xfrm>
                <a:off x="5199160" y="2722020"/>
                <a:ext cx="891720" cy="308880"/>
              </a:xfrm>
              <a:prstGeom prst="rect">
                <a:avLst/>
              </a:prstGeom>
            </p:spPr>
          </p:pic>
        </mc:Fallback>
      </mc:AlternateContent>
      <mc:AlternateContent xmlns:mc="http://schemas.openxmlformats.org/markup-compatibility/2006" xmlns:p14="http://schemas.microsoft.com/office/powerpoint/2010/main">
        <mc:Choice Requires="p14">
          <p:contentPart p14:bwMode="auto" r:id="rId113">
            <p14:nvContentPartPr>
              <p14:cNvPr id="79" name="Ink 78">
                <a:extLst>
                  <a:ext uri="{FF2B5EF4-FFF2-40B4-BE49-F238E27FC236}">
                    <a16:creationId xmlns:a16="http://schemas.microsoft.com/office/drawing/2014/main" id="{382D6FC8-3370-0738-F654-B6635498E290}"/>
                  </a:ext>
                </a:extLst>
              </p14:cNvPr>
              <p14:cNvContentPartPr/>
              <p14:nvPr/>
            </p14:nvContentPartPr>
            <p14:xfrm>
              <a:off x="5261440" y="3225660"/>
              <a:ext cx="13320" cy="250920"/>
            </p14:xfrm>
          </p:contentPart>
        </mc:Choice>
        <mc:Fallback xmlns="">
          <p:pic>
            <p:nvPicPr>
              <p:cNvPr id="79" name="Ink 78">
                <a:extLst>
                  <a:ext uri="{FF2B5EF4-FFF2-40B4-BE49-F238E27FC236}">
                    <a16:creationId xmlns:a16="http://schemas.microsoft.com/office/drawing/2014/main" id="{382D6FC8-3370-0738-F654-B6635498E290}"/>
                  </a:ext>
                </a:extLst>
              </p:cNvPr>
              <p:cNvPicPr/>
              <p:nvPr/>
            </p:nvPicPr>
            <p:blipFill>
              <a:blip r:embed="rId114"/>
              <a:stretch>
                <a:fillRect/>
              </a:stretch>
            </p:blipFill>
            <p:spPr>
              <a:xfrm>
                <a:off x="5198800" y="3163020"/>
                <a:ext cx="138960" cy="376560"/>
              </a:xfrm>
              <a:prstGeom prst="rect">
                <a:avLst/>
              </a:prstGeom>
            </p:spPr>
          </p:pic>
        </mc:Fallback>
      </mc:AlternateContent>
      <p:grpSp>
        <p:nvGrpSpPr>
          <p:cNvPr id="90" name="Group 89">
            <a:extLst>
              <a:ext uri="{FF2B5EF4-FFF2-40B4-BE49-F238E27FC236}">
                <a16:creationId xmlns:a16="http://schemas.microsoft.com/office/drawing/2014/main" id="{285A2DFF-89A6-45F8-0479-74CB2074DCB8}"/>
              </a:ext>
            </a:extLst>
          </p:cNvPr>
          <p:cNvGrpSpPr/>
          <p:nvPr/>
        </p:nvGrpSpPr>
        <p:grpSpPr>
          <a:xfrm>
            <a:off x="6087280" y="2836140"/>
            <a:ext cx="110520" cy="76320"/>
            <a:chOff x="6087280" y="2836140"/>
            <a:chExt cx="110520" cy="76320"/>
          </a:xfrm>
        </p:grpSpPr>
        <mc:AlternateContent xmlns:mc="http://schemas.openxmlformats.org/markup-compatibility/2006" xmlns:p14="http://schemas.microsoft.com/office/powerpoint/2010/main">
          <mc:Choice Requires="p14">
            <p:contentPart p14:bwMode="auto" r:id="rId115">
              <p14:nvContentPartPr>
                <p14:cNvPr id="81" name="Ink 80">
                  <a:extLst>
                    <a:ext uri="{FF2B5EF4-FFF2-40B4-BE49-F238E27FC236}">
                      <a16:creationId xmlns:a16="http://schemas.microsoft.com/office/drawing/2014/main" id="{F331FBDC-725B-B863-2B82-D2C50FC7BDD7}"/>
                    </a:ext>
                  </a:extLst>
                </p14:cNvPr>
                <p14:cNvContentPartPr/>
                <p14:nvPr/>
              </p14:nvContentPartPr>
              <p14:xfrm>
                <a:off x="6087280" y="2836140"/>
                <a:ext cx="1080" cy="360"/>
              </p14:xfrm>
            </p:contentPart>
          </mc:Choice>
          <mc:Fallback xmlns="">
            <p:pic>
              <p:nvPicPr>
                <p:cNvPr id="81" name="Ink 80">
                  <a:extLst>
                    <a:ext uri="{FF2B5EF4-FFF2-40B4-BE49-F238E27FC236}">
                      <a16:creationId xmlns:a16="http://schemas.microsoft.com/office/drawing/2014/main" id="{F331FBDC-725B-B863-2B82-D2C50FC7BDD7}"/>
                    </a:ext>
                  </a:extLst>
                </p:cNvPr>
                <p:cNvPicPr/>
                <p:nvPr/>
              </p:nvPicPr>
              <p:blipFill>
                <a:blip r:embed="rId116"/>
                <a:stretch>
                  <a:fillRect/>
                </a:stretch>
              </p:blipFill>
              <p:spPr>
                <a:xfrm>
                  <a:off x="6024280" y="2773500"/>
                  <a:ext cx="12672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17">
              <p14:nvContentPartPr>
                <p14:cNvPr id="82" name="Ink 81">
                  <a:extLst>
                    <a:ext uri="{FF2B5EF4-FFF2-40B4-BE49-F238E27FC236}">
                      <a16:creationId xmlns:a16="http://schemas.microsoft.com/office/drawing/2014/main" id="{956DC1ED-2A0D-47C8-8920-F883862A8EFD}"/>
                    </a:ext>
                  </a:extLst>
                </p14:cNvPr>
                <p14:cNvContentPartPr/>
                <p14:nvPr/>
              </p14:nvContentPartPr>
              <p14:xfrm>
                <a:off x="6129760" y="2891220"/>
                <a:ext cx="4320" cy="7920"/>
              </p14:xfrm>
            </p:contentPart>
          </mc:Choice>
          <mc:Fallback xmlns="">
            <p:pic>
              <p:nvPicPr>
                <p:cNvPr id="82" name="Ink 81">
                  <a:extLst>
                    <a:ext uri="{FF2B5EF4-FFF2-40B4-BE49-F238E27FC236}">
                      <a16:creationId xmlns:a16="http://schemas.microsoft.com/office/drawing/2014/main" id="{956DC1ED-2A0D-47C8-8920-F883862A8EFD}"/>
                    </a:ext>
                  </a:extLst>
                </p:cNvPr>
                <p:cNvPicPr/>
                <p:nvPr/>
              </p:nvPicPr>
              <p:blipFill>
                <a:blip r:embed="rId118"/>
                <a:stretch>
                  <a:fillRect/>
                </a:stretch>
              </p:blipFill>
              <p:spPr>
                <a:xfrm>
                  <a:off x="6066760" y="2828220"/>
                  <a:ext cx="129960" cy="133560"/>
                </a:xfrm>
                <a:prstGeom prst="rect">
                  <a:avLst/>
                </a:prstGeom>
              </p:spPr>
            </p:pic>
          </mc:Fallback>
        </mc:AlternateContent>
        <mc:AlternateContent xmlns:mc="http://schemas.openxmlformats.org/markup-compatibility/2006" xmlns:p14="http://schemas.microsoft.com/office/powerpoint/2010/main">
          <mc:Choice Requires="p14">
            <p:contentPart p14:bwMode="auto" r:id="rId119">
              <p14:nvContentPartPr>
                <p14:cNvPr id="88" name="Ink 87">
                  <a:extLst>
                    <a:ext uri="{FF2B5EF4-FFF2-40B4-BE49-F238E27FC236}">
                      <a16:creationId xmlns:a16="http://schemas.microsoft.com/office/drawing/2014/main" id="{EC6F2FA2-82F7-9EAF-8306-F85B0BBDC450}"/>
                    </a:ext>
                  </a:extLst>
                </p14:cNvPr>
                <p14:cNvContentPartPr/>
                <p14:nvPr/>
              </p14:nvContentPartPr>
              <p14:xfrm>
                <a:off x="6167920" y="2912100"/>
                <a:ext cx="360" cy="360"/>
              </p14:xfrm>
            </p:contentPart>
          </mc:Choice>
          <mc:Fallback xmlns="">
            <p:pic>
              <p:nvPicPr>
                <p:cNvPr id="88" name="Ink 87">
                  <a:extLst>
                    <a:ext uri="{FF2B5EF4-FFF2-40B4-BE49-F238E27FC236}">
                      <a16:creationId xmlns:a16="http://schemas.microsoft.com/office/drawing/2014/main" id="{EC6F2FA2-82F7-9EAF-8306-F85B0BBDC450}"/>
                    </a:ext>
                  </a:extLst>
                </p:cNvPr>
                <p:cNvPicPr/>
                <p:nvPr/>
              </p:nvPicPr>
              <p:blipFill>
                <a:blip r:embed="rId120"/>
                <a:stretch>
                  <a:fillRect/>
                </a:stretch>
              </p:blipFill>
              <p:spPr>
                <a:xfrm>
                  <a:off x="6104920" y="28494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21">
              <p14:nvContentPartPr>
                <p14:cNvPr id="89" name="Ink 88">
                  <a:extLst>
                    <a:ext uri="{FF2B5EF4-FFF2-40B4-BE49-F238E27FC236}">
                      <a16:creationId xmlns:a16="http://schemas.microsoft.com/office/drawing/2014/main" id="{46FA5751-AE19-C3AF-F0B0-D4A2F5EBF222}"/>
                    </a:ext>
                  </a:extLst>
                </p14:cNvPr>
                <p14:cNvContentPartPr/>
                <p14:nvPr/>
              </p14:nvContentPartPr>
              <p14:xfrm>
                <a:off x="6197440" y="2874300"/>
                <a:ext cx="360" cy="360"/>
              </p14:xfrm>
            </p:contentPart>
          </mc:Choice>
          <mc:Fallback xmlns="">
            <p:pic>
              <p:nvPicPr>
                <p:cNvPr id="89" name="Ink 88">
                  <a:extLst>
                    <a:ext uri="{FF2B5EF4-FFF2-40B4-BE49-F238E27FC236}">
                      <a16:creationId xmlns:a16="http://schemas.microsoft.com/office/drawing/2014/main" id="{46FA5751-AE19-C3AF-F0B0-D4A2F5EBF222}"/>
                    </a:ext>
                  </a:extLst>
                </p:cNvPr>
                <p:cNvPicPr/>
                <p:nvPr/>
              </p:nvPicPr>
              <p:blipFill>
                <a:blip r:embed="rId122"/>
                <a:stretch>
                  <a:fillRect/>
                </a:stretch>
              </p:blipFill>
              <p:spPr>
                <a:xfrm>
                  <a:off x="6134440" y="2811660"/>
                  <a:ext cx="126000" cy="126000"/>
                </a:xfrm>
                <a:prstGeom prst="rect">
                  <a:avLst/>
                </a:prstGeom>
              </p:spPr>
            </p:pic>
          </mc:Fallback>
        </mc:AlternateContent>
      </p:grpSp>
      <p:grpSp>
        <p:nvGrpSpPr>
          <p:cNvPr id="94" name="Group 93">
            <a:extLst>
              <a:ext uri="{FF2B5EF4-FFF2-40B4-BE49-F238E27FC236}">
                <a16:creationId xmlns:a16="http://schemas.microsoft.com/office/drawing/2014/main" id="{D35C752A-D93F-D3A6-FEA0-6C7ACB70536B}"/>
              </a:ext>
            </a:extLst>
          </p:cNvPr>
          <p:cNvGrpSpPr/>
          <p:nvPr/>
        </p:nvGrpSpPr>
        <p:grpSpPr>
          <a:xfrm>
            <a:off x="5295640" y="3649020"/>
            <a:ext cx="1910160" cy="674280"/>
            <a:chOff x="5295640" y="3649020"/>
            <a:chExt cx="1910160" cy="674280"/>
          </a:xfrm>
        </p:grpSpPr>
        <mc:AlternateContent xmlns:mc="http://schemas.openxmlformats.org/markup-compatibility/2006" xmlns:p14="http://schemas.microsoft.com/office/powerpoint/2010/main">
          <mc:Choice Requires="p14">
            <p:contentPart p14:bwMode="auto" r:id="rId123">
              <p14:nvContentPartPr>
                <p14:cNvPr id="62" name="Ink 61">
                  <a:extLst>
                    <a:ext uri="{FF2B5EF4-FFF2-40B4-BE49-F238E27FC236}">
                      <a16:creationId xmlns:a16="http://schemas.microsoft.com/office/drawing/2014/main" id="{AF3910D2-C664-D242-9BB4-B2BD046164F3}"/>
                    </a:ext>
                  </a:extLst>
                </p14:cNvPr>
                <p14:cNvContentPartPr/>
                <p14:nvPr/>
              </p14:nvContentPartPr>
              <p14:xfrm>
                <a:off x="6548800" y="4296660"/>
                <a:ext cx="514800" cy="26640"/>
              </p14:xfrm>
            </p:contentPart>
          </mc:Choice>
          <mc:Fallback xmlns="">
            <p:pic>
              <p:nvPicPr>
                <p:cNvPr id="62" name="Ink 61">
                  <a:extLst>
                    <a:ext uri="{FF2B5EF4-FFF2-40B4-BE49-F238E27FC236}">
                      <a16:creationId xmlns:a16="http://schemas.microsoft.com/office/drawing/2014/main" id="{AF3910D2-C664-D242-9BB4-B2BD046164F3}"/>
                    </a:ext>
                  </a:extLst>
                </p:cNvPr>
                <p:cNvPicPr/>
                <p:nvPr/>
              </p:nvPicPr>
              <p:blipFill>
                <a:blip r:embed="rId124"/>
                <a:stretch>
                  <a:fillRect/>
                </a:stretch>
              </p:blipFill>
              <p:spPr>
                <a:xfrm>
                  <a:off x="6485800" y="4233660"/>
                  <a:ext cx="640440" cy="152280"/>
                </a:xfrm>
                <a:prstGeom prst="rect">
                  <a:avLst/>
                </a:prstGeom>
              </p:spPr>
            </p:pic>
          </mc:Fallback>
        </mc:AlternateContent>
        <mc:AlternateContent xmlns:mc="http://schemas.openxmlformats.org/markup-compatibility/2006" xmlns:p14="http://schemas.microsoft.com/office/powerpoint/2010/main">
          <mc:Choice Requires="p14">
            <p:contentPart p14:bwMode="auto" r:id="rId125">
              <p14:nvContentPartPr>
                <p14:cNvPr id="63" name="Ink 62">
                  <a:extLst>
                    <a:ext uri="{FF2B5EF4-FFF2-40B4-BE49-F238E27FC236}">
                      <a16:creationId xmlns:a16="http://schemas.microsoft.com/office/drawing/2014/main" id="{D2ABFA56-98EA-F80A-5442-F63DCD5E1AA9}"/>
                    </a:ext>
                  </a:extLst>
                </p14:cNvPr>
                <p14:cNvContentPartPr/>
                <p14:nvPr/>
              </p14:nvContentPartPr>
              <p14:xfrm>
                <a:off x="7070800" y="3707700"/>
                <a:ext cx="135000" cy="593640"/>
              </p14:xfrm>
            </p:contentPart>
          </mc:Choice>
          <mc:Fallback xmlns="">
            <p:pic>
              <p:nvPicPr>
                <p:cNvPr id="63" name="Ink 62">
                  <a:extLst>
                    <a:ext uri="{FF2B5EF4-FFF2-40B4-BE49-F238E27FC236}">
                      <a16:creationId xmlns:a16="http://schemas.microsoft.com/office/drawing/2014/main" id="{D2ABFA56-98EA-F80A-5442-F63DCD5E1AA9}"/>
                    </a:ext>
                  </a:extLst>
                </p:cNvPr>
                <p:cNvPicPr/>
                <p:nvPr/>
              </p:nvPicPr>
              <p:blipFill>
                <a:blip r:embed="rId126"/>
                <a:stretch>
                  <a:fillRect/>
                </a:stretch>
              </p:blipFill>
              <p:spPr>
                <a:xfrm>
                  <a:off x="7008160" y="3644700"/>
                  <a:ext cx="260640" cy="719280"/>
                </a:xfrm>
                <a:prstGeom prst="rect">
                  <a:avLst/>
                </a:prstGeom>
              </p:spPr>
            </p:pic>
          </mc:Fallback>
        </mc:AlternateContent>
        <mc:AlternateContent xmlns:mc="http://schemas.openxmlformats.org/markup-compatibility/2006" xmlns:p14="http://schemas.microsoft.com/office/powerpoint/2010/main">
          <mc:Choice Requires="p14">
            <p:contentPart p14:bwMode="auto" r:id="rId127">
              <p14:nvContentPartPr>
                <p14:cNvPr id="69" name="Ink 68">
                  <a:extLst>
                    <a:ext uri="{FF2B5EF4-FFF2-40B4-BE49-F238E27FC236}">
                      <a16:creationId xmlns:a16="http://schemas.microsoft.com/office/drawing/2014/main" id="{5E6257B1-6DCF-2E05-547C-3C5EFF4BBB9A}"/>
                    </a:ext>
                  </a:extLst>
                </p14:cNvPr>
                <p14:cNvContentPartPr/>
                <p14:nvPr/>
              </p14:nvContentPartPr>
              <p14:xfrm>
                <a:off x="7103200" y="3649020"/>
                <a:ext cx="42840" cy="199800"/>
              </p14:xfrm>
            </p:contentPart>
          </mc:Choice>
          <mc:Fallback xmlns="">
            <p:pic>
              <p:nvPicPr>
                <p:cNvPr id="69" name="Ink 68">
                  <a:extLst>
                    <a:ext uri="{FF2B5EF4-FFF2-40B4-BE49-F238E27FC236}">
                      <a16:creationId xmlns:a16="http://schemas.microsoft.com/office/drawing/2014/main" id="{5E6257B1-6DCF-2E05-547C-3C5EFF4BBB9A}"/>
                    </a:ext>
                  </a:extLst>
                </p:cNvPr>
                <p:cNvPicPr/>
                <p:nvPr/>
              </p:nvPicPr>
              <p:blipFill>
                <a:blip r:embed="rId128"/>
                <a:stretch>
                  <a:fillRect/>
                </a:stretch>
              </p:blipFill>
              <p:spPr>
                <a:xfrm>
                  <a:off x="7040200" y="3586020"/>
                  <a:ext cx="168480" cy="325440"/>
                </a:xfrm>
                <a:prstGeom prst="rect">
                  <a:avLst/>
                </a:prstGeom>
              </p:spPr>
            </p:pic>
          </mc:Fallback>
        </mc:AlternateContent>
        <mc:AlternateContent xmlns:mc="http://schemas.openxmlformats.org/markup-compatibility/2006" xmlns:p14="http://schemas.microsoft.com/office/powerpoint/2010/main">
          <mc:Choice Requires="p14">
            <p:contentPart p14:bwMode="auto" r:id="rId129">
              <p14:nvContentPartPr>
                <p14:cNvPr id="75" name="Ink 74">
                  <a:extLst>
                    <a:ext uri="{FF2B5EF4-FFF2-40B4-BE49-F238E27FC236}">
                      <a16:creationId xmlns:a16="http://schemas.microsoft.com/office/drawing/2014/main" id="{EA755FDF-A902-5CE4-5DD1-E34D6476B6E3}"/>
                    </a:ext>
                  </a:extLst>
                </p14:cNvPr>
                <p14:cNvContentPartPr/>
                <p14:nvPr/>
              </p14:nvContentPartPr>
              <p14:xfrm>
                <a:off x="5295640" y="4084980"/>
                <a:ext cx="786960" cy="191160"/>
              </p14:xfrm>
            </p:contentPart>
          </mc:Choice>
          <mc:Fallback xmlns="">
            <p:pic>
              <p:nvPicPr>
                <p:cNvPr id="75" name="Ink 74">
                  <a:extLst>
                    <a:ext uri="{FF2B5EF4-FFF2-40B4-BE49-F238E27FC236}">
                      <a16:creationId xmlns:a16="http://schemas.microsoft.com/office/drawing/2014/main" id="{EA755FDF-A902-5CE4-5DD1-E34D6476B6E3}"/>
                    </a:ext>
                  </a:extLst>
                </p:cNvPr>
                <p:cNvPicPr/>
                <p:nvPr/>
              </p:nvPicPr>
              <p:blipFill>
                <a:blip r:embed="rId130"/>
                <a:stretch>
                  <a:fillRect/>
                </a:stretch>
              </p:blipFill>
              <p:spPr>
                <a:xfrm>
                  <a:off x="5233000" y="4021980"/>
                  <a:ext cx="912600" cy="316800"/>
                </a:xfrm>
                <a:prstGeom prst="rect">
                  <a:avLst/>
                </a:prstGeom>
              </p:spPr>
            </p:pic>
          </mc:Fallback>
        </mc:AlternateContent>
        <mc:AlternateContent xmlns:mc="http://schemas.openxmlformats.org/markup-compatibility/2006" xmlns:p14="http://schemas.microsoft.com/office/powerpoint/2010/main">
          <mc:Choice Requires="p14">
            <p:contentPart p14:bwMode="auto" r:id="rId131">
              <p14:nvContentPartPr>
                <p14:cNvPr id="76" name="Ink 75">
                  <a:extLst>
                    <a:ext uri="{FF2B5EF4-FFF2-40B4-BE49-F238E27FC236}">
                      <a16:creationId xmlns:a16="http://schemas.microsoft.com/office/drawing/2014/main" id="{2F6115DF-18A1-28A0-21D7-8109B2F7E509}"/>
                    </a:ext>
                  </a:extLst>
                </p14:cNvPr>
                <p14:cNvContentPartPr/>
                <p14:nvPr/>
              </p14:nvContentPartPr>
              <p14:xfrm>
                <a:off x="6303280" y="4245900"/>
                <a:ext cx="181800" cy="25560"/>
              </p14:xfrm>
            </p:contentPart>
          </mc:Choice>
          <mc:Fallback xmlns="">
            <p:pic>
              <p:nvPicPr>
                <p:cNvPr id="76" name="Ink 75">
                  <a:extLst>
                    <a:ext uri="{FF2B5EF4-FFF2-40B4-BE49-F238E27FC236}">
                      <a16:creationId xmlns:a16="http://schemas.microsoft.com/office/drawing/2014/main" id="{2F6115DF-18A1-28A0-21D7-8109B2F7E509}"/>
                    </a:ext>
                  </a:extLst>
                </p:cNvPr>
                <p:cNvPicPr/>
                <p:nvPr/>
              </p:nvPicPr>
              <p:blipFill>
                <a:blip r:embed="rId132"/>
                <a:stretch>
                  <a:fillRect/>
                </a:stretch>
              </p:blipFill>
              <p:spPr>
                <a:xfrm>
                  <a:off x="6240280" y="4183260"/>
                  <a:ext cx="307440" cy="151200"/>
                </a:xfrm>
                <a:prstGeom prst="rect">
                  <a:avLst/>
                </a:prstGeom>
              </p:spPr>
            </p:pic>
          </mc:Fallback>
        </mc:AlternateContent>
        <mc:AlternateContent xmlns:mc="http://schemas.openxmlformats.org/markup-compatibility/2006" xmlns:p14="http://schemas.microsoft.com/office/powerpoint/2010/main">
          <mc:Choice Requires="p14">
            <p:contentPart p14:bwMode="auto" r:id="rId133">
              <p14:nvContentPartPr>
                <p14:cNvPr id="91" name="Ink 90">
                  <a:extLst>
                    <a:ext uri="{FF2B5EF4-FFF2-40B4-BE49-F238E27FC236}">
                      <a16:creationId xmlns:a16="http://schemas.microsoft.com/office/drawing/2014/main" id="{D9A49109-3DD0-9E01-5430-4FFEE53DDBF3}"/>
                    </a:ext>
                  </a:extLst>
                </p14:cNvPr>
                <p14:cNvContentPartPr/>
                <p14:nvPr/>
              </p14:nvContentPartPr>
              <p14:xfrm>
                <a:off x="6167920" y="4207740"/>
                <a:ext cx="1800" cy="1080"/>
              </p14:xfrm>
            </p:contentPart>
          </mc:Choice>
          <mc:Fallback xmlns="">
            <p:pic>
              <p:nvPicPr>
                <p:cNvPr id="91" name="Ink 90">
                  <a:extLst>
                    <a:ext uri="{FF2B5EF4-FFF2-40B4-BE49-F238E27FC236}">
                      <a16:creationId xmlns:a16="http://schemas.microsoft.com/office/drawing/2014/main" id="{D9A49109-3DD0-9E01-5430-4FFEE53DDBF3}"/>
                    </a:ext>
                  </a:extLst>
                </p:cNvPr>
                <p:cNvPicPr/>
                <p:nvPr/>
              </p:nvPicPr>
              <p:blipFill>
                <a:blip r:embed="rId134"/>
                <a:stretch>
                  <a:fillRect/>
                </a:stretch>
              </p:blipFill>
              <p:spPr>
                <a:xfrm>
                  <a:off x="6104920" y="4145100"/>
                  <a:ext cx="127440" cy="126720"/>
                </a:xfrm>
                <a:prstGeom prst="rect">
                  <a:avLst/>
                </a:prstGeom>
              </p:spPr>
            </p:pic>
          </mc:Fallback>
        </mc:AlternateContent>
        <mc:AlternateContent xmlns:mc="http://schemas.openxmlformats.org/markup-compatibility/2006" xmlns:p14="http://schemas.microsoft.com/office/powerpoint/2010/main">
          <mc:Choice Requires="p14">
            <p:contentPart p14:bwMode="auto" r:id="rId135">
              <p14:nvContentPartPr>
                <p14:cNvPr id="93" name="Ink 92">
                  <a:extLst>
                    <a:ext uri="{FF2B5EF4-FFF2-40B4-BE49-F238E27FC236}">
                      <a16:creationId xmlns:a16="http://schemas.microsoft.com/office/drawing/2014/main" id="{70C7A0FE-530E-19AE-A95B-F9D97ABFF656}"/>
                    </a:ext>
                  </a:extLst>
                </p14:cNvPr>
                <p14:cNvContentPartPr/>
                <p14:nvPr/>
              </p14:nvContentPartPr>
              <p14:xfrm>
                <a:off x="6295000" y="4207740"/>
                <a:ext cx="360" cy="360"/>
              </p14:xfrm>
            </p:contentPart>
          </mc:Choice>
          <mc:Fallback xmlns="">
            <p:pic>
              <p:nvPicPr>
                <p:cNvPr id="93" name="Ink 92">
                  <a:extLst>
                    <a:ext uri="{FF2B5EF4-FFF2-40B4-BE49-F238E27FC236}">
                      <a16:creationId xmlns:a16="http://schemas.microsoft.com/office/drawing/2014/main" id="{70C7A0FE-530E-19AE-A95B-F9D97ABFF656}"/>
                    </a:ext>
                  </a:extLst>
                </p:cNvPr>
                <p:cNvPicPr/>
                <p:nvPr/>
              </p:nvPicPr>
              <p:blipFill>
                <a:blip r:embed="rId122"/>
                <a:stretch>
                  <a:fillRect/>
                </a:stretch>
              </p:blipFill>
              <p:spPr>
                <a:xfrm>
                  <a:off x="6232000" y="4145100"/>
                  <a:ext cx="126000" cy="12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36">
            <p14:nvContentPartPr>
              <p14:cNvPr id="98" name="Ink 97">
                <a:extLst>
                  <a:ext uri="{FF2B5EF4-FFF2-40B4-BE49-F238E27FC236}">
                    <a16:creationId xmlns:a16="http://schemas.microsoft.com/office/drawing/2014/main" id="{29580AFC-AEE5-98D5-25C2-9504B3473506}"/>
                  </a:ext>
                </a:extLst>
              </p14:cNvPr>
              <p14:cNvContentPartPr/>
              <p14:nvPr/>
            </p14:nvContentPartPr>
            <p14:xfrm>
              <a:off x="5299960" y="3869340"/>
              <a:ext cx="2880" cy="360"/>
            </p14:xfrm>
          </p:contentPart>
        </mc:Choice>
        <mc:Fallback xmlns="">
          <p:pic>
            <p:nvPicPr>
              <p:cNvPr id="98" name="Ink 97">
                <a:extLst>
                  <a:ext uri="{FF2B5EF4-FFF2-40B4-BE49-F238E27FC236}">
                    <a16:creationId xmlns:a16="http://schemas.microsoft.com/office/drawing/2014/main" id="{29580AFC-AEE5-98D5-25C2-9504B3473506}"/>
                  </a:ext>
                </a:extLst>
              </p:cNvPr>
              <p:cNvPicPr/>
              <p:nvPr/>
            </p:nvPicPr>
            <p:blipFill>
              <a:blip r:embed="rId137"/>
              <a:stretch>
                <a:fillRect/>
              </a:stretch>
            </p:blipFill>
            <p:spPr>
              <a:xfrm>
                <a:off x="5237320" y="3806340"/>
                <a:ext cx="128520" cy="126000"/>
              </a:xfrm>
              <a:prstGeom prst="rect">
                <a:avLst/>
              </a:prstGeom>
            </p:spPr>
          </p:pic>
        </mc:Fallback>
      </mc:AlternateContent>
      <p:grpSp>
        <p:nvGrpSpPr>
          <p:cNvPr id="101" name="Group 100">
            <a:extLst>
              <a:ext uri="{FF2B5EF4-FFF2-40B4-BE49-F238E27FC236}">
                <a16:creationId xmlns:a16="http://schemas.microsoft.com/office/drawing/2014/main" id="{E44D2DCB-E9F3-FB4C-20C9-487C6AC41A79}"/>
              </a:ext>
            </a:extLst>
          </p:cNvPr>
          <p:cNvGrpSpPr/>
          <p:nvPr/>
        </p:nvGrpSpPr>
        <p:grpSpPr>
          <a:xfrm>
            <a:off x="5316880" y="3898860"/>
            <a:ext cx="1080" cy="140040"/>
            <a:chOff x="5316880" y="3898860"/>
            <a:chExt cx="1080" cy="140040"/>
          </a:xfrm>
        </p:grpSpPr>
        <mc:AlternateContent xmlns:mc="http://schemas.openxmlformats.org/markup-compatibility/2006" xmlns:p14="http://schemas.microsoft.com/office/powerpoint/2010/main">
          <mc:Choice Requires="p14">
            <p:contentPart p14:bwMode="auto" r:id="rId138">
              <p14:nvContentPartPr>
                <p14:cNvPr id="99" name="Ink 98">
                  <a:extLst>
                    <a:ext uri="{FF2B5EF4-FFF2-40B4-BE49-F238E27FC236}">
                      <a16:creationId xmlns:a16="http://schemas.microsoft.com/office/drawing/2014/main" id="{0B64A44F-C90C-4632-B449-C83333308EBB}"/>
                    </a:ext>
                  </a:extLst>
                </p14:cNvPr>
                <p14:cNvContentPartPr/>
                <p14:nvPr/>
              </p14:nvContentPartPr>
              <p14:xfrm>
                <a:off x="5316880" y="4038540"/>
                <a:ext cx="1080" cy="360"/>
              </p14:xfrm>
            </p:contentPart>
          </mc:Choice>
          <mc:Fallback xmlns="">
            <p:pic>
              <p:nvPicPr>
                <p:cNvPr id="99" name="Ink 98">
                  <a:extLst>
                    <a:ext uri="{FF2B5EF4-FFF2-40B4-BE49-F238E27FC236}">
                      <a16:creationId xmlns:a16="http://schemas.microsoft.com/office/drawing/2014/main" id="{0B64A44F-C90C-4632-B449-C83333308EBB}"/>
                    </a:ext>
                  </a:extLst>
                </p:cNvPr>
                <p:cNvPicPr/>
                <p:nvPr/>
              </p:nvPicPr>
              <p:blipFill>
                <a:blip r:embed="rId116"/>
                <a:stretch>
                  <a:fillRect/>
                </a:stretch>
              </p:blipFill>
              <p:spPr>
                <a:xfrm>
                  <a:off x="5253880" y="3975540"/>
                  <a:ext cx="12672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9">
              <p14:nvContentPartPr>
                <p14:cNvPr id="100" name="Ink 99">
                  <a:extLst>
                    <a:ext uri="{FF2B5EF4-FFF2-40B4-BE49-F238E27FC236}">
                      <a16:creationId xmlns:a16="http://schemas.microsoft.com/office/drawing/2014/main" id="{C277EBFA-6A9A-E61C-F780-E771B4430B3A}"/>
                    </a:ext>
                  </a:extLst>
                </p14:cNvPr>
                <p14:cNvContentPartPr/>
                <p14:nvPr/>
              </p14:nvContentPartPr>
              <p14:xfrm>
                <a:off x="5316880" y="3898860"/>
                <a:ext cx="360" cy="360"/>
              </p14:xfrm>
            </p:contentPart>
          </mc:Choice>
          <mc:Fallback xmlns="">
            <p:pic>
              <p:nvPicPr>
                <p:cNvPr id="100" name="Ink 99">
                  <a:extLst>
                    <a:ext uri="{FF2B5EF4-FFF2-40B4-BE49-F238E27FC236}">
                      <a16:creationId xmlns:a16="http://schemas.microsoft.com/office/drawing/2014/main" id="{C277EBFA-6A9A-E61C-F780-E771B4430B3A}"/>
                    </a:ext>
                  </a:extLst>
                </p:cNvPr>
                <p:cNvPicPr/>
                <p:nvPr/>
              </p:nvPicPr>
              <p:blipFill>
                <a:blip r:embed="rId122"/>
                <a:stretch>
                  <a:fillRect/>
                </a:stretch>
              </p:blipFill>
              <p:spPr>
                <a:xfrm>
                  <a:off x="5253880" y="3835860"/>
                  <a:ext cx="126000" cy="126000"/>
                </a:xfrm>
                <a:prstGeom prst="rect">
                  <a:avLst/>
                </a:prstGeom>
              </p:spPr>
            </p:pic>
          </mc:Fallback>
        </mc:AlternateContent>
      </p:grpSp>
      <p:grpSp>
        <p:nvGrpSpPr>
          <p:cNvPr id="103" name="Group 102">
            <a:extLst>
              <a:ext uri="{FF2B5EF4-FFF2-40B4-BE49-F238E27FC236}">
                <a16:creationId xmlns:a16="http://schemas.microsoft.com/office/drawing/2014/main" id="{FFC3243A-A582-549B-6AEE-3720F85ACA75}"/>
              </a:ext>
            </a:extLst>
          </p:cNvPr>
          <p:cNvGrpSpPr/>
          <p:nvPr/>
        </p:nvGrpSpPr>
        <p:grpSpPr>
          <a:xfrm>
            <a:off x="5299960" y="3060780"/>
            <a:ext cx="1665360" cy="225720"/>
            <a:chOff x="5299960" y="3060780"/>
            <a:chExt cx="1665360" cy="225720"/>
          </a:xfrm>
        </p:grpSpPr>
        <mc:AlternateContent xmlns:mc="http://schemas.openxmlformats.org/markup-compatibility/2006" xmlns:p14="http://schemas.microsoft.com/office/powerpoint/2010/main">
          <mc:Choice Requires="p14">
            <p:contentPart p14:bwMode="auto" r:id="rId140">
              <p14:nvContentPartPr>
                <p14:cNvPr id="18" name="Ink 17">
                  <a:extLst>
                    <a:ext uri="{FF2B5EF4-FFF2-40B4-BE49-F238E27FC236}">
                      <a16:creationId xmlns:a16="http://schemas.microsoft.com/office/drawing/2014/main" id="{6CC6A3C1-B66C-4B84-9310-F81864510C5E}"/>
                    </a:ext>
                  </a:extLst>
                </p14:cNvPr>
                <p14:cNvContentPartPr/>
                <p14:nvPr/>
              </p14:nvContentPartPr>
              <p14:xfrm>
                <a:off x="5413720" y="3145740"/>
                <a:ext cx="1551600" cy="140760"/>
              </p14:xfrm>
            </p:contentPart>
          </mc:Choice>
          <mc:Fallback xmlns="">
            <p:pic>
              <p:nvPicPr>
                <p:cNvPr id="18" name="Ink 17">
                  <a:extLst>
                    <a:ext uri="{FF2B5EF4-FFF2-40B4-BE49-F238E27FC236}">
                      <a16:creationId xmlns:a16="http://schemas.microsoft.com/office/drawing/2014/main" id="{6CC6A3C1-B66C-4B84-9310-F81864510C5E}"/>
                    </a:ext>
                  </a:extLst>
                </p:cNvPr>
                <p:cNvPicPr/>
                <p:nvPr/>
              </p:nvPicPr>
              <p:blipFill>
                <a:blip r:embed="rId141"/>
                <a:stretch>
                  <a:fillRect/>
                </a:stretch>
              </p:blipFill>
              <p:spPr>
                <a:xfrm>
                  <a:off x="5351080" y="3083100"/>
                  <a:ext cx="1677240" cy="266400"/>
                </a:xfrm>
                <a:prstGeom prst="rect">
                  <a:avLst/>
                </a:prstGeom>
              </p:spPr>
            </p:pic>
          </mc:Fallback>
        </mc:AlternateContent>
        <mc:AlternateContent xmlns:mc="http://schemas.openxmlformats.org/markup-compatibility/2006" xmlns:p14="http://schemas.microsoft.com/office/powerpoint/2010/main">
          <mc:Choice Requires="p14">
            <p:contentPart p14:bwMode="auto" r:id="rId142">
              <p14:nvContentPartPr>
                <p14:cNvPr id="26" name="Ink 25">
                  <a:extLst>
                    <a:ext uri="{FF2B5EF4-FFF2-40B4-BE49-F238E27FC236}">
                      <a16:creationId xmlns:a16="http://schemas.microsoft.com/office/drawing/2014/main" id="{2349F51F-ACEE-CADD-E34A-2B902841A082}"/>
                    </a:ext>
                  </a:extLst>
                </p14:cNvPr>
                <p14:cNvContentPartPr/>
                <p14:nvPr/>
              </p14:nvContentPartPr>
              <p14:xfrm>
                <a:off x="5515960" y="3176700"/>
                <a:ext cx="216720" cy="32400"/>
              </p14:xfrm>
            </p:contentPart>
          </mc:Choice>
          <mc:Fallback xmlns="">
            <p:pic>
              <p:nvPicPr>
                <p:cNvPr id="26" name="Ink 25">
                  <a:extLst>
                    <a:ext uri="{FF2B5EF4-FFF2-40B4-BE49-F238E27FC236}">
                      <a16:creationId xmlns:a16="http://schemas.microsoft.com/office/drawing/2014/main" id="{2349F51F-ACEE-CADD-E34A-2B902841A082}"/>
                    </a:ext>
                  </a:extLst>
                </p:cNvPr>
                <p:cNvPicPr/>
                <p:nvPr/>
              </p:nvPicPr>
              <p:blipFill>
                <a:blip r:embed="rId143"/>
                <a:stretch>
                  <a:fillRect/>
                </a:stretch>
              </p:blipFill>
              <p:spPr>
                <a:xfrm>
                  <a:off x="5452960" y="3113700"/>
                  <a:ext cx="342360" cy="158040"/>
                </a:xfrm>
                <a:prstGeom prst="rect">
                  <a:avLst/>
                </a:prstGeom>
              </p:spPr>
            </p:pic>
          </mc:Fallback>
        </mc:AlternateContent>
        <mc:AlternateContent xmlns:mc="http://schemas.openxmlformats.org/markup-compatibility/2006" xmlns:p14="http://schemas.microsoft.com/office/powerpoint/2010/main">
          <mc:Choice Requires="p14">
            <p:contentPart p14:bwMode="auto" r:id="rId144">
              <p14:nvContentPartPr>
                <p14:cNvPr id="95" name="Ink 94">
                  <a:extLst>
                    <a:ext uri="{FF2B5EF4-FFF2-40B4-BE49-F238E27FC236}">
                      <a16:creationId xmlns:a16="http://schemas.microsoft.com/office/drawing/2014/main" id="{8B5C3D8B-9E99-4257-1BD4-D9A03BA98A54}"/>
                    </a:ext>
                  </a:extLst>
                </p14:cNvPr>
                <p14:cNvContentPartPr/>
                <p14:nvPr/>
              </p14:nvContentPartPr>
              <p14:xfrm>
                <a:off x="5333800" y="3060780"/>
                <a:ext cx="360" cy="360"/>
              </p14:xfrm>
            </p:contentPart>
          </mc:Choice>
          <mc:Fallback xmlns="">
            <p:pic>
              <p:nvPicPr>
                <p:cNvPr id="95" name="Ink 94">
                  <a:extLst>
                    <a:ext uri="{FF2B5EF4-FFF2-40B4-BE49-F238E27FC236}">
                      <a16:creationId xmlns:a16="http://schemas.microsoft.com/office/drawing/2014/main" id="{8B5C3D8B-9E99-4257-1BD4-D9A03BA98A54}"/>
                    </a:ext>
                  </a:extLst>
                </p:cNvPr>
                <p:cNvPicPr/>
                <p:nvPr/>
              </p:nvPicPr>
              <p:blipFill>
                <a:blip r:embed="rId122"/>
                <a:stretch>
                  <a:fillRect/>
                </a:stretch>
              </p:blipFill>
              <p:spPr>
                <a:xfrm>
                  <a:off x="5271160" y="29977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5">
              <p14:nvContentPartPr>
                <p14:cNvPr id="96" name="Ink 95">
                  <a:extLst>
                    <a:ext uri="{FF2B5EF4-FFF2-40B4-BE49-F238E27FC236}">
                      <a16:creationId xmlns:a16="http://schemas.microsoft.com/office/drawing/2014/main" id="{4E7C33A2-EB9C-D80D-54A6-80CA888CA897}"/>
                    </a:ext>
                  </a:extLst>
                </p14:cNvPr>
                <p14:cNvContentPartPr/>
                <p14:nvPr/>
              </p14:nvContentPartPr>
              <p14:xfrm>
                <a:off x="5312920" y="3196140"/>
                <a:ext cx="360" cy="360"/>
              </p14:xfrm>
            </p:contentPart>
          </mc:Choice>
          <mc:Fallback xmlns="">
            <p:pic>
              <p:nvPicPr>
                <p:cNvPr id="96" name="Ink 95">
                  <a:extLst>
                    <a:ext uri="{FF2B5EF4-FFF2-40B4-BE49-F238E27FC236}">
                      <a16:creationId xmlns:a16="http://schemas.microsoft.com/office/drawing/2014/main" id="{4E7C33A2-EB9C-D80D-54A6-80CA888CA897}"/>
                    </a:ext>
                  </a:extLst>
                </p:cNvPr>
                <p:cNvPicPr/>
                <p:nvPr/>
              </p:nvPicPr>
              <p:blipFill>
                <a:blip r:embed="rId122"/>
                <a:stretch>
                  <a:fillRect/>
                </a:stretch>
              </p:blipFill>
              <p:spPr>
                <a:xfrm>
                  <a:off x="5249920" y="31331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6">
              <p14:nvContentPartPr>
                <p14:cNvPr id="102" name="Ink 101">
                  <a:extLst>
                    <a:ext uri="{FF2B5EF4-FFF2-40B4-BE49-F238E27FC236}">
                      <a16:creationId xmlns:a16="http://schemas.microsoft.com/office/drawing/2014/main" id="{9BEA0479-F70E-778E-A43E-1E3BD0FE1181}"/>
                    </a:ext>
                  </a:extLst>
                </p14:cNvPr>
                <p14:cNvContentPartPr/>
                <p14:nvPr/>
              </p14:nvContentPartPr>
              <p14:xfrm>
                <a:off x="5299960" y="3187500"/>
                <a:ext cx="360" cy="360"/>
              </p14:xfrm>
            </p:contentPart>
          </mc:Choice>
          <mc:Fallback xmlns="">
            <p:pic>
              <p:nvPicPr>
                <p:cNvPr id="102" name="Ink 101">
                  <a:extLst>
                    <a:ext uri="{FF2B5EF4-FFF2-40B4-BE49-F238E27FC236}">
                      <a16:creationId xmlns:a16="http://schemas.microsoft.com/office/drawing/2014/main" id="{9BEA0479-F70E-778E-A43E-1E3BD0FE1181}"/>
                    </a:ext>
                  </a:extLst>
                </p:cNvPr>
                <p:cNvPicPr/>
                <p:nvPr/>
              </p:nvPicPr>
              <p:blipFill>
                <a:blip r:embed="rId122"/>
                <a:stretch>
                  <a:fillRect/>
                </a:stretch>
              </p:blipFill>
              <p:spPr>
                <a:xfrm>
                  <a:off x="5237320" y="3124860"/>
                  <a:ext cx="126000" cy="126000"/>
                </a:xfrm>
                <a:prstGeom prst="rect">
                  <a:avLst/>
                </a:prstGeom>
              </p:spPr>
            </p:pic>
          </mc:Fallback>
        </mc:AlternateContent>
      </p:grpSp>
      <p:sp>
        <p:nvSpPr>
          <p:cNvPr id="104" name="Rectangle 103">
            <a:extLst>
              <a:ext uri="{FF2B5EF4-FFF2-40B4-BE49-F238E27FC236}">
                <a16:creationId xmlns:a16="http://schemas.microsoft.com/office/drawing/2014/main" id="{C7057C32-FEF3-33B0-ADF1-E39F1489ADCD}"/>
              </a:ext>
            </a:extLst>
          </p:cNvPr>
          <p:cNvSpPr/>
          <p:nvPr/>
        </p:nvSpPr>
        <p:spPr>
          <a:xfrm>
            <a:off x="5279968" y="2781634"/>
            <a:ext cx="1878840" cy="150865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05" name="TextBox 104">
            <a:extLst>
              <a:ext uri="{FF2B5EF4-FFF2-40B4-BE49-F238E27FC236}">
                <a16:creationId xmlns:a16="http://schemas.microsoft.com/office/drawing/2014/main" id="{3975D081-0C09-4B9B-1E67-1C95177379D8}"/>
              </a:ext>
            </a:extLst>
          </p:cNvPr>
          <p:cNvSpPr txBox="1"/>
          <p:nvPr/>
        </p:nvSpPr>
        <p:spPr>
          <a:xfrm>
            <a:off x="5088025" y="3135079"/>
            <a:ext cx="2217377" cy="830997"/>
          </a:xfrm>
          <a:prstGeom prst="rect">
            <a:avLst/>
          </a:prstGeom>
          <a:noFill/>
        </p:spPr>
        <p:txBody>
          <a:bodyPr wrap="square" rtlCol="0">
            <a:spAutoFit/>
          </a:bodyPr>
          <a:lstStyle/>
          <a:p>
            <a:pPr algn="ctr"/>
            <a:r>
              <a:rPr lang="en-US" sz="2400" b="1" dirty="0">
                <a:effectLst>
                  <a:outerShdw blurRad="38100" dist="38100" dir="2700000" algn="tl">
                    <a:srgbClr val="000000">
                      <a:alpha val="43137"/>
                    </a:srgbClr>
                  </a:outerShdw>
                </a:effectLst>
              </a:rPr>
              <a:t>ML/DL </a:t>
            </a:r>
          </a:p>
          <a:p>
            <a:pPr algn="ctr"/>
            <a:r>
              <a:rPr lang="en-US" sz="2400" b="1" dirty="0">
                <a:effectLst>
                  <a:outerShdw blurRad="38100" dist="38100" dir="2700000" algn="tl">
                    <a:srgbClr val="000000">
                      <a:alpha val="43137"/>
                    </a:srgbClr>
                  </a:outerShdw>
                </a:effectLst>
              </a:rPr>
              <a:t>model</a:t>
            </a:r>
          </a:p>
        </p:txBody>
      </p:sp>
    </p:spTree>
    <p:extLst>
      <p:ext uri="{BB962C8B-B14F-4D97-AF65-F5344CB8AC3E}">
        <p14:creationId xmlns:p14="http://schemas.microsoft.com/office/powerpoint/2010/main" val="39142598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CE0208-0282-AD2B-21E3-2AA10B8FB0F2}"/>
              </a:ext>
            </a:extLst>
          </p:cNvPr>
          <p:cNvSpPr txBox="1"/>
          <p:nvPr/>
        </p:nvSpPr>
        <p:spPr>
          <a:xfrm>
            <a:off x="914400" y="470064"/>
            <a:ext cx="9812867" cy="1477328"/>
          </a:xfrm>
          <a:prstGeom prst="rect">
            <a:avLst/>
          </a:prstGeom>
          <a:noFill/>
        </p:spPr>
        <p:txBody>
          <a:bodyPr wrap="square" rtlCol="0">
            <a:spAutoFit/>
          </a:bodyPr>
          <a:lstStyle/>
          <a:p>
            <a:pPr marL="285750" indent="-285750">
              <a:buFont typeface="Arial" panose="020B0604020202020204" pitchFamily="34" charset="0"/>
              <a:buChar char="•"/>
            </a:pPr>
            <a:r>
              <a:rPr lang="en-US" dirty="0"/>
              <a:t>we must create a formula for the loss function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quality measure for a certain ML model is given by the </a:t>
            </a:r>
            <a:r>
              <a:rPr lang="en-US" b="1" dirty="0">
                <a:highlight>
                  <a:srgbClr val="FFFF00"/>
                </a:highlight>
              </a:rPr>
              <a:t>loss function </a:t>
            </a:r>
            <a:r>
              <a:rPr lang="en-US" dirty="0"/>
              <a:t>which quantifies the distance between the </a:t>
            </a:r>
            <a:r>
              <a:rPr lang="en-US" i="1" dirty="0"/>
              <a:t>real</a:t>
            </a:r>
            <a:r>
              <a:rPr lang="en-US" dirty="0"/>
              <a:t> and </a:t>
            </a:r>
            <a:r>
              <a:rPr lang="en-US" i="1" dirty="0"/>
              <a:t>predicted</a:t>
            </a:r>
            <a:r>
              <a:rPr lang="en-US" dirty="0"/>
              <a:t> value of the target (smaller values are better and perfect predictions have a loss of 0)</a:t>
            </a:r>
          </a:p>
        </p:txBody>
      </p:sp>
      <p:pic>
        <p:nvPicPr>
          <p:cNvPr id="4" name="Picture 3">
            <a:extLst>
              <a:ext uri="{FF2B5EF4-FFF2-40B4-BE49-F238E27FC236}">
                <a16:creationId xmlns:a16="http://schemas.microsoft.com/office/drawing/2014/main" id="{A04A9AA0-0752-8522-2A11-CC14F59F034F}"/>
              </a:ext>
            </a:extLst>
          </p:cNvPr>
          <p:cNvPicPr>
            <a:picLocks noChangeAspect="1"/>
          </p:cNvPicPr>
          <p:nvPr/>
        </p:nvPicPr>
        <p:blipFill>
          <a:blip r:embed="rId2"/>
          <a:stretch>
            <a:fillRect/>
          </a:stretch>
        </p:blipFill>
        <p:spPr>
          <a:xfrm>
            <a:off x="914400" y="2212080"/>
            <a:ext cx="9584267" cy="1730177"/>
          </a:xfrm>
          <a:prstGeom prst="rect">
            <a:avLst/>
          </a:prstGeom>
        </p:spPr>
      </p:pic>
      <p:pic>
        <p:nvPicPr>
          <p:cNvPr id="6" name="Picture 5">
            <a:extLst>
              <a:ext uri="{FF2B5EF4-FFF2-40B4-BE49-F238E27FC236}">
                <a16:creationId xmlns:a16="http://schemas.microsoft.com/office/drawing/2014/main" id="{DD9D1C5E-EF0B-E946-5F50-4AEE951662BB}"/>
              </a:ext>
            </a:extLst>
          </p:cNvPr>
          <p:cNvPicPr>
            <a:picLocks noChangeAspect="1"/>
          </p:cNvPicPr>
          <p:nvPr/>
        </p:nvPicPr>
        <p:blipFill>
          <a:blip r:embed="rId3"/>
          <a:stretch>
            <a:fillRect/>
          </a:stretch>
        </p:blipFill>
        <p:spPr>
          <a:xfrm>
            <a:off x="914400" y="5269971"/>
            <a:ext cx="9812867" cy="1479596"/>
          </a:xfrm>
          <a:prstGeom prst="rect">
            <a:avLst/>
          </a:prstGeom>
        </p:spPr>
      </p:pic>
      <p:sp>
        <p:nvSpPr>
          <p:cNvPr id="8" name="Rectangle 7">
            <a:extLst>
              <a:ext uri="{FF2B5EF4-FFF2-40B4-BE49-F238E27FC236}">
                <a16:creationId xmlns:a16="http://schemas.microsoft.com/office/drawing/2014/main" id="{9FA7F462-FD93-7DCB-9F33-BFBD7FF059FE}"/>
              </a:ext>
            </a:extLst>
          </p:cNvPr>
          <p:cNvSpPr/>
          <p:nvPr/>
        </p:nvSpPr>
        <p:spPr>
          <a:xfrm>
            <a:off x="10092267" y="5977467"/>
            <a:ext cx="1100666" cy="6350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14" name="Ink 13">
                <a:extLst>
                  <a:ext uri="{FF2B5EF4-FFF2-40B4-BE49-F238E27FC236}">
                    <a16:creationId xmlns:a16="http://schemas.microsoft.com/office/drawing/2014/main" id="{805A97DE-D1FD-02A3-0522-0BF95CAC117E}"/>
                  </a:ext>
                </a:extLst>
              </p14:cNvPr>
              <p14:cNvContentPartPr/>
              <p14:nvPr/>
            </p14:nvContentPartPr>
            <p14:xfrm>
              <a:off x="1980227" y="5832800"/>
              <a:ext cx="7884360" cy="1034640"/>
            </p14:xfrm>
          </p:contentPart>
        </mc:Choice>
        <mc:Fallback xmlns="">
          <p:pic>
            <p:nvPicPr>
              <p:cNvPr id="14" name="Ink 13">
                <a:extLst>
                  <a:ext uri="{FF2B5EF4-FFF2-40B4-BE49-F238E27FC236}">
                    <a16:creationId xmlns:a16="http://schemas.microsoft.com/office/drawing/2014/main" id="{805A97DE-D1FD-02A3-0522-0BF95CAC117E}"/>
                  </a:ext>
                </a:extLst>
              </p:cNvPr>
              <p:cNvPicPr/>
              <p:nvPr/>
            </p:nvPicPr>
            <p:blipFill>
              <a:blip r:embed="rId5"/>
              <a:stretch>
                <a:fillRect/>
              </a:stretch>
            </p:blipFill>
            <p:spPr>
              <a:xfrm>
                <a:off x="1962587" y="5815160"/>
                <a:ext cx="7920000" cy="1070280"/>
              </a:xfrm>
              <a:prstGeom prst="rect">
                <a:avLst/>
              </a:prstGeom>
            </p:spPr>
          </p:pic>
        </mc:Fallback>
      </mc:AlternateContent>
      <p:grpSp>
        <p:nvGrpSpPr>
          <p:cNvPr id="17" name="Group 16">
            <a:extLst>
              <a:ext uri="{FF2B5EF4-FFF2-40B4-BE49-F238E27FC236}">
                <a16:creationId xmlns:a16="http://schemas.microsoft.com/office/drawing/2014/main" id="{5EBD32EE-A980-FED1-9B4D-CD3D9CA31354}"/>
              </a:ext>
            </a:extLst>
          </p:cNvPr>
          <p:cNvGrpSpPr/>
          <p:nvPr/>
        </p:nvGrpSpPr>
        <p:grpSpPr>
          <a:xfrm>
            <a:off x="9711227" y="5799347"/>
            <a:ext cx="460800" cy="187200"/>
            <a:chOff x="9711227" y="5799347"/>
            <a:chExt cx="460800" cy="187200"/>
          </a:xfrm>
        </p:grpSpPr>
        <mc:AlternateContent xmlns:mc="http://schemas.openxmlformats.org/markup-compatibility/2006" xmlns:p14="http://schemas.microsoft.com/office/powerpoint/2010/main">
          <mc:Choice Requires="p14">
            <p:contentPart p14:bwMode="auto" r:id="rId6">
              <p14:nvContentPartPr>
                <p14:cNvPr id="15" name="Ink 14">
                  <a:extLst>
                    <a:ext uri="{FF2B5EF4-FFF2-40B4-BE49-F238E27FC236}">
                      <a16:creationId xmlns:a16="http://schemas.microsoft.com/office/drawing/2014/main" id="{7CC7A751-53DB-6526-214D-89033D56FF00}"/>
                    </a:ext>
                  </a:extLst>
                </p14:cNvPr>
                <p14:cNvContentPartPr/>
                <p14:nvPr/>
              </p14:nvContentPartPr>
              <p14:xfrm>
                <a:off x="9711227" y="5867747"/>
                <a:ext cx="373680" cy="118800"/>
              </p14:xfrm>
            </p:contentPart>
          </mc:Choice>
          <mc:Fallback xmlns="">
            <p:pic>
              <p:nvPicPr>
                <p:cNvPr id="15" name="Ink 14">
                  <a:extLst>
                    <a:ext uri="{FF2B5EF4-FFF2-40B4-BE49-F238E27FC236}">
                      <a16:creationId xmlns:a16="http://schemas.microsoft.com/office/drawing/2014/main" id="{7CC7A751-53DB-6526-214D-89033D56FF00}"/>
                    </a:ext>
                  </a:extLst>
                </p:cNvPr>
                <p:cNvPicPr/>
                <p:nvPr/>
              </p:nvPicPr>
              <p:blipFill>
                <a:blip r:embed="rId7"/>
                <a:stretch>
                  <a:fillRect/>
                </a:stretch>
              </p:blipFill>
              <p:spPr>
                <a:xfrm>
                  <a:off x="9693587" y="5849747"/>
                  <a:ext cx="409320" cy="1544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6" name="Ink 15">
                  <a:extLst>
                    <a:ext uri="{FF2B5EF4-FFF2-40B4-BE49-F238E27FC236}">
                      <a16:creationId xmlns:a16="http://schemas.microsoft.com/office/drawing/2014/main" id="{545D63DF-A0F2-4FFB-CBA1-2C8284A72393}"/>
                    </a:ext>
                  </a:extLst>
                </p14:cNvPr>
                <p14:cNvContentPartPr/>
                <p14:nvPr/>
              </p14:nvContentPartPr>
              <p14:xfrm>
                <a:off x="9965387" y="5799347"/>
                <a:ext cx="206640" cy="168840"/>
              </p14:xfrm>
            </p:contentPart>
          </mc:Choice>
          <mc:Fallback xmlns="">
            <p:pic>
              <p:nvPicPr>
                <p:cNvPr id="16" name="Ink 15">
                  <a:extLst>
                    <a:ext uri="{FF2B5EF4-FFF2-40B4-BE49-F238E27FC236}">
                      <a16:creationId xmlns:a16="http://schemas.microsoft.com/office/drawing/2014/main" id="{545D63DF-A0F2-4FFB-CBA1-2C8284A72393}"/>
                    </a:ext>
                  </a:extLst>
                </p:cNvPr>
                <p:cNvPicPr/>
                <p:nvPr/>
              </p:nvPicPr>
              <p:blipFill>
                <a:blip r:embed="rId9"/>
                <a:stretch>
                  <a:fillRect/>
                </a:stretch>
              </p:blipFill>
              <p:spPr>
                <a:xfrm>
                  <a:off x="9947387" y="5781347"/>
                  <a:ext cx="242280" cy="204480"/>
                </a:xfrm>
                <a:prstGeom prst="rect">
                  <a:avLst/>
                </a:prstGeom>
              </p:spPr>
            </p:pic>
          </mc:Fallback>
        </mc:AlternateContent>
      </p:grpSp>
      <p:sp>
        <p:nvSpPr>
          <p:cNvPr id="18" name="TextBox 17">
            <a:extLst>
              <a:ext uri="{FF2B5EF4-FFF2-40B4-BE49-F238E27FC236}">
                <a16:creationId xmlns:a16="http://schemas.microsoft.com/office/drawing/2014/main" id="{9AE0371F-5C5C-B422-9078-BBEDAE601E66}"/>
              </a:ext>
            </a:extLst>
          </p:cNvPr>
          <p:cNvSpPr txBox="1"/>
          <p:nvPr/>
        </p:nvSpPr>
        <p:spPr>
          <a:xfrm>
            <a:off x="10211773" y="5625869"/>
            <a:ext cx="1778000" cy="923330"/>
          </a:xfrm>
          <a:prstGeom prst="rect">
            <a:avLst/>
          </a:prstGeom>
          <a:noFill/>
        </p:spPr>
        <p:txBody>
          <a:bodyPr wrap="square" rtlCol="0">
            <a:spAutoFit/>
          </a:bodyPr>
          <a:lstStyle/>
          <a:p>
            <a:r>
              <a:rPr lang="en-US" b="1" dirty="0">
                <a:effectLst>
                  <a:outerShdw blurRad="38100" dist="38100" dir="2700000" algn="tl">
                    <a:srgbClr val="000000">
                      <a:alpha val="43137"/>
                    </a:srgbClr>
                  </a:outerShdw>
                </a:effectLst>
                <a:highlight>
                  <a:srgbClr val="FFFF00"/>
                </a:highlight>
              </a:rPr>
              <a:t>mean squared error loss function</a:t>
            </a:r>
          </a:p>
        </p:txBody>
      </p:sp>
      <p:sp>
        <p:nvSpPr>
          <p:cNvPr id="19" name="TextBox 18">
            <a:extLst>
              <a:ext uri="{FF2B5EF4-FFF2-40B4-BE49-F238E27FC236}">
                <a16:creationId xmlns:a16="http://schemas.microsoft.com/office/drawing/2014/main" id="{E6A4D22B-CA81-3F69-A523-656500B97D03}"/>
              </a:ext>
            </a:extLst>
          </p:cNvPr>
          <p:cNvSpPr txBox="1"/>
          <p:nvPr/>
        </p:nvSpPr>
        <p:spPr>
          <a:xfrm>
            <a:off x="1464733" y="4239468"/>
            <a:ext cx="9262534" cy="400110"/>
          </a:xfrm>
          <a:prstGeom prst="rect">
            <a:avLst/>
          </a:prstGeom>
          <a:noFill/>
        </p:spPr>
        <p:txBody>
          <a:bodyPr wrap="square" rtlCol="0">
            <a:spAutoFit/>
          </a:bodyPr>
          <a:lstStyle/>
          <a:p>
            <a:r>
              <a:rPr lang="en-US" sz="2000" b="1" dirty="0">
                <a:solidFill>
                  <a:srgbClr val="FF0000"/>
                </a:solidFill>
              </a:rPr>
              <a:t>NOTE</a:t>
            </a:r>
            <a:r>
              <a:rPr lang="en-US" sz="2000" dirty="0"/>
              <a:t>: the constant ½ will cancel out when we take the derivative of the loss !</a:t>
            </a:r>
          </a:p>
        </p:txBody>
      </p:sp>
      <p:grpSp>
        <p:nvGrpSpPr>
          <p:cNvPr id="22" name="Group 21">
            <a:extLst>
              <a:ext uri="{FF2B5EF4-FFF2-40B4-BE49-F238E27FC236}">
                <a16:creationId xmlns:a16="http://schemas.microsoft.com/office/drawing/2014/main" id="{82DE202A-CB24-8DFC-FC2E-DAE372A6ADB9}"/>
              </a:ext>
            </a:extLst>
          </p:cNvPr>
          <p:cNvGrpSpPr/>
          <p:nvPr/>
        </p:nvGrpSpPr>
        <p:grpSpPr>
          <a:xfrm>
            <a:off x="2708867" y="3826907"/>
            <a:ext cx="2904840" cy="441000"/>
            <a:chOff x="2708867" y="3826907"/>
            <a:chExt cx="2904840" cy="441000"/>
          </a:xfrm>
        </p:grpSpPr>
        <mc:AlternateContent xmlns:mc="http://schemas.openxmlformats.org/markup-compatibility/2006" xmlns:p14="http://schemas.microsoft.com/office/powerpoint/2010/main">
          <mc:Choice Requires="p14">
            <p:contentPart p14:bwMode="auto" r:id="rId10">
              <p14:nvContentPartPr>
                <p14:cNvPr id="20" name="Ink 19">
                  <a:extLst>
                    <a:ext uri="{FF2B5EF4-FFF2-40B4-BE49-F238E27FC236}">
                      <a16:creationId xmlns:a16="http://schemas.microsoft.com/office/drawing/2014/main" id="{F5523BE2-0688-D12E-AB73-73AB2402717D}"/>
                    </a:ext>
                  </a:extLst>
                </p14:cNvPr>
                <p14:cNvContentPartPr/>
                <p14:nvPr/>
              </p14:nvContentPartPr>
              <p14:xfrm>
                <a:off x="2745587" y="3826907"/>
                <a:ext cx="2868120" cy="381960"/>
              </p14:xfrm>
            </p:contentPart>
          </mc:Choice>
          <mc:Fallback xmlns="">
            <p:pic>
              <p:nvPicPr>
                <p:cNvPr id="20" name="Ink 19">
                  <a:extLst>
                    <a:ext uri="{FF2B5EF4-FFF2-40B4-BE49-F238E27FC236}">
                      <a16:creationId xmlns:a16="http://schemas.microsoft.com/office/drawing/2014/main" id="{F5523BE2-0688-D12E-AB73-73AB2402717D}"/>
                    </a:ext>
                  </a:extLst>
                </p:cNvPr>
                <p:cNvPicPr/>
                <p:nvPr/>
              </p:nvPicPr>
              <p:blipFill>
                <a:blip r:embed="rId11"/>
                <a:stretch>
                  <a:fillRect/>
                </a:stretch>
              </p:blipFill>
              <p:spPr>
                <a:xfrm>
                  <a:off x="2727587" y="3808907"/>
                  <a:ext cx="2903760" cy="4176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1" name="Ink 20">
                  <a:extLst>
                    <a:ext uri="{FF2B5EF4-FFF2-40B4-BE49-F238E27FC236}">
                      <a16:creationId xmlns:a16="http://schemas.microsoft.com/office/drawing/2014/main" id="{9C3ECB67-F647-8540-97BA-6EC710CD6D5D}"/>
                    </a:ext>
                  </a:extLst>
                </p14:cNvPr>
                <p14:cNvContentPartPr/>
                <p14:nvPr/>
              </p14:nvContentPartPr>
              <p14:xfrm>
                <a:off x="2708867" y="4072427"/>
                <a:ext cx="220320" cy="195480"/>
              </p14:xfrm>
            </p:contentPart>
          </mc:Choice>
          <mc:Fallback xmlns="">
            <p:pic>
              <p:nvPicPr>
                <p:cNvPr id="21" name="Ink 20">
                  <a:extLst>
                    <a:ext uri="{FF2B5EF4-FFF2-40B4-BE49-F238E27FC236}">
                      <a16:creationId xmlns:a16="http://schemas.microsoft.com/office/drawing/2014/main" id="{9C3ECB67-F647-8540-97BA-6EC710CD6D5D}"/>
                    </a:ext>
                  </a:extLst>
                </p:cNvPr>
                <p:cNvPicPr/>
                <p:nvPr/>
              </p:nvPicPr>
              <p:blipFill>
                <a:blip r:embed="rId13"/>
                <a:stretch>
                  <a:fillRect/>
                </a:stretch>
              </p:blipFill>
              <p:spPr>
                <a:xfrm>
                  <a:off x="2691227" y="4054427"/>
                  <a:ext cx="255960" cy="23112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4">
            <p14:nvContentPartPr>
              <p14:cNvPr id="7" name="Ink 6">
                <a:extLst>
                  <a:ext uri="{FF2B5EF4-FFF2-40B4-BE49-F238E27FC236}">
                    <a16:creationId xmlns:a16="http://schemas.microsoft.com/office/drawing/2014/main" id="{B60D851C-E9B4-6133-1917-551B12018718}"/>
                  </a:ext>
                </a:extLst>
              </p14:cNvPr>
              <p14:cNvContentPartPr/>
              <p14:nvPr/>
            </p14:nvContentPartPr>
            <p14:xfrm>
              <a:off x="1253556" y="2289681"/>
              <a:ext cx="7499520" cy="104400"/>
            </p14:xfrm>
          </p:contentPart>
        </mc:Choice>
        <mc:Fallback xmlns="">
          <p:pic>
            <p:nvPicPr>
              <p:cNvPr id="7" name="Ink 6">
                <a:extLst>
                  <a:ext uri="{FF2B5EF4-FFF2-40B4-BE49-F238E27FC236}">
                    <a16:creationId xmlns:a16="http://schemas.microsoft.com/office/drawing/2014/main" id="{B60D851C-E9B4-6133-1917-551B12018718}"/>
                  </a:ext>
                </a:extLst>
              </p:cNvPr>
              <p:cNvPicPr/>
              <p:nvPr/>
            </p:nvPicPr>
            <p:blipFill>
              <a:blip r:embed="rId15"/>
              <a:stretch>
                <a:fillRect/>
              </a:stretch>
            </p:blipFill>
            <p:spPr>
              <a:xfrm>
                <a:off x="1199556" y="2181681"/>
                <a:ext cx="7607160" cy="320040"/>
              </a:xfrm>
              <a:prstGeom prst="rect">
                <a:avLst/>
              </a:prstGeom>
            </p:spPr>
          </p:pic>
        </mc:Fallback>
      </mc:AlternateContent>
      <p:pic>
        <p:nvPicPr>
          <p:cNvPr id="11" name="Picture 10">
            <a:extLst>
              <a:ext uri="{FF2B5EF4-FFF2-40B4-BE49-F238E27FC236}">
                <a16:creationId xmlns:a16="http://schemas.microsoft.com/office/drawing/2014/main" id="{9192223A-337E-7CB8-0652-61F4BFD36681}"/>
              </a:ext>
            </a:extLst>
          </p:cNvPr>
          <p:cNvPicPr>
            <a:picLocks noChangeAspect="1"/>
          </p:cNvPicPr>
          <p:nvPr/>
        </p:nvPicPr>
        <p:blipFill>
          <a:blip r:embed="rId16"/>
          <a:stretch>
            <a:fillRect/>
          </a:stretch>
        </p:blipFill>
        <p:spPr>
          <a:xfrm>
            <a:off x="914400" y="1043910"/>
            <a:ext cx="257211" cy="228632"/>
          </a:xfrm>
          <a:prstGeom prst="rect">
            <a:avLst/>
          </a:prstGeom>
        </p:spPr>
      </p:pic>
      <p:pic>
        <p:nvPicPr>
          <p:cNvPr id="12" name="Picture 11">
            <a:extLst>
              <a:ext uri="{FF2B5EF4-FFF2-40B4-BE49-F238E27FC236}">
                <a16:creationId xmlns:a16="http://schemas.microsoft.com/office/drawing/2014/main" id="{920C8389-0D4F-A82D-BB22-48CAA0C27EB4}"/>
              </a:ext>
            </a:extLst>
          </p:cNvPr>
          <p:cNvPicPr>
            <a:picLocks noChangeAspect="1"/>
          </p:cNvPicPr>
          <p:nvPr/>
        </p:nvPicPr>
        <p:blipFill>
          <a:blip r:embed="rId16"/>
          <a:stretch>
            <a:fillRect/>
          </a:stretch>
        </p:blipFill>
        <p:spPr>
          <a:xfrm>
            <a:off x="914400" y="518067"/>
            <a:ext cx="257211" cy="228632"/>
          </a:xfrm>
          <a:prstGeom prst="rect">
            <a:avLst/>
          </a:prstGeom>
        </p:spPr>
      </p:pic>
      <mc:AlternateContent xmlns:mc="http://schemas.openxmlformats.org/markup-compatibility/2006" xmlns:p14="http://schemas.microsoft.com/office/powerpoint/2010/main">
        <mc:Choice Requires="p14">
          <p:contentPart p14:bwMode="auto" r:id="rId17">
            <p14:nvContentPartPr>
              <p14:cNvPr id="24" name="Ink 23">
                <a:extLst>
                  <a:ext uri="{FF2B5EF4-FFF2-40B4-BE49-F238E27FC236}">
                    <a16:creationId xmlns:a16="http://schemas.microsoft.com/office/drawing/2014/main" id="{4109F759-8AE8-C4F1-8FAB-9DE924862856}"/>
                  </a:ext>
                </a:extLst>
              </p14:cNvPr>
              <p14:cNvContentPartPr/>
              <p14:nvPr/>
            </p14:nvContentPartPr>
            <p14:xfrm>
              <a:off x="1270573" y="2261425"/>
              <a:ext cx="7469280" cy="155520"/>
            </p14:xfrm>
          </p:contentPart>
        </mc:Choice>
        <mc:Fallback xmlns="">
          <p:pic>
            <p:nvPicPr>
              <p:cNvPr id="24" name="Ink 23">
                <a:extLst>
                  <a:ext uri="{FF2B5EF4-FFF2-40B4-BE49-F238E27FC236}">
                    <a16:creationId xmlns:a16="http://schemas.microsoft.com/office/drawing/2014/main" id="{4109F759-8AE8-C4F1-8FAB-9DE924862856}"/>
                  </a:ext>
                </a:extLst>
              </p:cNvPr>
              <p:cNvPicPr/>
              <p:nvPr/>
            </p:nvPicPr>
            <p:blipFill>
              <a:blip r:embed="rId18"/>
              <a:stretch>
                <a:fillRect/>
              </a:stretch>
            </p:blipFill>
            <p:spPr>
              <a:xfrm>
                <a:off x="1216933" y="2153425"/>
                <a:ext cx="7576920" cy="3711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6" name="Ink 25">
                <a:extLst>
                  <a:ext uri="{FF2B5EF4-FFF2-40B4-BE49-F238E27FC236}">
                    <a16:creationId xmlns:a16="http://schemas.microsoft.com/office/drawing/2014/main" id="{FC1A6C11-425C-26FA-5CD9-129181C0A397}"/>
                  </a:ext>
                </a:extLst>
              </p14:cNvPr>
              <p14:cNvContentPartPr/>
              <p14:nvPr/>
            </p14:nvContentPartPr>
            <p14:xfrm>
              <a:off x="4869853" y="2357905"/>
              <a:ext cx="2878560" cy="720"/>
            </p14:xfrm>
          </p:contentPart>
        </mc:Choice>
        <mc:Fallback xmlns="">
          <p:pic>
            <p:nvPicPr>
              <p:cNvPr id="26" name="Ink 25">
                <a:extLst>
                  <a:ext uri="{FF2B5EF4-FFF2-40B4-BE49-F238E27FC236}">
                    <a16:creationId xmlns:a16="http://schemas.microsoft.com/office/drawing/2014/main" id="{FC1A6C11-425C-26FA-5CD9-129181C0A397}"/>
                  </a:ext>
                </a:extLst>
              </p:cNvPr>
              <p:cNvPicPr/>
              <p:nvPr/>
            </p:nvPicPr>
            <p:blipFill>
              <a:blip r:embed="rId20"/>
              <a:stretch>
                <a:fillRect/>
              </a:stretch>
            </p:blipFill>
            <p:spPr>
              <a:xfrm>
                <a:off x="4816213" y="2141905"/>
                <a:ext cx="2986200" cy="432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9" name="Ink 28">
                <a:extLst>
                  <a:ext uri="{FF2B5EF4-FFF2-40B4-BE49-F238E27FC236}">
                    <a16:creationId xmlns:a16="http://schemas.microsoft.com/office/drawing/2014/main" id="{A7AB7FF0-6E91-E9BC-A9BA-9E5D8F6ACEA2}"/>
                  </a:ext>
                </a:extLst>
              </p14:cNvPr>
              <p14:cNvContentPartPr/>
              <p14:nvPr/>
            </p14:nvContentPartPr>
            <p14:xfrm>
              <a:off x="4821973" y="2367625"/>
              <a:ext cx="4005360" cy="720"/>
            </p14:xfrm>
          </p:contentPart>
        </mc:Choice>
        <mc:Fallback xmlns="">
          <p:pic>
            <p:nvPicPr>
              <p:cNvPr id="29" name="Ink 28">
                <a:extLst>
                  <a:ext uri="{FF2B5EF4-FFF2-40B4-BE49-F238E27FC236}">
                    <a16:creationId xmlns:a16="http://schemas.microsoft.com/office/drawing/2014/main" id="{A7AB7FF0-6E91-E9BC-A9BA-9E5D8F6ACEA2}"/>
                  </a:ext>
                </a:extLst>
              </p:cNvPr>
              <p:cNvPicPr/>
              <p:nvPr/>
            </p:nvPicPr>
            <p:blipFill>
              <a:blip r:embed="rId22"/>
              <a:stretch>
                <a:fillRect/>
              </a:stretch>
            </p:blipFill>
            <p:spPr>
              <a:xfrm>
                <a:off x="4767973" y="2152345"/>
                <a:ext cx="4113000" cy="432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0" name="Ink 29">
                <a:extLst>
                  <a:ext uri="{FF2B5EF4-FFF2-40B4-BE49-F238E27FC236}">
                    <a16:creationId xmlns:a16="http://schemas.microsoft.com/office/drawing/2014/main" id="{4A589C67-8E9A-C6EB-0EE6-00BF2DCDECC8}"/>
                  </a:ext>
                </a:extLst>
              </p14:cNvPr>
              <p14:cNvContentPartPr/>
              <p14:nvPr/>
            </p14:nvContentPartPr>
            <p14:xfrm>
              <a:off x="8845333" y="2319745"/>
              <a:ext cx="360" cy="360"/>
            </p14:xfrm>
          </p:contentPart>
        </mc:Choice>
        <mc:Fallback xmlns="">
          <p:pic>
            <p:nvPicPr>
              <p:cNvPr id="30" name="Ink 29">
                <a:extLst>
                  <a:ext uri="{FF2B5EF4-FFF2-40B4-BE49-F238E27FC236}">
                    <a16:creationId xmlns:a16="http://schemas.microsoft.com/office/drawing/2014/main" id="{4A589C67-8E9A-C6EB-0EE6-00BF2DCDECC8}"/>
                  </a:ext>
                </a:extLst>
              </p:cNvPr>
              <p:cNvPicPr/>
              <p:nvPr/>
            </p:nvPicPr>
            <p:blipFill>
              <a:blip r:embed="rId24"/>
              <a:stretch>
                <a:fillRect/>
              </a:stretch>
            </p:blipFill>
            <p:spPr>
              <a:xfrm>
                <a:off x="8791693" y="2212105"/>
                <a:ext cx="108000" cy="216000"/>
              </a:xfrm>
              <a:prstGeom prst="rect">
                <a:avLst/>
              </a:prstGeom>
            </p:spPr>
          </p:pic>
        </mc:Fallback>
      </mc:AlternateContent>
    </p:spTree>
    <p:extLst>
      <p:ext uri="{BB962C8B-B14F-4D97-AF65-F5344CB8AC3E}">
        <p14:creationId xmlns:p14="http://schemas.microsoft.com/office/powerpoint/2010/main" val="21120340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657AB0-646D-F7C4-350B-CEFEAFA4ABF3}"/>
              </a:ext>
            </a:extLst>
          </p:cNvPr>
          <p:cNvSpPr>
            <a:spLocks noGrp="1"/>
          </p:cNvSpPr>
          <p:nvPr>
            <p:ph idx="1"/>
          </p:nvPr>
        </p:nvSpPr>
        <p:spPr>
          <a:xfrm>
            <a:off x="584690" y="1397747"/>
            <a:ext cx="11523133" cy="4351338"/>
          </a:xfrm>
        </p:spPr>
        <p:txBody>
          <a:bodyPr>
            <a:normAutofit/>
          </a:bodyPr>
          <a:lstStyle/>
          <a:p>
            <a:pPr marL="0" indent="0">
              <a:buNone/>
            </a:pPr>
            <a:r>
              <a:rPr lang="en-US" sz="6600" dirty="0"/>
              <a:t> A probabilistic interpretation 			of linear regression</a:t>
            </a:r>
          </a:p>
          <a:p>
            <a:pPr marL="0" indent="0">
              <a:buNone/>
            </a:pPr>
            <a:r>
              <a:rPr lang="en-US" sz="4000" dirty="0"/>
              <a:t>(the ugly part from the course with probabilities </a:t>
            </a:r>
            <a:r>
              <a:rPr lang="en-US" sz="4000" dirty="0">
                <a:sym typeface="Wingdings" panose="05000000000000000000" pitchFamily="2" charset="2"/>
              </a:rPr>
              <a:t> </a:t>
            </a:r>
            <a:r>
              <a:rPr lang="en-US" sz="4000" dirty="0"/>
              <a:t>)</a:t>
            </a:r>
          </a:p>
          <a:p>
            <a:pPr marL="0" indent="0">
              <a:buNone/>
            </a:pPr>
            <a:endParaRPr lang="en-US" sz="6600" dirty="0"/>
          </a:p>
        </p:txBody>
      </p:sp>
      <p:pic>
        <p:nvPicPr>
          <p:cNvPr id="2" name="Picture 1">
            <a:extLst>
              <a:ext uri="{FF2B5EF4-FFF2-40B4-BE49-F238E27FC236}">
                <a16:creationId xmlns:a16="http://schemas.microsoft.com/office/drawing/2014/main" id="{08B3EF5A-3B58-093C-F0CE-D5CD02163BD1}"/>
              </a:ext>
            </a:extLst>
          </p:cNvPr>
          <p:cNvPicPr>
            <a:picLocks noChangeAspect="1"/>
          </p:cNvPicPr>
          <p:nvPr/>
        </p:nvPicPr>
        <p:blipFill>
          <a:blip r:embed="rId2"/>
          <a:stretch>
            <a:fillRect/>
          </a:stretch>
        </p:blipFill>
        <p:spPr>
          <a:xfrm>
            <a:off x="3898623" y="4255598"/>
            <a:ext cx="4394753" cy="1669161"/>
          </a:xfrm>
          <a:prstGeom prst="rect">
            <a:avLst/>
          </a:prstGeom>
        </p:spPr>
      </p:pic>
    </p:spTree>
    <p:extLst>
      <p:ext uri="{BB962C8B-B14F-4D97-AF65-F5344CB8AC3E}">
        <p14:creationId xmlns:p14="http://schemas.microsoft.com/office/powerpoint/2010/main" val="40690450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FE2D899-F03D-869B-E0C1-8B95483F6CBD}"/>
              </a:ext>
            </a:extLst>
          </p:cNvPr>
          <p:cNvPicPr>
            <a:picLocks noChangeAspect="1"/>
          </p:cNvPicPr>
          <p:nvPr/>
        </p:nvPicPr>
        <p:blipFill>
          <a:blip r:embed="rId2"/>
          <a:stretch>
            <a:fillRect/>
          </a:stretch>
        </p:blipFill>
        <p:spPr>
          <a:xfrm>
            <a:off x="208728" y="710591"/>
            <a:ext cx="11774543" cy="1152686"/>
          </a:xfrm>
          <a:prstGeom prst="rect">
            <a:avLst/>
          </a:prstGeom>
        </p:spPr>
      </p:pic>
      <p:pic>
        <p:nvPicPr>
          <p:cNvPr id="7" name="Picture 6">
            <a:extLst>
              <a:ext uri="{FF2B5EF4-FFF2-40B4-BE49-F238E27FC236}">
                <a16:creationId xmlns:a16="http://schemas.microsoft.com/office/drawing/2014/main" id="{34293944-4434-33D9-4BBB-0D28E013A9CB}"/>
              </a:ext>
            </a:extLst>
          </p:cNvPr>
          <p:cNvPicPr>
            <a:picLocks noChangeAspect="1"/>
          </p:cNvPicPr>
          <p:nvPr/>
        </p:nvPicPr>
        <p:blipFill>
          <a:blip r:embed="rId3"/>
          <a:stretch>
            <a:fillRect/>
          </a:stretch>
        </p:blipFill>
        <p:spPr>
          <a:xfrm>
            <a:off x="7772399" y="1520264"/>
            <a:ext cx="2389899" cy="406975"/>
          </a:xfrm>
          <a:prstGeom prst="rect">
            <a:avLst/>
          </a:prstGeom>
        </p:spPr>
      </p:pic>
      <p:sp>
        <p:nvSpPr>
          <p:cNvPr id="8" name="Rectangle 1">
            <a:extLst>
              <a:ext uri="{FF2B5EF4-FFF2-40B4-BE49-F238E27FC236}">
                <a16:creationId xmlns:a16="http://schemas.microsoft.com/office/drawing/2014/main" id="{CF12C579-2ECD-7A1B-05CA-FEF517886260}"/>
              </a:ext>
            </a:extLst>
          </p:cNvPr>
          <p:cNvSpPr>
            <a:spLocks noChangeArrowheads="1"/>
          </p:cNvSpPr>
          <p:nvPr/>
        </p:nvSpPr>
        <p:spPr bwMode="auto">
          <a:xfrm>
            <a:off x="863601" y="1927239"/>
            <a:ext cx="9382697"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Measurement errors</a:t>
            </a:r>
            <a:r>
              <a:rPr kumimoji="0" lang="en-US" altLang="en-US" sz="1800" b="0" i="0" u="none" strike="noStrike" cap="none" normalizeH="0" baseline="0" dirty="0">
                <a:ln>
                  <a:noFill/>
                </a:ln>
                <a:solidFill>
                  <a:schemeClr val="tx1"/>
                </a:solidFill>
                <a:effectLst/>
                <a:latin typeface="Arial" panose="020B0604020202020204" pitchFamily="34" charset="0"/>
              </a:rPr>
              <a:t>: Imperfections in the instruments or processes used to collect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External factors</a:t>
            </a:r>
            <a:r>
              <a:rPr kumimoji="0" lang="en-US" altLang="en-US" sz="1800" b="0" i="0" u="none" strike="noStrike" cap="none" normalizeH="0" baseline="0" dirty="0">
                <a:ln>
                  <a:noFill/>
                </a:ln>
                <a:solidFill>
                  <a:schemeClr val="tx1"/>
                </a:solidFill>
                <a:effectLst/>
                <a:latin typeface="Arial" panose="020B0604020202020204" pitchFamily="34" charset="0"/>
              </a:rPr>
              <a:t>: Influences from environmental variables that aren’t modeled. </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dirty="0">
                <a:latin typeface="Arial" panose="020B0604020202020204" pitchFamily="34" charset="0"/>
              </a:rPr>
              <a:t> etc.</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C9CFB08C-0789-6E01-AE74-7A40624504BC}"/>
              </a:ext>
            </a:extLst>
          </p:cNvPr>
          <p:cNvSpPr txBox="1"/>
          <p:nvPr/>
        </p:nvSpPr>
        <p:spPr>
          <a:xfrm>
            <a:off x="208728" y="3327738"/>
            <a:ext cx="11774543" cy="923330"/>
          </a:xfrm>
          <a:prstGeom prst="rect">
            <a:avLst/>
          </a:prstGeom>
          <a:noFill/>
        </p:spPr>
        <p:txBody>
          <a:bodyPr wrap="square">
            <a:spAutoFit/>
          </a:bodyPr>
          <a:lstStyle/>
          <a:p>
            <a:r>
              <a:rPr lang="en-US" dirty="0"/>
              <a:t>Imagine you're collecting data on house prices and you expect a linear relationship between the size of a house and its price. However, in reality, other factors (like the neighborhood, condition of the house, economic conditions) introduce noise into the data, so the actual price of a house deviates from the expected price based on its size.</a:t>
            </a:r>
          </a:p>
        </p:txBody>
      </p:sp>
      <p:sp>
        <p:nvSpPr>
          <p:cNvPr id="12" name="TextBox 11">
            <a:extLst>
              <a:ext uri="{FF2B5EF4-FFF2-40B4-BE49-F238E27FC236}">
                <a16:creationId xmlns:a16="http://schemas.microsoft.com/office/drawing/2014/main" id="{61374D27-DDE0-ED9B-DF8A-219C43F26A12}"/>
              </a:ext>
            </a:extLst>
          </p:cNvPr>
          <p:cNvSpPr txBox="1"/>
          <p:nvPr/>
        </p:nvSpPr>
        <p:spPr>
          <a:xfrm>
            <a:off x="208728" y="2958406"/>
            <a:ext cx="6096000"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i="0" u="none" strike="noStrike" cap="none" normalizeH="0" baseline="0" dirty="0">
                <a:ln>
                  <a:noFill/>
                </a:ln>
                <a:solidFill>
                  <a:schemeClr val="tx1"/>
                </a:solidFill>
                <a:effectLst/>
                <a:latin typeface="Arial" panose="020B0604020202020204" pitchFamily="34" charset="0"/>
              </a:rPr>
              <a:t>Example:</a:t>
            </a:r>
          </a:p>
        </p:txBody>
      </p:sp>
      <p:pic>
        <p:nvPicPr>
          <p:cNvPr id="16" name="Picture 15">
            <a:extLst>
              <a:ext uri="{FF2B5EF4-FFF2-40B4-BE49-F238E27FC236}">
                <a16:creationId xmlns:a16="http://schemas.microsoft.com/office/drawing/2014/main" id="{C8A21B3D-F1BB-F1A3-7AEC-5C3150DF6D0B}"/>
              </a:ext>
            </a:extLst>
          </p:cNvPr>
          <p:cNvPicPr>
            <a:picLocks noChangeAspect="1"/>
          </p:cNvPicPr>
          <p:nvPr/>
        </p:nvPicPr>
        <p:blipFill>
          <a:blip r:embed="rId4"/>
          <a:stretch>
            <a:fillRect/>
          </a:stretch>
        </p:blipFill>
        <p:spPr>
          <a:xfrm>
            <a:off x="208728" y="4520641"/>
            <a:ext cx="11466805" cy="1791688"/>
          </a:xfrm>
          <a:prstGeom prst="rect">
            <a:avLst/>
          </a:prstGeom>
        </p:spPr>
      </p:pic>
      <p:grpSp>
        <p:nvGrpSpPr>
          <p:cNvPr id="19" name="Group 18">
            <a:extLst>
              <a:ext uri="{FF2B5EF4-FFF2-40B4-BE49-F238E27FC236}">
                <a16:creationId xmlns:a16="http://schemas.microsoft.com/office/drawing/2014/main" id="{1F3CDE50-0BB8-C792-4BB6-679CEFC7031A}"/>
              </a:ext>
            </a:extLst>
          </p:cNvPr>
          <p:cNvGrpSpPr/>
          <p:nvPr/>
        </p:nvGrpSpPr>
        <p:grpSpPr>
          <a:xfrm>
            <a:off x="2258867" y="1786040"/>
            <a:ext cx="4887000" cy="185040"/>
            <a:chOff x="2258867" y="1786040"/>
            <a:chExt cx="4887000" cy="185040"/>
          </a:xfrm>
        </p:grpSpPr>
        <mc:AlternateContent xmlns:mc="http://schemas.openxmlformats.org/markup-compatibility/2006" xmlns:p14="http://schemas.microsoft.com/office/powerpoint/2010/main">
          <mc:Choice Requires="p14">
            <p:contentPart p14:bwMode="auto" r:id="rId5">
              <p14:nvContentPartPr>
                <p14:cNvPr id="17" name="Ink 16">
                  <a:extLst>
                    <a:ext uri="{FF2B5EF4-FFF2-40B4-BE49-F238E27FC236}">
                      <a16:creationId xmlns:a16="http://schemas.microsoft.com/office/drawing/2014/main" id="{8C6D32DB-03D2-DB8A-DF06-432D6E224E09}"/>
                    </a:ext>
                  </a:extLst>
                </p14:cNvPr>
                <p14:cNvContentPartPr/>
                <p14:nvPr/>
              </p14:nvContentPartPr>
              <p14:xfrm>
                <a:off x="2270387" y="1786040"/>
                <a:ext cx="4875480" cy="154440"/>
              </p14:xfrm>
            </p:contentPart>
          </mc:Choice>
          <mc:Fallback xmlns="">
            <p:pic>
              <p:nvPicPr>
                <p:cNvPr id="17" name="Ink 16">
                  <a:extLst>
                    <a:ext uri="{FF2B5EF4-FFF2-40B4-BE49-F238E27FC236}">
                      <a16:creationId xmlns:a16="http://schemas.microsoft.com/office/drawing/2014/main" id="{8C6D32DB-03D2-DB8A-DF06-432D6E224E09}"/>
                    </a:ext>
                  </a:extLst>
                </p:cNvPr>
                <p:cNvPicPr/>
                <p:nvPr/>
              </p:nvPicPr>
              <p:blipFill>
                <a:blip r:embed="rId6"/>
                <a:stretch>
                  <a:fillRect/>
                </a:stretch>
              </p:blipFill>
              <p:spPr>
                <a:xfrm>
                  <a:off x="2252747" y="1768040"/>
                  <a:ext cx="4911120" cy="190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8" name="Ink 17">
                  <a:extLst>
                    <a:ext uri="{FF2B5EF4-FFF2-40B4-BE49-F238E27FC236}">
                      <a16:creationId xmlns:a16="http://schemas.microsoft.com/office/drawing/2014/main" id="{5B800527-4CDB-6E08-29AD-39C598A90055}"/>
                    </a:ext>
                  </a:extLst>
                </p14:cNvPr>
                <p14:cNvContentPartPr/>
                <p14:nvPr/>
              </p14:nvContentPartPr>
              <p14:xfrm>
                <a:off x="2258867" y="1811600"/>
                <a:ext cx="194040" cy="159480"/>
              </p14:xfrm>
            </p:contentPart>
          </mc:Choice>
          <mc:Fallback xmlns="">
            <p:pic>
              <p:nvPicPr>
                <p:cNvPr id="18" name="Ink 17">
                  <a:extLst>
                    <a:ext uri="{FF2B5EF4-FFF2-40B4-BE49-F238E27FC236}">
                      <a16:creationId xmlns:a16="http://schemas.microsoft.com/office/drawing/2014/main" id="{5B800527-4CDB-6E08-29AD-39C598A90055}"/>
                    </a:ext>
                  </a:extLst>
                </p:cNvPr>
                <p:cNvPicPr/>
                <p:nvPr/>
              </p:nvPicPr>
              <p:blipFill>
                <a:blip r:embed="rId8"/>
                <a:stretch>
                  <a:fillRect/>
                </a:stretch>
              </p:blipFill>
              <p:spPr>
                <a:xfrm>
                  <a:off x="2241227" y="1793960"/>
                  <a:ext cx="229680" cy="195120"/>
                </a:xfrm>
                <a:prstGeom prst="rect">
                  <a:avLst/>
                </a:prstGeom>
              </p:spPr>
            </p:pic>
          </mc:Fallback>
        </mc:AlternateContent>
      </p:grpSp>
      <p:pic>
        <p:nvPicPr>
          <p:cNvPr id="2" name="Picture 1">
            <a:extLst>
              <a:ext uri="{FF2B5EF4-FFF2-40B4-BE49-F238E27FC236}">
                <a16:creationId xmlns:a16="http://schemas.microsoft.com/office/drawing/2014/main" id="{1BA5B5A4-E857-894D-DBD7-B7978B1776BB}"/>
              </a:ext>
            </a:extLst>
          </p:cNvPr>
          <p:cNvPicPr>
            <a:picLocks noChangeAspect="1"/>
          </p:cNvPicPr>
          <p:nvPr/>
        </p:nvPicPr>
        <p:blipFill>
          <a:blip r:embed="rId9"/>
          <a:stretch>
            <a:fillRect/>
          </a:stretch>
        </p:blipFill>
        <p:spPr>
          <a:xfrm>
            <a:off x="114023" y="5715529"/>
            <a:ext cx="2578377" cy="979287"/>
          </a:xfrm>
          <a:prstGeom prst="rect">
            <a:avLst/>
          </a:prstGeom>
        </p:spPr>
      </p:pic>
    </p:spTree>
    <p:extLst>
      <p:ext uri="{BB962C8B-B14F-4D97-AF65-F5344CB8AC3E}">
        <p14:creationId xmlns:p14="http://schemas.microsoft.com/office/powerpoint/2010/main" val="11382243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7522454-EA57-CA25-C947-26FA75CCDD6A}"/>
              </a:ext>
            </a:extLst>
          </p:cNvPr>
          <p:cNvPicPr>
            <a:picLocks noChangeAspect="1"/>
          </p:cNvPicPr>
          <p:nvPr/>
        </p:nvPicPr>
        <p:blipFill>
          <a:blip r:embed="rId2"/>
          <a:stretch>
            <a:fillRect/>
          </a:stretch>
        </p:blipFill>
        <p:spPr>
          <a:xfrm>
            <a:off x="393463" y="531184"/>
            <a:ext cx="10964805" cy="1409897"/>
          </a:xfrm>
          <a:prstGeom prst="rect">
            <a:avLst/>
          </a:prstGeom>
        </p:spPr>
      </p:pic>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50949282-CF70-0D7B-919A-FD462D439816}"/>
                  </a:ext>
                </a:extLst>
              </p14:cNvPr>
              <p14:cNvContentPartPr/>
              <p14:nvPr/>
            </p14:nvContentPartPr>
            <p14:xfrm>
              <a:off x="7821947" y="1082240"/>
              <a:ext cx="1814760" cy="832320"/>
            </p14:xfrm>
          </p:contentPart>
        </mc:Choice>
        <mc:Fallback xmlns="">
          <p:pic>
            <p:nvPicPr>
              <p:cNvPr id="8" name="Ink 7">
                <a:extLst>
                  <a:ext uri="{FF2B5EF4-FFF2-40B4-BE49-F238E27FC236}">
                    <a16:creationId xmlns:a16="http://schemas.microsoft.com/office/drawing/2014/main" id="{50949282-CF70-0D7B-919A-FD462D439816}"/>
                  </a:ext>
                </a:extLst>
              </p:cNvPr>
              <p:cNvPicPr/>
              <p:nvPr/>
            </p:nvPicPr>
            <p:blipFill>
              <a:blip r:embed="rId4"/>
              <a:stretch>
                <a:fillRect/>
              </a:stretch>
            </p:blipFill>
            <p:spPr>
              <a:xfrm>
                <a:off x="7803947" y="1064600"/>
                <a:ext cx="1850400" cy="8679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F9281EE7-C64C-251D-B6DC-6E53E09C68C1}"/>
                  </a:ext>
                </a:extLst>
              </p14:cNvPr>
              <p14:cNvContentPartPr/>
              <p14:nvPr/>
            </p14:nvContentPartPr>
            <p14:xfrm>
              <a:off x="8737427" y="2006360"/>
              <a:ext cx="7200" cy="295920"/>
            </p14:xfrm>
          </p:contentPart>
        </mc:Choice>
        <mc:Fallback xmlns="">
          <p:pic>
            <p:nvPicPr>
              <p:cNvPr id="9" name="Ink 8">
                <a:extLst>
                  <a:ext uri="{FF2B5EF4-FFF2-40B4-BE49-F238E27FC236}">
                    <a16:creationId xmlns:a16="http://schemas.microsoft.com/office/drawing/2014/main" id="{F9281EE7-C64C-251D-B6DC-6E53E09C68C1}"/>
                  </a:ext>
                </a:extLst>
              </p:cNvPr>
              <p:cNvPicPr/>
              <p:nvPr/>
            </p:nvPicPr>
            <p:blipFill>
              <a:blip r:embed="rId6"/>
              <a:stretch>
                <a:fillRect/>
              </a:stretch>
            </p:blipFill>
            <p:spPr>
              <a:xfrm>
                <a:off x="8719427" y="1988720"/>
                <a:ext cx="42840" cy="3315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4" name="Ink 13">
                <a:extLst>
                  <a:ext uri="{FF2B5EF4-FFF2-40B4-BE49-F238E27FC236}">
                    <a16:creationId xmlns:a16="http://schemas.microsoft.com/office/drawing/2014/main" id="{071901CB-193A-0FB6-5FC8-0AB43D612B73}"/>
                  </a:ext>
                </a:extLst>
              </p14:cNvPr>
              <p14:cNvContentPartPr/>
              <p14:nvPr/>
            </p14:nvContentPartPr>
            <p14:xfrm>
              <a:off x="8593787" y="2218040"/>
              <a:ext cx="274680" cy="127800"/>
            </p14:xfrm>
          </p:contentPart>
        </mc:Choice>
        <mc:Fallback xmlns="">
          <p:pic>
            <p:nvPicPr>
              <p:cNvPr id="14" name="Ink 13">
                <a:extLst>
                  <a:ext uri="{FF2B5EF4-FFF2-40B4-BE49-F238E27FC236}">
                    <a16:creationId xmlns:a16="http://schemas.microsoft.com/office/drawing/2014/main" id="{071901CB-193A-0FB6-5FC8-0AB43D612B73}"/>
                  </a:ext>
                </a:extLst>
              </p:cNvPr>
              <p:cNvPicPr/>
              <p:nvPr/>
            </p:nvPicPr>
            <p:blipFill>
              <a:blip r:embed="rId8"/>
              <a:stretch>
                <a:fillRect/>
              </a:stretch>
            </p:blipFill>
            <p:spPr>
              <a:xfrm>
                <a:off x="8575787" y="2200040"/>
                <a:ext cx="310320" cy="163440"/>
              </a:xfrm>
              <a:prstGeom prst="rect">
                <a:avLst/>
              </a:prstGeom>
            </p:spPr>
          </p:pic>
        </mc:Fallback>
      </mc:AlternateContent>
      <p:sp>
        <p:nvSpPr>
          <p:cNvPr id="15" name="TextBox 14">
            <a:extLst>
              <a:ext uri="{FF2B5EF4-FFF2-40B4-BE49-F238E27FC236}">
                <a16:creationId xmlns:a16="http://schemas.microsoft.com/office/drawing/2014/main" id="{E05EDC46-A18A-6D32-E19C-87B013F1307C}"/>
              </a:ext>
            </a:extLst>
          </p:cNvPr>
          <p:cNvSpPr txBox="1"/>
          <p:nvPr/>
        </p:nvSpPr>
        <p:spPr>
          <a:xfrm>
            <a:off x="7601626" y="2367559"/>
            <a:ext cx="4506973" cy="646331"/>
          </a:xfrm>
          <a:prstGeom prst="rect">
            <a:avLst/>
          </a:prstGeom>
          <a:noFill/>
        </p:spPr>
        <p:txBody>
          <a:bodyPr wrap="square" rtlCol="0">
            <a:spAutoFit/>
          </a:bodyPr>
          <a:lstStyle/>
          <a:p>
            <a:r>
              <a:rPr lang="en-US" b="1" i="1" dirty="0"/>
              <a:t>residual error </a:t>
            </a:r>
            <a:r>
              <a:rPr lang="en-US" dirty="0"/>
              <a:t>follows a normal distribution with mean 0 and variance</a:t>
            </a:r>
            <a:endParaRPr lang="en-US" b="1" i="1" dirty="0"/>
          </a:p>
        </p:txBody>
      </p:sp>
      <p:pic>
        <p:nvPicPr>
          <p:cNvPr id="17" name="Picture 16">
            <a:extLst>
              <a:ext uri="{FF2B5EF4-FFF2-40B4-BE49-F238E27FC236}">
                <a16:creationId xmlns:a16="http://schemas.microsoft.com/office/drawing/2014/main" id="{F74A4A2B-484D-E312-70CD-B13617B896FE}"/>
              </a:ext>
            </a:extLst>
          </p:cNvPr>
          <p:cNvPicPr>
            <a:picLocks noChangeAspect="1"/>
          </p:cNvPicPr>
          <p:nvPr/>
        </p:nvPicPr>
        <p:blipFill>
          <a:blip r:embed="rId9"/>
          <a:stretch>
            <a:fillRect/>
          </a:stretch>
        </p:blipFill>
        <p:spPr>
          <a:xfrm>
            <a:off x="10276392" y="2690724"/>
            <a:ext cx="281541" cy="242438"/>
          </a:xfrm>
          <a:prstGeom prst="rect">
            <a:avLst/>
          </a:prstGeom>
        </p:spPr>
      </p:pic>
      <p:pic>
        <p:nvPicPr>
          <p:cNvPr id="21" name="Picture 20">
            <a:extLst>
              <a:ext uri="{FF2B5EF4-FFF2-40B4-BE49-F238E27FC236}">
                <a16:creationId xmlns:a16="http://schemas.microsoft.com/office/drawing/2014/main" id="{65B24C64-9436-6DF6-7C46-77FFFE31E9EF}"/>
              </a:ext>
            </a:extLst>
          </p:cNvPr>
          <p:cNvPicPr>
            <a:picLocks noChangeAspect="1"/>
          </p:cNvPicPr>
          <p:nvPr/>
        </p:nvPicPr>
        <p:blipFill>
          <a:blip r:embed="rId10"/>
          <a:stretch>
            <a:fillRect/>
          </a:stretch>
        </p:blipFill>
        <p:spPr>
          <a:xfrm>
            <a:off x="393463" y="3461998"/>
            <a:ext cx="4703470" cy="233748"/>
          </a:xfrm>
          <a:prstGeom prst="rect">
            <a:avLst/>
          </a:prstGeom>
        </p:spPr>
      </p:pic>
      <p:sp>
        <p:nvSpPr>
          <p:cNvPr id="22" name="Arrow: Left-Right 21">
            <a:extLst>
              <a:ext uri="{FF2B5EF4-FFF2-40B4-BE49-F238E27FC236}">
                <a16:creationId xmlns:a16="http://schemas.microsoft.com/office/drawing/2014/main" id="{5F4D04D4-440F-F5C4-187D-71994C9E0350}"/>
              </a:ext>
            </a:extLst>
          </p:cNvPr>
          <p:cNvSpPr/>
          <p:nvPr/>
        </p:nvSpPr>
        <p:spPr>
          <a:xfrm>
            <a:off x="5250855" y="3461998"/>
            <a:ext cx="718144" cy="233748"/>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7BD931FC-844D-D515-1B63-E27570EDAACC}"/>
              </a:ext>
            </a:extLst>
          </p:cNvPr>
          <p:cNvSpPr txBox="1"/>
          <p:nvPr/>
        </p:nvSpPr>
        <p:spPr>
          <a:xfrm>
            <a:off x="6069347" y="3394206"/>
            <a:ext cx="4834466" cy="369332"/>
          </a:xfrm>
          <a:prstGeom prst="rect">
            <a:avLst/>
          </a:prstGeom>
          <a:noFill/>
        </p:spPr>
        <p:txBody>
          <a:bodyPr wrap="square" rtlCol="0">
            <a:spAutoFit/>
          </a:bodyPr>
          <a:lstStyle/>
          <a:p>
            <a:r>
              <a:rPr lang="en-US" dirty="0"/>
              <a:t>the </a:t>
            </a:r>
            <a:r>
              <a:rPr lang="en-US" i="1" dirty="0"/>
              <a:t>likelihood</a:t>
            </a:r>
            <a:r>
              <a:rPr lang="en-US" dirty="0"/>
              <a:t> of appearing the </a:t>
            </a:r>
            <a:r>
              <a:rPr lang="en-US" b="1" i="1" dirty="0"/>
              <a:t>residual error</a:t>
            </a:r>
          </a:p>
        </p:txBody>
      </p:sp>
      <p:sp>
        <p:nvSpPr>
          <p:cNvPr id="25" name="TextBox 24">
            <a:extLst>
              <a:ext uri="{FF2B5EF4-FFF2-40B4-BE49-F238E27FC236}">
                <a16:creationId xmlns:a16="http://schemas.microsoft.com/office/drawing/2014/main" id="{001C3A35-BCCC-AA75-C60F-33E89BA1BC44}"/>
              </a:ext>
            </a:extLst>
          </p:cNvPr>
          <p:cNvSpPr txBox="1"/>
          <p:nvPr/>
        </p:nvSpPr>
        <p:spPr>
          <a:xfrm>
            <a:off x="651934" y="4143854"/>
            <a:ext cx="11032066" cy="1200329"/>
          </a:xfrm>
          <a:prstGeom prst="rect">
            <a:avLst/>
          </a:prstGeom>
          <a:noFill/>
        </p:spPr>
        <p:txBody>
          <a:bodyPr wrap="square">
            <a:spAutoFit/>
          </a:bodyPr>
          <a:lstStyle/>
          <a:p>
            <a:pPr marL="285750" indent="-285750">
              <a:buFont typeface="Arial" panose="020B0604020202020204" pitchFamily="34" charset="0"/>
              <a:buChar char="•"/>
            </a:pPr>
            <a:r>
              <a:rPr lang="en-US" dirty="0"/>
              <a:t>The smaller the residual   	      , the higher the likelihood of observing that data point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higher the residual  	                       , the smaller the likelihood of observing that data point</a:t>
            </a:r>
          </a:p>
          <a:p>
            <a:pPr marL="285750" indent="-285750">
              <a:buFont typeface="Arial" panose="020B0604020202020204" pitchFamily="34" charset="0"/>
              <a:buChar char="•"/>
            </a:pPr>
            <a:endParaRPr lang="en-US" dirty="0"/>
          </a:p>
        </p:txBody>
      </p:sp>
      <p:pic>
        <p:nvPicPr>
          <p:cNvPr id="27" name="Picture 26">
            <a:extLst>
              <a:ext uri="{FF2B5EF4-FFF2-40B4-BE49-F238E27FC236}">
                <a16:creationId xmlns:a16="http://schemas.microsoft.com/office/drawing/2014/main" id="{47A53BB4-C236-555E-2A3D-2BE4946249C6}"/>
              </a:ext>
            </a:extLst>
          </p:cNvPr>
          <p:cNvPicPr>
            <a:picLocks noChangeAspect="1"/>
          </p:cNvPicPr>
          <p:nvPr/>
        </p:nvPicPr>
        <p:blipFill>
          <a:blip r:embed="rId11"/>
          <a:stretch>
            <a:fillRect/>
          </a:stretch>
        </p:blipFill>
        <p:spPr>
          <a:xfrm>
            <a:off x="3473219" y="4143854"/>
            <a:ext cx="1174982" cy="310627"/>
          </a:xfrm>
          <a:prstGeom prst="rect">
            <a:avLst/>
          </a:prstGeom>
        </p:spPr>
      </p:pic>
      <p:pic>
        <p:nvPicPr>
          <p:cNvPr id="30" name="Picture 29">
            <a:extLst>
              <a:ext uri="{FF2B5EF4-FFF2-40B4-BE49-F238E27FC236}">
                <a16:creationId xmlns:a16="http://schemas.microsoft.com/office/drawing/2014/main" id="{857163A5-5403-3011-E17E-AA9E56E3F03F}"/>
              </a:ext>
            </a:extLst>
          </p:cNvPr>
          <p:cNvPicPr>
            <a:picLocks noChangeAspect="1"/>
          </p:cNvPicPr>
          <p:nvPr/>
        </p:nvPicPr>
        <p:blipFill>
          <a:blip r:embed="rId11"/>
          <a:stretch>
            <a:fillRect/>
          </a:stretch>
        </p:blipFill>
        <p:spPr>
          <a:xfrm>
            <a:off x="3337753" y="4679483"/>
            <a:ext cx="1174982" cy="310627"/>
          </a:xfrm>
          <a:prstGeom prst="rect">
            <a:avLst/>
          </a:prstGeom>
        </p:spPr>
      </p:pic>
      <p:pic>
        <p:nvPicPr>
          <p:cNvPr id="3" name="Picture 2">
            <a:extLst>
              <a:ext uri="{FF2B5EF4-FFF2-40B4-BE49-F238E27FC236}">
                <a16:creationId xmlns:a16="http://schemas.microsoft.com/office/drawing/2014/main" id="{08381376-F78E-7E7D-4784-0072CE5D12DB}"/>
              </a:ext>
            </a:extLst>
          </p:cNvPr>
          <p:cNvPicPr>
            <a:picLocks noChangeAspect="1"/>
          </p:cNvPicPr>
          <p:nvPr/>
        </p:nvPicPr>
        <p:blipFill>
          <a:blip r:embed="rId12"/>
          <a:stretch>
            <a:fillRect/>
          </a:stretch>
        </p:blipFill>
        <p:spPr>
          <a:xfrm>
            <a:off x="114023" y="5715529"/>
            <a:ext cx="2578377" cy="979287"/>
          </a:xfrm>
          <a:prstGeom prst="rect">
            <a:avLst/>
          </a:prstGeom>
        </p:spPr>
      </p:pic>
    </p:spTree>
    <p:extLst>
      <p:ext uri="{BB962C8B-B14F-4D97-AF65-F5344CB8AC3E}">
        <p14:creationId xmlns:p14="http://schemas.microsoft.com/office/powerpoint/2010/main" val="2850299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9AB002F-CA8B-2609-9C7E-E7F898FFA003}"/>
              </a:ext>
            </a:extLst>
          </p:cNvPr>
          <p:cNvPicPr>
            <a:picLocks noChangeAspect="1"/>
          </p:cNvPicPr>
          <p:nvPr/>
        </p:nvPicPr>
        <p:blipFill>
          <a:blip r:embed="rId2"/>
          <a:stretch>
            <a:fillRect/>
          </a:stretch>
        </p:blipFill>
        <p:spPr>
          <a:xfrm>
            <a:off x="257644" y="113015"/>
            <a:ext cx="4758996" cy="6444688"/>
          </a:xfrm>
          <a:prstGeom prst="rect">
            <a:avLst/>
          </a:prstGeom>
        </p:spPr>
      </p:pic>
      <p:cxnSp>
        <p:nvCxnSpPr>
          <p:cNvPr id="9" name="Straight Connector 8">
            <a:extLst>
              <a:ext uri="{FF2B5EF4-FFF2-40B4-BE49-F238E27FC236}">
                <a16:creationId xmlns:a16="http://schemas.microsoft.com/office/drawing/2014/main" id="{30E1247A-126A-D5ED-0D80-96CDF7BF64B1}"/>
              </a:ext>
            </a:extLst>
          </p:cNvPr>
          <p:cNvCxnSpPr>
            <a:cxnSpLocks/>
            <a:endCxn id="2" idx="1"/>
          </p:cNvCxnSpPr>
          <p:nvPr/>
        </p:nvCxnSpPr>
        <p:spPr>
          <a:xfrm flipV="1">
            <a:off x="2853267" y="1439334"/>
            <a:ext cx="3115733" cy="12446"/>
          </a:xfrm>
          <a:prstGeom prst="line">
            <a:avLst/>
          </a:prstGeom>
          <a:ln w="38100" cap="flat" cmpd="sng" algn="ctr">
            <a:solidFill>
              <a:schemeClr val="dk1"/>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2" name="TextBox 1">
            <a:extLst>
              <a:ext uri="{FF2B5EF4-FFF2-40B4-BE49-F238E27FC236}">
                <a16:creationId xmlns:a16="http://schemas.microsoft.com/office/drawing/2014/main" id="{B06EACB9-4E76-88BD-479B-ABA628C15568}"/>
              </a:ext>
            </a:extLst>
          </p:cNvPr>
          <p:cNvSpPr txBox="1"/>
          <p:nvPr/>
        </p:nvSpPr>
        <p:spPr>
          <a:xfrm>
            <a:off x="5969000" y="1254668"/>
            <a:ext cx="1752600" cy="369332"/>
          </a:xfrm>
          <a:prstGeom prst="rect">
            <a:avLst/>
          </a:prstGeom>
          <a:noFill/>
        </p:spPr>
        <p:txBody>
          <a:bodyPr wrap="square" rtlCol="0">
            <a:spAutoFit/>
          </a:bodyPr>
          <a:lstStyle/>
          <a:p>
            <a:r>
              <a:rPr lang="en-US" b="1" dirty="0">
                <a:effectLst>
                  <a:outerShdw blurRad="38100" dist="38100" dir="2700000" algn="tl">
                    <a:srgbClr val="000000">
                      <a:alpha val="43137"/>
                    </a:srgbClr>
                  </a:outerShdw>
                </a:effectLst>
              </a:rPr>
              <a:t>today’s lab</a:t>
            </a:r>
          </a:p>
        </p:txBody>
      </p:sp>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6D3CD1F7-69FD-CC18-62FF-9AE2F9BD3F65}"/>
                  </a:ext>
                </a:extLst>
              </p14:cNvPr>
              <p14:cNvContentPartPr/>
              <p14:nvPr/>
            </p14:nvContentPartPr>
            <p14:xfrm>
              <a:off x="744707" y="1252160"/>
              <a:ext cx="2008440" cy="399240"/>
            </p14:xfrm>
          </p:contentPart>
        </mc:Choice>
        <mc:Fallback xmlns="">
          <p:pic>
            <p:nvPicPr>
              <p:cNvPr id="6" name="Ink 5">
                <a:extLst>
                  <a:ext uri="{FF2B5EF4-FFF2-40B4-BE49-F238E27FC236}">
                    <a16:creationId xmlns:a16="http://schemas.microsoft.com/office/drawing/2014/main" id="{6D3CD1F7-69FD-CC18-62FF-9AE2F9BD3F65}"/>
                  </a:ext>
                </a:extLst>
              </p:cNvPr>
              <p:cNvPicPr/>
              <p:nvPr/>
            </p:nvPicPr>
            <p:blipFill>
              <a:blip r:embed="rId4"/>
              <a:stretch>
                <a:fillRect/>
              </a:stretch>
            </p:blipFill>
            <p:spPr>
              <a:xfrm>
                <a:off x="727067" y="1234160"/>
                <a:ext cx="2044080" cy="434880"/>
              </a:xfrm>
              <a:prstGeom prst="rect">
                <a:avLst/>
              </a:prstGeom>
            </p:spPr>
          </p:pic>
        </mc:Fallback>
      </mc:AlternateContent>
    </p:spTree>
    <p:extLst>
      <p:ext uri="{BB962C8B-B14F-4D97-AF65-F5344CB8AC3E}">
        <p14:creationId xmlns:p14="http://schemas.microsoft.com/office/powerpoint/2010/main" val="41502341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4408DA-CA17-871E-D00F-83FEF65CB0D2}"/>
              </a:ext>
            </a:extLst>
          </p:cNvPr>
          <p:cNvPicPr>
            <a:picLocks noChangeAspect="1"/>
          </p:cNvPicPr>
          <p:nvPr/>
        </p:nvPicPr>
        <p:blipFill>
          <a:blip r:embed="rId2"/>
          <a:stretch>
            <a:fillRect/>
          </a:stretch>
        </p:blipFill>
        <p:spPr>
          <a:xfrm>
            <a:off x="146818" y="324784"/>
            <a:ext cx="11745964" cy="1771897"/>
          </a:xfrm>
          <a:prstGeom prst="rect">
            <a:avLst/>
          </a:prstGeom>
        </p:spPr>
      </p:pic>
      <p:pic>
        <p:nvPicPr>
          <p:cNvPr id="7" name="Picture 6">
            <a:extLst>
              <a:ext uri="{FF2B5EF4-FFF2-40B4-BE49-F238E27FC236}">
                <a16:creationId xmlns:a16="http://schemas.microsoft.com/office/drawing/2014/main" id="{C88E3423-7E23-7A8D-555C-18EF7C95411A}"/>
              </a:ext>
            </a:extLst>
          </p:cNvPr>
          <p:cNvPicPr>
            <a:picLocks noChangeAspect="1"/>
          </p:cNvPicPr>
          <p:nvPr/>
        </p:nvPicPr>
        <p:blipFill>
          <a:blip r:embed="rId3"/>
          <a:stretch>
            <a:fillRect/>
          </a:stretch>
        </p:blipFill>
        <p:spPr>
          <a:xfrm>
            <a:off x="2353201" y="4237372"/>
            <a:ext cx="7621064" cy="1047896"/>
          </a:xfrm>
          <a:prstGeom prst="rect">
            <a:avLst/>
          </a:prstGeom>
        </p:spPr>
      </p:pic>
      <p:grpSp>
        <p:nvGrpSpPr>
          <p:cNvPr id="10" name="Group 9">
            <a:extLst>
              <a:ext uri="{FF2B5EF4-FFF2-40B4-BE49-F238E27FC236}">
                <a16:creationId xmlns:a16="http://schemas.microsoft.com/office/drawing/2014/main" id="{EDB41560-30B0-A9D5-7B39-746C66FBE8A4}"/>
              </a:ext>
            </a:extLst>
          </p:cNvPr>
          <p:cNvGrpSpPr/>
          <p:nvPr/>
        </p:nvGrpSpPr>
        <p:grpSpPr>
          <a:xfrm>
            <a:off x="3064907" y="5062760"/>
            <a:ext cx="431640" cy="1057320"/>
            <a:chOff x="3064907" y="5062760"/>
            <a:chExt cx="431640" cy="1057320"/>
          </a:xfrm>
        </p:grpSpPr>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F415B0B8-2856-35C1-FC60-1D0730DAEFE3}"/>
                    </a:ext>
                  </a:extLst>
                </p14:cNvPr>
                <p14:cNvContentPartPr/>
                <p14:nvPr/>
              </p14:nvContentPartPr>
              <p14:xfrm>
                <a:off x="3259307" y="5062760"/>
                <a:ext cx="17640" cy="1014840"/>
              </p14:xfrm>
            </p:contentPart>
          </mc:Choice>
          <mc:Fallback xmlns="">
            <p:pic>
              <p:nvPicPr>
                <p:cNvPr id="8" name="Ink 7">
                  <a:extLst>
                    <a:ext uri="{FF2B5EF4-FFF2-40B4-BE49-F238E27FC236}">
                      <a16:creationId xmlns:a16="http://schemas.microsoft.com/office/drawing/2014/main" id="{F415B0B8-2856-35C1-FC60-1D0730DAEFE3}"/>
                    </a:ext>
                  </a:extLst>
                </p:cNvPr>
                <p:cNvPicPr/>
                <p:nvPr/>
              </p:nvPicPr>
              <p:blipFill>
                <a:blip r:embed="rId5"/>
                <a:stretch>
                  <a:fillRect/>
                </a:stretch>
              </p:blipFill>
              <p:spPr>
                <a:xfrm>
                  <a:off x="3241667" y="5045120"/>
                  <a:ext cx="53280" cy="10504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CAF96DFB-7E13-7471-6AC5-B6122D4FDFB3}"/>
                    </a:ext>
                  </a:extLst>
                </p14:cNvPr>
                <p14:cNvContentPartPr/>
                <p14:nvPr/>
              </p14:nvContentPartPr>
              <p14:xfrm>
                <a:off x="3064907" y="5946200"/>
                <a:ext cx="431640" cy="173880"/>
              </p14:xfrm>
            </p:contentPart>
          </mc:Choice>
          <mc:Fallback xmlns="">
            <p:pic>
              <p:nvPicPr>
                <p:cNvPr id="9" name="Ink 8">
                  <a:extLst>
                    <a:ext uri="{FF2B5EF4-FFF2-40B4-BE49-F238E27FC236}">
                      <a16:creationId xmlns:a16="http://schemas.microsoft.com/office/drawing/2014/main" id="{CAF96DFB-7E13-7471-6AC5-B6122D4FDFB3}"/>
                    </a:ext>
                  </a:extLst>
                </p:cNvPr>
                <p:cNvPicPr/>
                <p:nvPr/>
              </p:nvPicPr>
              <p:blipFill>
                <a:blip r:embed="rId7"/>
                <a:stretch>
                  <a:fillRect/>
                </a:stretch>
              </p:blipFill>
              <p:spPr>
                <a:xfrm>
                  <a:off x="3046907" y="5928200"/>
                  <a:ext cx="467280" cy="209520"/>
                </a:xfrm>
                <a:prstGeom prst="rect">
                  <a:avLst/>
                </a:prstGeom>
              </p:spPr>
            </p:pic>
          </mc:Fallback>
        </mc:AlternateContent>
      </p:grpSp>
      <p:sp>
        <p:nvSpPr>
          <p:cNvPr id="11" name="TextBox 10">
            <a:extLst>
              <a:ext uri="{FF2B5EF4-FFF2-40B4-BE49-F238E27FC236}">
                <a16:creationId xmlns:a16="http://schemas.microsoft.com/office/drawing/2014/main" id="{F22926A6-855A-FDDE-4921-9FFD5F59002C}"/>
              </a:ext>
            </a:extLst>
          </p:cNvPr>
          <p:cNvSpPr txBox="1"/>
          <p:nvPr/>
        </p:nvSpPr>
        <p:spPr>
          <a:xfrm>
            <a:off x="2946400" y="6162564"/>
            <a:ext cx="3073400" cy="369332"/>
          </a:xfrm>
          <a:prstGeom prst="rect">
            <a:avLst/>
          </a:prstGeom>
          <a:noFill/>
        </p:spPr>
        <p:txBody>
          <a:bodyPr wrap="square" rtlCol="0">
            <a:spAutoFit/>
          </a:bodyPr>
          <a:lstStyle/>
          <a:p>
            <a:r>
              <a:rPr lang="en-US" b="1" i="1" dirty="0"/>
              <a:t>negative log-likelihood</a:t>
            </a:r>
          </a:p>
        </p:txBody>
      </p:sp>
      <p:sp>
        <p:nvSpPr>
          <p:cNvPr id="12" name="Arrow: Down 11">
            <a:extLst>
              <a:ext uri="{FF2B5EF4-FFF2-40B4-BE49-F238E27FC236}">
                <a16:creationId xmlns:a16="http://schemas.microsoft.com/office/drawing/2014/main" id="{AE5ECA49-2A35-EDE3-AF55-7BD637EAB22F}"/>
              </a:ext>
            </a:extLst>
          </p:cNvPr>
          <p:cNvSpPr/>
          <p:nvPr/>
        </p:nvSpPr>
        <p:spPr>
          <a:xfrm>
            <a:off x="5227150" y="2058537"/>
            <a:ext cx="484632" cy="217883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A0BD8977-DDF4-4DF3-09AC-435A326045B7}"/>
              </a:ext>
            </a:extLst>
          </p:cNvPr>
          <p:cNvSpPr txBox="1"/>
          <p:nvPr/>
        </p:nvSpPr>
        <p:spPr>
          <a:xfrm>
            <a:off x="5711782" y="2843861"/>
            <a:ext cx="5345684" cy="646331"/>
          </a:xfrm>
          <a:prstGeom prst="rect">
            <a:avLst/>
          </a:prstGeom>
          <a:noFill/>
        </p:spPr>
        <p:txBody>
          <a:bodyPr wrap="square" rtlCol="0">
            <a:spAutoFit/>
          </a:bodyPr>
          <a:lstStyle/>
          <a:p>
            <a:r>
              <a:rPr lang="en-US" dirty="0"/>
              <a:t>maximizing the product of many exponentials might be difficult, so we instead minimize the following:</a:t>
            </a:r>
          </a:p>
        </p:txBody>
      </p:sp>
      <p:sp>
        <p:nvSpPr>
          <p:cNvPr id="14" name="TextBox 13">
            <a:extLst>
              <a:ext uri="{FF2B5EF4-FFF2-40B4-BE49-F238E27FC236}">
                <a16:creationId xmlns:a16="http://schemas.microsoft.com/office/drawing/2014/main" id="{6FB477CB-FD04-4A56-FECF-CB80FB6C46A5}"/>
              </a:ext>
            </a:extLst>
          </p:cNvPr>
          <p:cNvSpPr txBox="1"/>
          <p:nvPr/>
        </p:nvSpPr>
        <p:spPr>
          <a:xfrm>
            <a:off x="472969" y="5386117"/>
            <a:ext cx="1880232" cy="646331"/>
          </a:xfrm>
          <a:prstGeom prst="rect">
            <a:avLst/>
          </a:prstGeom>
          <a:noFill/>
        </p:spPr>
        <p:txBody>
          <a:bodyPr wrap="square" rtlCol="0">
            <a:spAutoFit/>
          </a:bodyPr>
          <a:lstStyle/>
          <a:p>
            <a:r>
              <a:rPr lang="en-US" b="1" dirty="0">
                <a:highlight>
                  <a:srgbClr val="FFFF00"/>
                </a:highlight>
              </a:rPr>
              <a:t>we want to minimize this!</a:t>
            </a:r>
          </a:p>
        </p:txBody>
      </p:sp>
      <p:grpSp>
        <p:nvGrpSpPr>
          <p:cNvPr id="17" name="Group 16">
            <a:extLst>
              <a:ext uri="{FF2B5EF4-FFF2-40B4-BE49-F238E27FC236}">
                <a16:creationId xmlns:a16="http://schemas.microsoft.com/office/drawing/2014/main" id="{43B8FF47-EDBE-79D4-3145-4A53722CEFF2}"/>
              </a:ext>
            </a:extLst>
          </p:cNvPr>
          <p:cNvGrpSpPr/>
          <p:nvPr/>
        </p:nvGrpSpPr>
        <p:grpSpPr>
          <a:xfrm>
            <a:off x="1634267" y="4935320"/>
            <a:ext cx="930240" cy="378360"/>
            <a:chOff x="1634267" y="4935320"/>
            <a:chExt cx="930240" cy="378360"/>
          </a:xfrm>
        </p:grpSpPr>
        <mc:AlternateContent xmlns:mc="http://schemas.openxmlformats.org/markup-compatibility/2006" xmlns:p14="http://schemas.microsoft.com/office/powerpoint/2010/main">
          <mc:Choice Requires="p14">
            <p:contentPart p14:bwMode="auto" r:id="rId8">
              <p14:nvContentPartPr>
                <p14:cNvPr id="15" name="Ink 14">
                  <a:extLst>
                    <a:ext uri="{FF2B5EF4-FFF2-40B4-BE49-F238E27FC236}">
                      <a16:creationId xmlns:a16="http://schemas.microsoft.com/office/drawing/2014/main" id="{BA9D56D5-811E-289F-6BA4-CBB60B323186}"/>
                    </a:ext>
                  </a:extLst>
                </p14:cNvPr>
                <p14:cNvContentPartPr/>
                <p14:nvPr/>
              </p14:nvContentPartPr>
              <p14:xfrm>
                <a:off x="1634267" y="5009480"/>
                <a:ext cx="821160" cy="304200"/>
              </p14:xfrm>
            </p:contentPart>
          </mc:Choice>
          <mc:Fallback xmlns="">
            <p:pic>
              <p:nvPicPr>
                <p:cNvPr id="15" name="Ink 14">
                  <a:extLst>
                    <a:ext uri="{FF2B5EF4-FFF2-40B4-BE49-F238E27FC236}">
                      <a16:creationId xmlns:a16="http://schemas.microsoft.com/office/drawing/2014/main" id="{BA9D56D5-811E-289F-6BA4-CBB60B323186}"/>
                    </a:ext>
                  </a:extLst>
                </p:cNvPr>
                <p:cNvPicPr/>
                <p:nvPr/>
              </p:nvPicPr>
              <p:blipFill>
                <a:blip r:embed="rId9"/>
                <a:stretch>
                  <a:fillRect/>
                </a:stretch>
              </p:blipFill>
              <p:spPr>
                <a:xfrm>
                  <a:off x="1616267" y="4991840"/>
                  <a:ext cx="856800" cy="3398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6" name="Ink 15">
                  <a:extLst>
                    <a:ext uri="{FF2B5EF4-FFF2-40B4-BE49-F238E27FC236}">
                      <a16:creationId xmlns:a16="http://schemas.microsoft.com/office/drawing/2014/main" id="{8D8131F1-0B8C-D035-5AF3-DAF35BE9B874}"/>
                    </a:ext>
                  </a:extLst>
                </p14:cNvPr>
                <p14:cNvContentPartPr/>
                <p14:nvPr/>
              </p14:nvContentPartPr>
              <p14:xfrm>
                <a:off x="2301707" y="4935320"/>
                <a:ext cx="262800" cy="235440"/>
              </p14:xfrm>
            </p:contentPart>
          </mc:Choice>
          <mc:Fallback xmlns="">
            <p:pic>
              <p:nvPicPr>
                <p:cNvPr id="16" name="Ink 15">
                  <a:extLst>
                    <a:ext uri="{FF2B5EF4-FFF2-40B4-BE49-F238E27FC236}">
                      <a16:creationId xmlns:a16="http://schemas.microsoft.com/office/drawing/2014/main" id="{8D8131F1-0B8C-D035-5AF3-DAF35BE9B874}"/>
                    </a:ext>
                  </a:extLst>
                </p:cNvPr>
                <p:cNvPicPr/>
                <p:nvPr/>
              </p:nvPicPr>
              <p:blipFill>
                <a:blip r:embed="rId11"/>
                <a:stretch>
                  <a:fillRect/>
                </a:stretch>
              </p:blipFill>
              <p:spPr>
                <a:xfrm>
                  <a:off x="2283707" y="4917320"/>
                  <a:ext cx="298440" cy="271080"/>
                </a:xfrm>
                <a:prstGeom prst="rect">
                  <a:avLst/>
                </a:prstGeom>
              </p:spPr>
            </p:pic>
          </mc:Fallback>
        </mc:AlternateContent>
      </p:grpSp>
      <p:sp>
        <p:nvSpPr>
          <p:cNvPr id="18" name="TextBox 17">
            <a:extLst>
              <a:ext uri="{FF2B5EF4-FFF2-40B4-BE49-F238E27FC236}">
                <a16:creationId xmlns:a16="http://schemas.microsoft.com/office/drawing/2014/main" id="{2EE46B3B-99EA-147B-A0D7-EAC020996FDC}"/>
              </a:ext>
            </a:extLst>
          </p:cNvPr>
          <p:cNvSpPr txBox="1"/>
          <p:nvPr/>
        </p:nvSpPr>
        <p:spPr>
          <a:xfrm>
            <a:off x="684275" y="1221154"/>
            <a:ext cx="1880232" cy="646331"/>
          </a:xfrm>
          <a:prstGeom prst="rect">
            <a:avLst/>
          </a:prstGeom>
          <a:noFill/>
        </p:spPr>
        <p:txBody>
          <a:bodyPr wrap="square" rtlCol="0">
            <a:spAutoFit/>
          </a:bodyPr>
          <a:lstStyle/>
          <a:p>
            <a:r>
              <a:rPr lang="en-US" b="1" dirty="0">
                <a:highlight>
                  <a:srgbClr val="FFFF00"/>
                </a:highlight>
              </a:rPr>
              <a:t>we want to maximize this!</a:t>
            </a:r>
          </a:p>
        </p:txBody>
      </p:sp>
      <p:grpSp>
        <p:nvGrpSpPr>
          <p:cNvPr id="21" name="Group 20">
            <a:extLst>
              <a:ext uri="{FF2B5EF4-FFF2-40B4-BE49-F238E27FC236}">
                <a16:creationId xmlns:a16="http://schemas.microsoft.com/office/drawing/2014/main" id="{087626DD-5429-CC07-FAB9-D0551FC1300C}"/>
              </a:ext>
            </a:extLst>
          </p:cNvPr>
          <p:cNvGrpSpPr/>
          <p:nvPr/>
        </p:nvGrpSpPr>
        <p:grpSpPr>
          <a:xfrm>
            <a:off x="2226467" y="1498400"/>
            <a:ext cx="2082240" cy="280800"/>
            <a:chOff x="2226467" y="1498400"/>
            <a:chExt cx="2082240" cy="280800"/>
          </a:xfrm>
        </p:grpSpPr>
        <mc:AlternateContent xmlns:mc="http://schemas.openxmlformats.org/markup-compatibility/2006" xmlns:p14="http://schemas.microsoft.com/office/powerpoint/2010/main">
          <mc:Choice Requires="p14">
            <p:contentPart p14:bwMode="auto" r:id="rId12">
              <p14:nvContentPartPr>
                <p14:cNvPr id="19" name="Ink 18">
                  <a:extLst>
                    <a:ext uri="{FF2B5EF4-FFF2-40B4-BE49-F238E27FC236}">
                      <a16:creationId xmlns:a16="http://schemas.microsoft.com/office/drawing/2014/main" id="{1C18CC4F-4CBD-2930-58F0-5AFD7B18416C}"/>
                    </a:ext>
                  </a:extLst>
                </p14:cNvPr>
                <p14:cNvContentPartPr/>
                <p14:nvPr/>
              </p14:nvContentPartPr>
              <p14:xfrm>
                <a:off x="2226467" y="1498400"/>
                <a:ext cx="1896480" cy="169560"/>
              </p14:xfrm>
            </p:contentPart>
          </mc:Choice>
          <mc:Fallback xmlns="">
            <p:pic>
              <p:nvPicPr>
                <p:cNvPr id="19" name="Ink 18">
                  <a:extLst>
                    <a:ext uri="{FF2B5EF4-FFF2-40B4-BE49-F238E27FC236}">
                      <a16:creationId xmlns:a16="http://schemas.microsoft.com/office/drawing/2014/main" id="{1C18CC4F-4CBD-2930-58F0-5AFD7B18416C}"/>
                    </a:ext>
                  </a:extLst>
                </p:cNvPr>
                <p:cNvPicPr/>
                <p:nvPr/>
              </p:nvPicPr>
              <p:blipFill>
                <a:blip r:embed="rId13"/>
                <a:stretch>
                  <a:fillRect/>
                </a:stretch>
              </p:blipFill>
              <p:spPr>
                <a:xfrm>
                  <a:off x="2208827" y="1480760"/>
                  <a:ext cx="1932120" cy="2052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0" name="Ink 19">
                  <a:extLst>
                    <a:ext uri="{FF2B5EF4-FFF2-40B4-BE49-F238E27FC236}">
                      <a16:creationId xmlns:a16="http://schemas.microsoft.com/office/drawing/2014/main" id="{6D69ED1C-95BE-0F2D-F299-7169FC16FB08}"/>
                    </a:ext>
                  </a:extLst>
                </p14:cNvPr>
                <p14:cNvContentPartPr/>
                <p14:nvPr/>
              </p14:nvContentPartPr>
              <p14:xfrm>
                <a:off x="4072547" y="1591640"/>
                <a:ext cx="236160" cy="187560"/>
              </p14:xfrm>
            </p:contentPart>
          </mc:Choice>
          <mc:Fallback xmlns="">
            <p:pic>
              <p:nvPicPr>
                <p:cNvPr id="20" name="Ink 19">
                  <a:extLst>
                    <a:ext uri="{FF2B5EF4-FFF2-40B4-BE49-F238E27FC236}">
                      <a16:creationId xmlns:a16="http://schemas.microsoft.com/office/drawing/2014/main" id="{6D69ED1C-95BE-0F2D-F299-7169FC16FB08}"/>
                    </a:ext>
                  </a:extLst>
                </p:cNvPr>
                <p:cNvPicPr/>
                <p:nvPr/>
              </p:nvPicPr>
              <p:blipFill>
                <a:blip r:embed="rId15"/>
                <a:stretch>
                  <a:fillRect/>
                </a:stretch>
              </p:blipFill>
              <p:spPr>
                <a:xfrm>
                  <a:off x="4054547" y="1574000"/>
                  <a:ext cx="271800" cy="223200"/>
                </a:xfrm>
                <a:prstGeom prst="rect">
                  <a:avLst/>
                </a:prstGeom>
              </p:spPr>
            </p:pic>
          </mc:Fallback>
        </mc:AlternateContent>
      </p:grpSp>
      <p:sp>
        <p:nvSpPr>
          <p:cNvPr id="22" name="TextBox 21">
            <a:extLst>
              <a:ext uri="{FF2B5EF4-FFF2-40B4-BE49-F238E27FC236}">
                <a16:creationId xmlns:a16="http://schemas.microsoft.com/office/drawing/2014/main" id="{E1639735-0F5E-78C9-99D0-7CD466C5BE37}"/>
              </a:ext>
            </a:extLst>
          </p:cNvPr>
          <p:cNvSpPr txBox="1"/>
          <p:nvPr/>
        </p:nvSpPr>
        <p:spPr>
          <a:xfrm>
            <a:off x="2793627" y="2841576"/>
            <a:ext cx="2794000" cy="646331"/>
          </a:xfrm>
          <a:prstGeom prst="rect">
            <a:avLst/>
          </a:prstGeom>
          <a:noFill/>
        </p:spPr>
        <p:txBody>
          <a:bodyPr wrap="square" rtlCol="0">
            <a:spAutoFit/>
          </a:bodyPr>
          <a:lstStyle/>
          <a:p>
            <a:r>
              <a:rPr lang="en-US" dirty="0"/>
              <a:t>mathematical proof on the next slide</a:t>
            </a:r>
          </a:p>
        </p:txBody>
      </p:sp>
      <p:pic>
        <p:nvPicPr>
          <p:cNvPr id="2" name="Picture 1">
            <a:extLst>
              <a:ext uri="{FF2B5EF4-FFF2-40B4-BE49-F238E27FC236}">
                <a16:creationId xmlns:a16="http://schemas.microsoft.com/office/drawing/2014/main" id="{0DB78802-E167-D838-309D-06A8E036C0CE}"/>
              </a:ext>
            </a:extLst>
          </p:cNvPr>
          <p:cNvPicPr>
            <a:picLocks noChangeAspect="1"/>
          </p:cNvPicPr>
          <p:nvPr/>
        </p:nvPicPr>
        <p:blipFill>
          <a:blip r:embed="rId16"/>
          <a:stretch>
            <a:fillRect/>
          </a:stretch>
        </p:blipFill>
        <p:spPr>
          <a:xfrm>
            <a:off x="9512023" y="5709282"/>
            <a:ext cx="2578377" cy="979287"/>
          </a:xfrm>
          <a:prstGeom prst="rect">
            <a:avLst/>
          </a:prstGeom>
        </p:spPr>
      </p:pic>
    </p:spTree>
    <p:extLst>
      <p:ext uri="{BB962C8B-B14F-4D97-AF65-F5344CB8AC3E}">
        <p14:creationId xmlns:p14="http://schemas.microsoft.com/office/powerpoint/2010/main" val="1502786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92B500A-E3D5-0F8F-0C45-ADB61FBEFFAD}"/>
              </a:ext>
            </a:extLst>
          </p:cNvPr>
          <p:cNvPicPr>
            <a:picLocks noChangeAspect="1"/>
          </p:cNvPicPr>
          <p:nvPr/>
        </p:nvPicPr>
        <p:blipFill>
          <a:blip r:embed="rId2"/>
          <a:stretch>
            <a:fillRect/>
          </a:stretch>
        </p:blipFill>
        <p:spPr>
          <a:xfrm>
            <a:off x="159563" y="293625"/>
            <a:ext cx="3524742" cy="885949"/>
          </a:xfrm>
          <a:prstGeom prst="rect">
            <a:avLst/>
          </a:prstGeom>
        </p:spPr>
      </p:pic>
      <p:pic>
        <p:nvPicPr>
          <p:cNvPr id="9" name="Picture 8">
            <a:extLst>
              <a:ext uri="{FF2B5EF4-FFF2-40B4-BE49-F238E27FC236}">
                <a16:creationId xmlns:a16="http://schemas.microsoft.com/office/drawing/2014/main" id="{37D62B30-1901-7E57-327A-19080B77529F}"/>
              </a:ext>
            </a:extLst>
          </p:cNvPr>
          <p:cNvPicPr>
            <a:picLocks noChangeAspect="1"/>
          </p:cNvPicPr>
          <p:nvPr/>
        </p:nvPicPr>
        <p:blipFill>
          <a:blip r:embed="rId3"/>
          <a:stretch>
            <a:fillRect/>
          </a:stretch>
        </p:blipFill>
        <p:spPr>
          <a:xfrm>
            <a:off x="4494881" y="169783"/>
            <a:ext cx="5572903" cy="1009791"/>
          </a:xfrm>
          <a:prstGeom prst="rect">
            <a:avLst/>
          </a:prstGeom>
        </p:spPr>
      </p:pic>
      <p:sp>
        <p:nvSpPr>
          <p:cNvPr id="10" name="Arrow: Right 9">
            <a:extLst>
              <a:ext uri="{FF2B5EF4-FFF2-40B4-BE49-F238E27FC236}">
                <a16:creationId xmlns:a16="http://schemas.microsoft.com/office/drawing/2014/main" id="{AD95B8A3-2A97-2758-361A-549D62428EA1}"/>
              </a:ext>
            </a:extLst>
          </p:cNvPr>
          <p:cNvSpPr/>
          <p:nvPr/>
        </p:nvSpPr>
        <p:spPr>
          <a:xfrm>
            <a:off x="3895053" y="596899"/>
            <a:ext cx="599828" cy="2794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5AED196E-C7CB-CCEA-232A-CBA1BBC81B85}"/>
              </a:ext>
            </a:extLst>
          </p:cNvPr>
          <p:cNvCxnSpPr>
            <a:cxnSpLocks/>
          </p:cNvCxnSpPr>
          <p:nvPr/>
        </p:nvCxnSpPr>
        <p:spPr>
          <a:xfrm>
            <a:off x="10261600" y="314791"/>
            <a:ext cx="0" cy="864783"/>
          </a:xfrm>
          <a:prstGeom prst="line">
            <a:avLst/>
          </a:prstGeom>
          <a:ln w="28575"/>
        </p:spPr>
        <p:style>
          <a:lnRef idx="2">
            <a:schemeClr val="dk1"/>
          </a:lnRef>
          <a:fillRef idx="0">
            <a:schemeClr val="dk1"/>
          </a:fillRef>
          <a:effectRef idx="1">
            <a:schemeClr val="dk1"/>
          </a:effectRef>
          <a:fontRef idx="minor">
            <a:schemeClr val="tx1"/>
          </a:fontRef>
        </p:style>
      </p:cxnSp>
      <p:sp>
        <p:nvSpPr>
          <p:cNvPr id="14" name="TextBox 13">
            <a:extLst>
              <a:ext uri="{FF2B5EF4-FFF2-40B4-BE49-F238E27FC236}">
                <a16:creationId xmlns:a16="http://schemas.microsoft.com/office/drawing/2014/main" id="{BB3B0A82-6709-26B3-2168-68B3CC69B29F}"/>
              </a:ext>
            </a:extLst>
          </p:cNvPr>
          <p:cNvSpPr txBox="1"/>
          <p:nvPr/>
        </p:nvSpPr>
        <p:spPr>
          <a:xfrm>
            <a:off x="10261600" y="505766"/>
            <a:ext cx="905932" cy="461665"/>
          </a:xfrm>
          <a:prstGeom prst="rect">
            <a:avLst/>
          </a:prstGeom>
          <a:noFill/>
        </p:spPr>
        <p:txBody>
          <a:bodyPr wrap="square" rtlCol="0">
            <a:spAutoFit/>
          </a:bodyPr>
          <a:lstStyle/>
          <a:p>
            <a:r>
              <a:rPr lang="en-US" sz="2400" dirty="0"/>
              <a:t>log</a:t>
            </a:r>
          </a:p>
        </p:txBody>
      </p:sp>
      <p:sp>
        <p:nvSpPr>
          <p:cNvPr id="15" name="Arrow: Right 14">
            <a:extLst>
              <a:ext uri="{FF2B5EF4-FFF2-40B4-BE49-F238E27FC236}">
                <a16:creationId xmlns:a16="http://schemas.microsoft.com/office/drawing/2014/main" id="{6E0C6799-D8C1-BB9A-7CD6-C4F61EE2671F}"/>
              </a:ext>
            </a:extLst>
          </p:cNvPr>
          <p:cNvSpPr/>
          <p:nvPr/>
        </p:nvSpPr>
        <p:spPr>
          <a:xfrm>
            <a:off x="11032453" y="596899"/>
            <a:ext cx="599828" cy="2794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a:extLst>
              <a:ext uri="{FF2B5EF4-FFF2-40B4-BE49-F238E27FC236}">
                <a16:creationId xmlns:a16="http://schemas.microsoft.com/office/drawing/2014/main" id="{EFFD34A7-4484-4059-43F6-550BFD9B94EF}"/>
              </a:ext>
            </a:extLst>
          </p:cNvPr>
          <p:cNvSpPr/>
          <p:nvPr/>
        </p:nvSpPr>
        <p:spPr>
          <a:xfrm>
            <a:off x="306566" y="2674616"/>
            <a:ext cx="599828" cy="2794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45F11A64-E4AE-77E4-9421-361CA762AE2A}"/>
              </a:ext>
            </a:extLst>
          </p:cNvPr>
          <p:cNvPicPr>
            <a:picLocks noChangeAspect="1"/>
          </p:cNvPicPr>
          <p:nvPr/>
        </p:nvPicPr>
        <p:blipFill>
          <a:blip r:embed="rId4"/>
          <a:stretch>
            <a:fillRect/>
          </a:stretch>
        </p:blipFill>
        <p:spPr>
          <a:xfrm>
            <a:off x="860751" y="1168106"/>
            <a:ext cx="6217382" cy="950371"/>
          </a:xfrm>
          <a:prstGeom prst="rect">
            <a:avLst/>
          </a:prstGeom>
        </p:spPr>
      </p:pic>
      <p:sp>
        <p:nvSpPr>
          <p:cNvPr id="19" name="TextBox 18">
            <a:extLst>
              <a:ext uri="{FF2B5EF4-FFF2-40B4-BE49-F238E27FC236}">
                <a16:creationId xmlns:a16="http://schemas.microsoft.com/office/drawing/2014/main" id="{9F20B4E0-EE0B-875C-119F-6A28A7BE5901}"/>
              </a:ext>
            </a:extLst>
          </p:cNvPr>
          <p:cNvSpPr txBox="1"/>
          <p:nvPr/>
        </p:nvSpPr>
        <p:spPr>
          <a:xfrm>
            <a:off x="7185803" y="1320125"/>
            <a:ext cx="4555986" cy="646331"/>
          </a:xfrm>
          <a:prstGeom prst="rect">
            <a:avLst/>
          </a:prstGeom>
          <a:noFill/>
        </p:spPr>
        <p:txBody>
          <a:bodyPr wrap="square" rtlCol="0">
            <a:spAutoFit/>
          </a:bodyPr>
          <a:lstStyle/>
          <a:p>
            <a:r>
              <a:rPr lang="en-US" dirty="0"/>
              <a:t>We used log(ab) = log(a) + log(b), thus the product became sum</a:t>
            </a:r>
          </a:p>
        </p:txBody>
      </p:sp>
      <mc:AlternateContent xmlns:mc="http://schemas.openxmlformats.org/markup-compatibility/2006" xmlns:p14="http://schemas.microsoft.com/office/powerpoint/2010/main">
        <mc:Choice Requires="p14">
          <p:contentPart p14:bwMode="auto" r:id="rId5">
            <p14:nvContentPartPr>
              <p14:cNvPr id="20" name="Ink 19">
                <a:extLst>
                  <a:ext uri="{FF2B5EF4-FFF2-40B4-BE49-F238E27FC236}">
                    <a16:creationId xmlns:a16="http://schemas.microsoft.com/office/drawing/2014/main" id="{5242E4E0-D2AB-7348-8AA8-E74402DDB037}"/>
                  </a:ext>
                </a:extLst>
              </p14:cNvPr>
              <p14:cNvContentPartPr/>
              <p14:nvPr/>
            </p14:nvContentPartPr>
            <p14:xfrm>
              <a:off x="7128227" y="1311920"/>
              <a:ext cx="99720" cy="667440"/>
            </p14:xfrm>
          </p:contentPart>
        </mc:Choice>
        <mc:Fallback xmlns="">
          <p:pic>
            <p:nvPicPr>
              <p:cNvPr id="20" name="Ink 19">
                <a:extLst>
                  <a:ext uri="{FF2B5EF4-FFF2-40B4-BE49-F238E27FC236}">
                    <a16:creationId xmlns:a16="http://schemas.microsoft.com/office/drawing/2014/main" id="{5242E4E0-D2AB-7348-8AA8-E74402DDB037}"/>
                  </a:ext>
                </a:extLst>
              </p:cNvPr>
              <p:cNvPicPr/>
              <p:nvPr/>
            </p:nvPicPr>
            <p:blipFill>
              <a:blip r:embed="rId6"/>
              <a:stretch>
                <a:fillRect/>
              </a:stretch>
            </p:blipFill>
            <p:spPr>
              <a:xfrm>
                <a:off x="7110227" y="1294280"/>
                <a:ext cx="135360" cy="703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21" name="Ink 20">
                <a:extLst>
                  <a:ext uri="{FF2B5EF4-FFF2-40B4-BE49-F238E27FC236}">
                    <a16:creationId xmlns:a16="http://schemas.microsoft.com/office/drawing/2014/main" id="{D0A58369-A147-3652-8FF1-AB84AD3D5DCD}"/>
                  </a:ext>
                </a:extLst>
              </p14:cNvPr>
              <p14:cNvContentPartPr/>
              <p14:nvPr/>
            </p14:nvContentPartPr>
            <p14:xfrm>
              <a:off x="11387747" y="1286720"/>
              <a:ext cx="162360" cy="771480"/>
            </p14:xfrm>
          </p:contentPart>
        </mc:Choice>
        <mc:Fallback xmlns="">
          <p:pic>
            <p:nvPicPr>
              <p:cNvPr id="21" name="Ink 20">
                <a:extLst>
                  <a:ext uri="{FF2B5EF4-FFF2-40B4-BE49-F238E27FC236}">
                    <a16:creationId xmlns:a16="http://schemas.microsoft.com/office/drawing/2014/main" id="{D0A58369-A147-3652-8FF1-AB84AD3D5DCD}"/>
                  </a:ext>
                </a:extLst>
              </p:cNvPr>
              <p:cNvPicPr/>
              <p:nvPr/>
            </p:nvPicPr>
            <p:blipFill>
              <a:blip r:embed="rId8"/>
              <a:stretch>
                <a:fillRect/>
              </a:stretch>
            </p:blipFill>
            <p:spPr>
              <a:xfrm>
                <a:off x="11369747" y="1269080"/>
                <a:ext cx="198000" cy="807120"/>
              </a:xfrm>
              <a:prstGeom prst="rect">
                <a:avLst/>
              </a:prstGeom>
            </p:spPr>
          </p:pic>
        </mc:Fallback>
      </mc:AlternateContent>
      <p:pic>
        <p:nvPicPr>
          <p:cNvPr id="23" name="Picture 22">
            <a:extLst>
              <a:ext uri="{FF2B5EF4-FFF2-40B4-BE49-F238E27FC236}">
                <a16:creationId xmlns:a16="http://schemas.microsoft.com/office/drawing/2014/main" id="{43F5AC38-CDF7-75B3-CC05-DF6CE2107748}"/>
              </a:ext>
            </a:extLst>
          </p:cNvPr>
          <p:cNvPicPr>
            <a:picLocks noChangeAspect="1"/>
          </p:cNvPicPr>
          <p:nvPr/>
        </p:nvPicPr>
        <p:blipFill>
          <a:blip r:embed="rId9"/>
          <a:stretch>
            <a:fillRect/>
          </a:stretch>
        </p:blipFill>
        <p:spPr>
          <a:xfrm>
            <a:off x="905481" y="2340760"/>
            <a:ext cx="7436583" cy="947112"/>
          </a:xfrm>
          <a:prstGeom prst="rect">
            <a:avLst/>
          </a:prstGeom>
        </p:spPr>
      </p:pic>
      <p:sp>
        <p:nvSpPr>
          <p:cNvPr id="24" name="Arrow: Right 23">
            <a:extLst>
              <a:ext uri="{FF2B5EF4-FFF2-40B4-BE49-F238E27FC236}">
                <a16:creationId xmlns:a16="http://schemas.microsoft.com/office/drawing/2014/main" id="{6BCD6A7A-A465-EA4D-60E6-83F788C66458}"/>
              </a:ext>
            </a:extLst>
          </p:cNvPr>
          <p:cNvSpPr/>
          <p:nvPr/>
        </p:nvSpPr>
        <p:spPr>
          <a:xfrm>
            <a:off x="11687821" y="1520050"/>
            <a:ext cx="450211" cy="2686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Right 24">
            <a:extLst>
              <a:ext uri="{FF2B5EF4-FFF2-40B4-BE49-F238E27FC236}">
                <a16:creationId xmlns:a16="http://schemas.microsoft.com/office/drawing/2014/main" id="{3EAEFACC-5BEB-2B2D-A21D-C5FF1D098588}"/>
              </a:ext>
            </a:extLst>
          </p:cNvPr>
          <p:cNvSpPr/>
          <p:nvPr/>
        </p:nvSpPr>
        <p:spPr>
          <a:xfrm>
            <a:off x="305653" y="1661725"/>
            <a:ext cx="599828" cy="2794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6145550E-2764-B0CA-0A84-72904C3D0B4E}"/>
              </a:ext>
            </a:extLst>
          </p:cNvPr>
          <p:cNvSpPr txBox="1"/>
          <p:nvPr/>
        </p:nvSpPr>
        <p:spPr>
          <a:xfrm>
            <a:off x="8704610" y="2502026"/>
            <a:ext cx="2726347" cy="646331"/>
          </a:xfrm>
          <a:prstGeom prst="rect">
            <a:avLst/>
          </a:prstGeom>
          <a:noFill/>
        </p:spPr>
        <p:txBody>
          <a:bodyPr wrap="square" rtlCol="0">
            <a:spAutoFit/>
          </a:bodyPr>
          <a:lstStyle/>
          <a:p>
            <a:r>
              <a:rPr lang="en-US" dirty="0"/>
              <a:t>We used the same formula as above </a:t>
            </a:r>
            <a:r>
              <a:rPr lang="en-US" dirty="0">
                <a:sym typeface="Wingdings" panose="05000000000000000000" pitchFamily="2" charset="2"/>
              </a:rPr>
              <a:t> </a:t>
            </a:r>
            <a:endParaRPr lang="en-US" dirty="0"/>
          </a:p>
        </p:txBody>
      </p:sp>
      <mc:AlternateContent xmlns:mc="http://schemas.openxmlformats.org/markup-compatibility/2006" xmlns:p14="http://schemas.microsoft.com/office/powerpoint/2010/main">
        <mc:Choice Requires="p14">
          <p:contentPart p14:bwMode="auto" r:id="rId10">
            <p14:nvContentPartPr>
              <p14:cNvPr id="28" name="Ink 27">
                <a:extLst>
                  <a:ext uri="{FF2B5EF4-FFF2-40B4-BE49-F238E27FC236}">
                    <a16:creationId xmlns:a16="http://schemas.microsoft.com/office/drawing/2014/main" id="{85672CEB-7BB3-8EF8-490F-71B2A963101E}"/>
                  </a:ext>
                </a:extLst>
              </p14:cNvPr>
              <p14:cNvContentPartPr/>
              <p14:nvPr/>
            </p14:nvContentPartPr>
            <p14:xfrm>
              <a:off x="8423147" y="2409200"/>
              <a:ext cx="169920" cy="764280"/>
            </p14:xfrm>
          </p:contentPart>
        </mc:Choice>
        <mc:Fallback xmlns="">
          <p:pic>
            <p:nvPicPr>
              <p:cNvPr id="28" name="Ink 27">
                <a:extLst>
                  <a:ext uri="{FF2B5EF4-FFF2-40B4-BE49-F238E27FC236}">
                    <a16:creationId xmlns:a16="http://schemas.microsoft.com/office/drawing/2014/main" id="{85672CEB-7BB3-8EF8-490F-71B2A963101E}"/>
                  </a:ext>
                </a:extLst>
              </p:cNvPr>
              <p:cNvPicPr/>
              <p:nvPr/>
            </p:nvPicPr>
            <p:blipFill>
              <a:blip r:embed="rId11"/>
              <a:stretch>
                <a:fillRect/>
              </a:stretch>
            </p:blipFill>
            <p:spPr>
              <a:xfrm>
                <a:off x="8405507" y="2391200"/>
                <a:ext cx="205560" cy="7999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9" name="Ink 28">
                <a:extLst>
                  <a:ext uri="{FF2B5EF4-FFF2-40B4-BE49-F238E27FC236}">
                    <a16:creationId xmlns:a16="http://schemas.microsoft.com/office/drawing/2014/main" id="{943D02E0-2A1F-AB5E-4D94-2588316BF1B9}"/>
                  </a:ext>
                </a:extLst>
              </p14:cNvPr>
              <p14:cNvContentPartPr/>
              <p14:nvPr/>
            </p14:nvContentPartPr>
            <p14:xfrm>
              <a:off x="10820027" y="2412800"/>
              <a:ext cx="136080" cy="870120"/>
            </p14:xfrm>
          </p:contentPart>
        </mc:Choice>
        <mc:Fallback xmlns="">
          <p:pic>
            <p:nvPicPr>
              <p:cNvPr id="29" name="Ink 28">
                <a:extLst>
                  <a:ext uri="{FF2B5EF4-FFF2-40B4-BE49-F238E27FC236}">
                    <a16:creationId xmlns:a16="http://schemas.microsoft.com/office/drawing/2014/main" id="{943D02E0-2A1F-AB5E-4D94-2588316BF1B9}"/>
                  </a:ext>
                </a:extLst>
              </p:cNvPr>
              <p:cNvPicPr/>
              <p:nvPr/>
            </p:nvPicPr>
            <p:blipFill>
              <a:blip r:embed="rId13"/>
              <a:stretch>
                <a:fillRect/>
              </a:stretch>
            </p:blipFill>
            <p:spPr>
              <a:xfrm>
                <a:off x="10802387" y="2395160"/>
                <a:ext cx="171720" cy="905760"/>
              </a:xfrm>
              <a:prstGeom prst="rect">
                <a:avLst/>
              </a:prstGeom>
            </p:spPr>
          </p:pic>
        </mc:Fallback>
      </mc:AlternateContent>
      <p:sp>
        <p:nvSpPr>
          <p:cNvPr id="30" name="Arrow: Right 29">
            <a:extLst>
              <a:ext uri="{FF2B5EF4-FFF2-40B4-BE49-F238E27FC236}">
                <a16:creationId xmlns:a16="http://schemas.microsoft.com/office/drawing/2014/main" id="{8540D13F-48E9-FC87-D1EC-4BAE98D4D3D3}"/>
              </a:ext>
            </a:extLst>
          </p:cNvPr>
          <p:cNvSpPr/>
          <p:nvPr/>
        </p:nvSpPr>
        <p:spPr>
          <a:xfrm>
            <a:off x="11167532" y="2651640"/>
            <a:ext cx="599828" cy="2794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a:extLst>
              <a:ext uri="{FF2B5EF4-FFF2-40B4-BE49-F238E27FC236}">
                <a16:creationId xmlns:a16="http://schemas.microsoft.com/office/drawing/2014/main" id="{9205CD94-C998-35D6-007A-B23DC2F48738}"/>
              </a:ext>
            </a:extLst>
          </p:cNvPr>
          <p:cNvPicPr>
            <a:picLocks noChangeAspect="1"/>
          </p:cNvPicPr>
          <p:nvPr/>
        </p:nvPicPr>
        <p:blipFill>
          <a:blip r:embed="rId14"/>
          <a:stretch>
            <a:fillRect/>
          </a:stretch>
        </p:blipFill>
        <p:spPr>
          <a:xfrm>
            <a:off x="1024335" y="3617732"/>
            <a:ext cx="5890214" cy="888920"/>
          </a:xfrm>
          <a:prstGeom prst="rect">
            <a:avLst/>
          </a:prstGeom>
        </p:spPr>
      </p:pic>
      <p:sp>
        <p:nvSpPr>
          <p:cNvPr id="33" name="Arrow: Right 32">
            <a:extLst>
              <a:ext uri="{FF2B5EF4-FFF2-40B4-BE49-F238E27FC236}">
                <a16:creationId xmlns:a16="http://schemas.microsoft.com/office/drawing/2014/main" id="{4B8971F2-A260-8221-214B-7068D9B07DDB}"/>
              </a:ext>
            </a:extLst>
          </p:cNvPr>
          <p:cNvSpPr/>
          <p:nvPr/>
        </p:nvSpPr>
        <p:spPr>
          <a:xfrm>
            <a:off x="305653" y="3922492"/>
            <a:ext cx="599828" cy="2794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a:extLst>
              <a:ext uri="{FF2B5EF4-FFF2-40B4-BE49-F238E27FC236}">
                <a16:creationId xmlns:a16="http://schemas.microsoft.com/office/drawing/2014/main" id="{4096E6E0-BC1F-7646-69F7-945735B56581}"/>
              </a:ext>
            </a:extLst>
          </p:cNvPr>
          <p:cNvPicPr>
            <a:picLocks noChangeAspect="1"/>
          </p:cNvPicPr>
          <p:nvPr/>
        </p:nvPicPr>
        <p:blipFill>
          <a:blip r:embed="rId15"/>
          <a:stretch>
            <a:fillRect/>
          </a:stretch>
        </p:blipFill>
        <p:spPr>
          <a:xfrm>
            <a:off x="1024335" y="4708682"/>
            <a:ext cx="6192114" cy="981212"/>
          </a:xfrm>
          <a:prstGeom prst="rect">
            <a:avLst/>
          </a:prstGeom>
        </p:spPr>
      </p:pic>
      <p:sp>
        <p:nvSpPr>
          <p:cNvPr id="36" name="Arrow: Right 35">
            <a:extLst>
              <a:ext uri="{FF2B5EF4-FFF2-40B4-BE49-F238E27FC236}">
                <a16:creationId xmlns:a16="http://schemas.microsoft.com/office/drawing/2014/main" id="{7B03373A-6B4F-CFF1-E270-857978F63572}"/>
              </a:ext>
            </a:extLst>
          </p:cNvPr>
          <p:cNvSpPr/>
          <p:nvPr/>
        </p:nvSpPr>
        <p:spPr>
          <a:xfrm>
            <a:off x="305653" y="5129539"/>
            <a:ext cx="599828" cy="2794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Arrow: Right 36">
            <a:extLst>
              <a:ext uri="{FF2B5EF4-FFF2-40B4-BE49-F238E27FC236}">
                <a16:creationId xmlns:a16="http://schemas.microsoft.com/office/drawing/2014/main" id="{F34CA9FB-CDB4-C598-5770-612431B717F0}"/>
              </a:ext>
            </a:extLst>
          </p:cNvPr>
          <p:cNvSpPr/>
          <p:nvPr/>
        </p:nvSpPr>
        <p:spPr>
          <a:xfrm>
            <a:off x="7128227" y="3904678"/>
            <a:ext cx="599828" cy="2794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16">
            <p14:nvContentPartPr>
              <p14:cNvPr id="38" name="Ink 37">
                <a:extLst>
                  <a:ext uri="{FF2B5EF4-FFF2-40B4-BE49-F238E27FC236}">
                    <a16:creationId xmlns:a16="http://schemas.microsoft.com/office/drawing/2014/main" id="{FFA06D38-5F90-DEF9-8261-DB4B221EAC24}"/>
                  </a:ext>
                </a:extLst>
              </p14:cNvPr>
              <p14:cNvContentPartPr/>
              <p14:nvPr/>
            </p14:nvContentPartPr>
            <p14:xfrm>
              <a:off x="7399667" y="5223680"/>
              <a:ext cx="95040" cy="189720"/>
            </p14:xfrm>
          </p:contentPart>
        </mc:Choice>
        <mc:Fallback xmlns="">
          <p:pic>
            <p:nvPicPr>
              <p:cNvPr id="38" name="Ink 37">
                <a:extLst>
                  <a:ext uri="{FF2B5EF4-FFF2-40B4-BE49-F238E27FC236}">
                    <a16:creationId xmlns:a16="http://schemas.microsoft.com/office/drawing/2014/main" id="{FFA06D38-5F90-DEF9-8261-DB4B221EAC24}"/>
                  </a:ext>
                </a:extLst>
              </p:cNvPr>
              <p:cNvPicPr/>
              <p:nvPr/>
            </p:nvPicPr>
            <p:blipFill>
              <a:blip r:embed="rId17"/>
              <a:stretch>
                <a:fillRect/>
              </a:stretch>
            </p:blipFill>
            <p:spPr>
              <a:xfrm>
                <a:off x="7382027" y="5206040"/>
                <a:ext cx="130680" cy="225360"/>
              </a:xfrm>
              <a:prstGeom prst="rect">
                <a:avLst/>
              </a:prstGeom>
            </p:spPr>
          </p:pic>
        </mc:Fallback>
      </mc:AlternateContent>
      <p:grpSp>
        <p:nvGrpSpPr>
          <p:cNvPr id="51" name="Group 50">
            <a:extLst>
              <a:ext uri="{FF2B5EF4-FFF2-40B4-BE49-F238E27FC236}">
                <a16:creationId xmlns:a16="http://schemas.microsoft.com/office/drawing/2014/main" id="{737CE921-0C48-4B91-7B23-BA002EDABE30}"/>
              </a:ext>
            </a:extLst>
          </p:cNvPr>
          <p:cNvGrpSpPr/>
          <p:nvPr/>
        </p:nvGrpSpPr>
        <p:grpSpPr>
          <a:xfrm>
            <a:off x="7652387" y="4683320"/>
            <a:ext cx="1864440" cy="972000"/>
            <a:chOff x="7652387" y="4683320"/>
            <a:chExt cx="1864440" cy="972000"/>
          </a:xfrm>
        </p:grpSpPr>
        <mc:AlternateContent xmlns:mc="http://schemas.openxmlformats.org/markup-compatibility/2006" xmlns:p14="http://schemas.microsoft.com/office/powerpoint/2010/main">
          <mc:Choice Requires="p14">
            <p:contentPart p14:bwMode="auto" r:id="rId18">
              <p14:nvContentPartPr>
                <p14:cNvPr id="39" name="Ink 38">
                  <a:extLst>
                    <a:ext uri="{FF2B5EF4-FFF2-40B4-BE49-F238E27FC236}">
                      <a16:creationId xmlns:a16="http://schemas.microsoft.com/office/drawing/2014/main" id="{B134489B-5A0B-76C6-620D-40728179875F}"/>
                    </a:ext>
                  </a:extLst>
                </p14:cNvPr>
                <p14:cNvContentPartPr/>
                <p14:nvPr/>
              </p14:nvContentPartPr>
              <p14:xfrm>
                <a:off x="7652387" y="4967360"/>
                <a:ext cx="376560" cy="687960"/>
              </p14:xfrm>
            </p:contentPart>
          </mc:Choice>
          <mc:Fallback xmlns="">
            <p:pic>
              <p:nvPicPr>
                <p:cNvPr id="39" name="Ink 38">
                  <a:extLst>
                    <a:ext uri="{FF2B5EF4-FFF2-40B4-BE49-F238E27FC236}">
                      <a16:creationId xmlns:a16="http://schemas.microsoft.com/office/drawing/2014/main" id="{B134489B-5A0B-76C6-620D-40728179875F}"/>
                    </a:ext>
                  </a:extLst>
                </p:cNvPr>
                <p:cNvPicPr/>
                <p:nvPr/>
              </p:nvPicPr>
              <p:blipFill>
                <a:blip r:embed="rId19"/>
                <a:stretch>
                  <a:fillRect/>
                </a:stretch>
              </p:blipFill>
              <p:spPr>
                <a:xfrm>
                  <a:off x="7634747" y="4949360"/>
                  <a:ext cx="412200" cy="7236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0" name="Ink 39">
                  <a:extLst>
                    <a:ext uri="{FF2B5EF4-FFF2-40B4-BE49-F238E27FC236}">
                      <a16:creationId xmlns:a16="http://schemas.microsoft.com/office/drawing/2014/main" id="{44F4DB73-DEC8-A989-8C1F-F3355DAF6C11}"/>
                    </a:ext>
                  </a:extLst>
                </p14:cNvPr>
                <p14:cNvContentPartPr/>
                <p14:nvPr/>
              </p14:nvContentPartPr>
              <p14:xfrm>
                <a:off x="8060267" y="5316920"/>
                <a:ext cx="360" cy="360"/>
              </p14:xfrm>
            </p:contentPart>
          </mc:Choice>
          <mc:Fallback xmlns="">
            <p:pic>
              <p:nvPicPr>
                <p:cNvPr id="40" name="Ink 39">
                  <a:extLst>
                    <a:ext uri="{FF2B5EF4-FFF2-40B4-BE49-F238E27FC236}">
                      <a16:creationId xmlns:a16="http://schemas.microsoft.com/office/drawing/2014/main" id="{44F4DB73-DEC8-A989-8C1F-F3355DAF6C11}"/>
                    </a:ext>
                  </a:extLst>
                </p:cNvPr>
                <p:cNvPicPr/>
                <p:nvPr/>
              </p:nvPicPr>
              <p:blipFill>
                <a:blip r:embed="rId21"/>
                <a:stretch>
                  <a:fillRect/>
                </a:stretch>
              </p:blipFill>
              <p:spPr>
                <a:xfrm>
                  <a:off x="8042267" y="5298920"/>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44" name="Ink 43">
                  <a:extLst>
                    <a:ext uri="{FF2B5EF4-FFF2-40B4-BE49-F238E27FC236}">
                      <a16:creationId xmlns:a16="http://schemas.microsoft.com/office/drawing/2014/main" id="{773607D3-4AFA-6074-AF48-4638CDE3D04B}"/>
                    </a:ext>
                  </a:extLst>
                </p14:cNvPr>
                <p14:cNvContentPartPr/>
                <p14:nvPr/>
              </p14:nvContentPartPr>
              <p14:xfrm>
                <a:off x="8237747" y="4934240"/>
                <a:ext cx="371880" cy="469440"/>
              </p14:xfrm>
            </p:contentPart>
          </mc:Choice>
          <mc:Fallback xmlns="">
            <p:pic>
              <p:nvPicPr>
                <p:cNvPr id="44" name="Ink 43">
                  <a:extLst>
                    <a:ext uri="{FF2B5EF4-FFF2-40B4-BE49-F238E27FC236}">
                      <a16:creationId xmlns:a16="http://schemas.microsoft.com/office/drawing/2014/main" id="{773607D3-4AFA-6074-AF48-4638CDE3D04B}"/>
                    </a:ext>
                  </a:extLst>
                </p:cNvPr>
                <p:cNvPicPr/>
                <p:nvPr/>
              </p:nvPicPr>
              <p:blipFill>
                <a:blip r:embed="rId23"/>
                <a:stretch>
                  <a:fillRect/>
                </a:stretch>
              </p:blipFill>
              <p:spPr>
                <a:xfrm>
                  <a:off x="8219747" y="4916240"/>
                  <a:ext cx="407520" cy="50508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45" name="Ink 44">
                  <a:extLst>
                    <a:ext uri="{FF2B5EF4-FFF2-40B4-BE49-F238E27FC236}">
                      <a16:creationId xmlns:a16="http://schemas.microsoft.com/office/drawing/2014/main" id="{956A2D25-0AD1-D6E1-2137-0DDB279D1B4E}"/>
                    </a:ext>
                  </a:extLst>
                </p14:cNvPr>
                <p14:cNvContentPartPr/>
                <p14:nvPr/>
              </p14:nvContentPartPr>
              <p14:xfrm>
                <a:off x="8703587" y="5350760"/>
                <a:ext cx="360" cy="360"/>
              </p14:xfrm>
            </p:contentPart>
          </mc:Choice>
          <mc:Fallback xmlns="">
            <p:pic>
              <p:nvPicPr>
                <p:cNvPr id="45" name="Ink 44">
                  <a:extLst>
                    <a:ext uri="{FF2B5EF4-FFF2-40B4-BE49-F238E27FC236}">
                      <a16:creationId xmlns:a16="http://schemas.microsoft.com/office/drawing/2014/main" id="{956A2D25-0AD1-D6E1-2137-0DDB279D1B4E}"/>
                    </a:ext>
                  </a:extLst>
                </p:cNvPr>
                <p:cNvPicPr/>
                <p:nvPr/>
              </p:nvPicPr>
              <p:blipFill>
                <a:blip r:embed="rId21"/>
                <a:stretch>
                  <a:fillRect/>
                </a:stretch>
              </p:blipFill>
              <p:spPr>
                <a:xfrm>
                  <a:off x="8685947" y="5333120"/>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47" name="Ink 46">
                  <a:extLst>
                    <a:ext uri="{FF2B5EF4-FFF2-40B4-BE49-F238E27FC236}">
                      <a16:creationId xmlns:a16="http://schemas.microsoft.com/office/drawing/2014/main" id="{FD1593C7-E7B6-436B-6956-AD07E2A0C90E}"/>
                    </a:ext>
                  </a:extLst>
                </p14:cNvPr>
                <p14:cNvContentPartPr/>
                <p14:nvPr/>
              </p14:nvContentPartPr>
              <p14:xfrm>
                <a:off x="8796107" y="4683320"/>
                <a:ext cx="264960" cy="669600"/>
              </p14:xfrm>
            </p:contentPart>
          </mc:Choice>
          <mc:Fallback xmlns="">
            <p:pic>
              <p:nvPicPr>
                <p:cNvPr id="47" name="Ink 46">
                  <a:extLst>
                    <a:ext uri="{FF2B5EF4-FFF2-40B4-BE49-F238E27FC236}">
                      <a16:creationId xmlns:a16="http://schemas.microsoft.com/office/drawing/2014/main" id="{FD1593C7-E7B6-436B-6956-AD07E2A0C90E}"/>
                    </a:ext>
                  </a:extLst>
                </p:cNvPr>
                <p:cNvPicPr/>
                <p:nvPr/>
              </p:nvPicPr>
              <p:blipFill>
                <a:blip r:embed="rId26"/>
                <a:stretch>
                  <a:fillRect/>
                </a:stretch>
              </p:blipFill>
              <p:spPr>
                <a:xfrm>
                  <a:off x="8778107" y="4665320"/>
                  <a:ext cx="300600" cy="70524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48" name="Ink 47">
                  <a:extLst>
                    <a:ext uri="{FF2B5EF4-FFF2-40B4-BE49-F238E27FC236}">
                      <a16:creationId xmlns:a16="http://schemas.microsoft.com/office/drawing/2014/main" id="{07C2DA21-4BF3-AC0A-52FF-D820CC8D466B}"/>
                    </a:ext>
                  </a:extLst>
                </p14:cNvPr>
                <p14:cNvContentPartPr/>
                <p14:nvPr/>
              </p14:nvContentPartPr>
              <p14:xfrm>
                <a:off x="9092747" y="5255360"/>
                <a:ext cx="212760" cy="70560"/>
              </p14:xfrm>
            </p:contentPart>
          </mc:Choice>
          <mc:Fallback xmlns="">
            <p:pic>
              <p:nvPicPr>
                <p:cNvPr id="48" name="Ink 47">
                  <a:extLst>
                    <a:ext uri="{FF2B5EF4-FFF2-40B4-BE49-F238E27FC236}">
                      <a16:creationId xmlns:a16="http://schemas.microsoft.com/office/drawing/2014/main" id="{07C2DA21-4BF3-AC0A-52FF-D820CC8D466B}"/>
                    </a:ext>
                  </a:extLst>
                </p:cNvPr>
                <p:cNvPicPr/>
                <p:nvPr/>
              </p:nvPicPr>
              <p:blipFill>
                <a:blip r:embed="rId28"/>
                <a:stretch>
                  <a:fillRect/>
                </a:stretch>
              </p:blipFill>
              <p:spPr>
                <a:xfrm>
                  <a:off x="9075107" y="5237720"/>
                  <a:ext cx="248400" cy="1062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50" name="Ink 49">
                  <a:extLst>
                    <a:ext uri="{FF2B5EF4-FFF2-40B4-BE49-F238E27FC236}">
                      <a16:creationId xmlns:a16="http://schemas.microsoft.com/office/drawing/2014/main" id="{DDB09D86-2597-E06A-759D-8F8CF5F68544}"/>
                    </a:ext>
                  </a:extLst>
                </p14:cNvPr>
                <p14:cNvContentPartPr/>
                <p14:nvPr/>
              </p14:nvContentPartPr>
              <p14:xfrm>
                <a:off x="9516467" y="5316920"/>
                <a:ext cx="360" cy="360"/>
              </p14:xfrm>
            </p:contentPart>
          </mc:Choice>
          <mc:Fallback xmlns="">
            <p:pic>
              <p:nvPicPr>
                <p:cNvPr id="50" name="Ink 49">
                  <a:extLst>
                    <a:ext uri="{FF2B5EF4-FFF2-40B4-BE49-F238E27FC236}">
                      <a16:creationId xmlns:a16="http://schemas.microsoft.com/office/drawing/2014/main" id="{DDB09D86-2597-E06A-759D-8F8CF5F68544}"/>
                    </a:ext>
                  </a:extLst>
                </p:cNvPr>
                <p:cNvPicPr/>
                <p:nvPr/>
              </p:nvPicPr>
              <p:blipFill>
                <a:blip r:embed="rId21"/>
                <a:stretch>
                  <a:fillRect/>
                </a:stretch>
              </p:blipFill>
              <p:spPr>
                <a:xfrm>
                  <a:off x="9498827" y="5298920"/>
                  <a:ext cx="36000" cy="3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30">
            <p14:nvContentPartPr>
              <p14:cNvPr id="52" name="Ink 51">
                <a:extLst>
                  <a:ext uri="{FF2B5EF4-FFF2-40B4-BE49-F238E27FC236}">
                    <a16:creationId xmlns:a16="http://schemas.microsoft.com/office/drawing/2014/main" id="{DBD82D20-3E7B-45B3-E416-C6CA8244DBD1}"/>
                  </a:ext>
                </a:extLst>
              </p14:cNvPr>
              <p14:cNvContentPartPr/>
              <p14:nvPr/>
            </p14:nvContentPartPr>
            <p14:xfrm>
              <a:off x="7369787" y="5421680"/>
              <a:ext cx="89640" cy="35640"/>
            </p14:xfrm>
          </p:contentPart>
        </mc:Choice>
        <mc:Fallback xmlns="">
          <p:pic>
            <p:nvPicPr>
              <p:cNvPr id="52" name="Ink 51">
                <a:extLst>
                  <a:ext uri="{FF2B5EF4-FFF2-40B4-BE49-F238E27FC236}">
                    <a16:creationId xmlns:a16="http://schemas.microsoft.com/office/drawing/2014/main" id="{DBD82D20-3E7B-45B3-E416-C6CA8244DBD1}"/>
                  </a:ext>
                </a:extLst>
              </p:cNvPr>
              <p:cNvPicPr/>
              <p:nvPr/>
            </p:nvPicPr>
            <p:blipFill>
              <a:blip r:embed="rId31"/>
              <a:stretch>
                <a:fillRect/>
              </a:stretch>
            </p:blipFill>
            <p:spPr>
              <a:xfrm>
                <a:off x="7351787" y="5404040"/>
                <a:ext cx="125280" cy="71280"/>
              </a:xfrm>
              <a:prstGeom prst="rect">
                <a:avLst/>
              </a:prstGeom>
            </p:spPr>
          </p:pic>
        </mc:Fallback>
      </mc:AlternateContent>
      <p:pic>
        <p:nvPicPr>
          <p:cNvPr id="2" name="Picture 1">
            <a:extLst>
              <a:ext uri="{FF2B5EF4-FFF2-40B4-BE49-F238E27FC236}">
                <a16:creationId xmlns:a16="http://schemas.microsoft.com/office/drawing/2014/main" id="{5EDA1B28-DA16-59E4-1D7C-F91C52587B6D}"/>
              </a:ext>
            </a:extLst>
          </p:cNvPr>
          <p:cNvPicPr>
            <a:picLocks noChangeAspect="1"/>
          </p:cNvPicPr>
          <p:nvPr/>
        </p:nvPicPr>
        <p:blipFill>
          <a:blip r:embed="rId32"/>
          <a:stretch>
            <a:fillRect/>
          </a:stretch>
        </p:blipFill>
        <p:spPr>
          <a:xfrm>
            <a:off x="9512023" y="5709282"/>
            <a:ext cx="2578377" cy="979287"/>
          </a:xfrm>
          <a:prstGeom prst="rect">
            <a:avLst/>
          </a:prstGeom>
        </p:spPr>
      </p:pic>
    </p:spTree>
    <p:extLst>
      <p:ext uri="{BB962C8B-B14F-4D97-AF65-F5344CB8AC3E}">
        <p14:creationId xmlns:p14="http://schemas.microsoft.com/office/powerpoint/2010/main" val="24258231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88E3423-7E23-7A8D-555C-18EF7C95411A}"/>
              </a:ext>
            </a:extLst>
          </p:cNvPr>
          <p:cNvPicPr>
            <a:picLocks noChangeAspect="1"/>
          </p:cNvPicPr>
          <p:nvPr/>
        </p:nvPicPr>
        <p:blipFill>
          <a:blip r:embed="rId2"/>
          <a:stretch>
            <a:fillRect/>
          </a:stretch>
        </p:blipFill>
        <p:spPr>
          <a:xfrm>
            <a:off x="2209268" y="256452"/>
            <a:ext cx="7621064" cy="1047896"/>
          </a:xfrm>
          <a:prstGeom prst="rect">
            <a:avLst/>
          </a:prstGeom>
        </p:spPr>
      </p:pic>
      <p:sp>
        <p:nvSpPr>
          <p:cNvPr id="11" name="TextBox 10">
            <a:extLst>
              <a:ext uri="{FF2B5EF4-FFF2-40B4-BE49-F238E27FC236}">
                <a16:creationId xmlns:a16="http://schemas.microsoft.com/office/drawing/2014/main" id="{F22926A6-855A-FDDE-4921-9FFD5F59002C}"/>
              </a:ext>
            </a:extLst>
          </p:cNvPr>
          <p:cNvSpPr txBox="1"/>
          <p:nvPr/>
        </p:nvSpPr>
        <p:spPr>
          <a:xfrm>
            <a:off x="5523867" y="1667420"/>
            <a:ext cx="1380699" cy="646331"/>
          </a:xfrm>
          <a:prstGeom prst="rect">
            <a:avLst/>
          </a:prstGeom>
          <a:noFill/>
        </p:spPr>
        <p:txBody>
          <a:bodyPr wrap="square" rtlCol="0">
            <a:spAutoFit/>
          </a:bodyPr>
          <a:lstStyle/>
          <a:p>
            <a:r>
              <a:rPr lang="en-US" b="1" dirty="0"/>
              <a:t>fixed, so we ignore it</a:t>
            </a:r>
          </a:p>
        </p:txBody>
      </p:sp>
      <mc:AlternateContent xmlns:mc="http://schemas.openxmlformats.org/markup-compatibility/2006" xmlns:p14="http://schemas.microsoft.com/office/powerpoint/2010/main">
        <mc:Choice Requires="p14">
          <p:contentPart p14:bwMode="auto" r:id="rId3">
            <p14:nvContentPartPr>
              <p14:cNvPr id="25" name="Ink 24">
                <a:extLst>
                  <a:ext uri="{FF2B5EF4-FFF2-40B4-BE49-F238E27FC236}">
                    <a16:creationId xmlns:a16="http://schemas.microsoft.com/office/drawing/2014/main" id="{E75C76CF-22D8-9EDC-6CA7-08D2ADD28DCF}"/>
                  </a:ext>
                </a:extLst>
              </p14:cNvPr>
              <p14:cNvContentPartPr/>
              <p14:nvPr/>
            </p14:nvContentPartPr>
            <p14:xfrm>
              <a:off x="7635107" y="439280"/>
              <a:ext cx="2110680" cy="569160"/>
            </p14:xfrm>
          </p:contentPart>
        </mc:Choice>
        <mc:Fallback xmlns="">
          <p:pic>
            <p:nvPicPr>
              <p:cNvPr id="25" name="Ink 24">
                <a:extLst>
                  <a:ext uri="{FF2B5EF4-FFF2-40B4-BE49-F238E27FC236}">
                    <a16:creationId xmlns:a16="http://schemas.microsoft.com/office/drawing/2014/main" id="{E75C76CF-22D8-9EDC-6CA7-08D2ADD28DCF}"/>
                  </a:ext>
                </a:extLst>
              </p:cNvPr>
              <p:cNvPicPr/>
              <p:nvPr/>
            </p:nvPicPr>
            <p:blipFill>
              <a:blip r:embed="rId4"/>
              <a:stretch>
                <a:fillRect/>
              </a:stretch>
            </p:blipFill>
            <p:spPr>
              <a:xfrm>
                <a:off x="7617467" y="421280"/>
                <a:ext cx="2146320" cy="604800"/>
              </a:xfrm>
              <a:prstGeom prst="rect">
                <a:avLst/>
              </a:prstGeom>
            </p:spPr>
          </p:pic>
        </mc:Fallback>
      </mc:AlternateContent>
      <p:sp>
        <p:nvSpPr>
          <p:cNvPr id="29" name="TextBox 28">
            <a:extLst>
              <a:ext uri="{FF2B5EF4-FFF2-40B4-BE49-F238E27FC236}">
                <a16:creationId xmlns:a16="http://schemas.microsoft.com/office/drawing/2014/main" id="{5E9D4800-5650-1024-A356-A72EE5B800F5}"/>
              </a:ext>
            </a:extLst>
          </p:cNvPr>
          <p:cNvSpPr txBox="1"/>
          <p:nvPr/>
        </p:nvSpPr>
        <p:spPr>
          <a:xfrm>
            <a:off x="7309748" y="1803965"/>
            <a:ext cx="1380699" cy="646331"/>
          </a:xfrm>
          <a:prstGeom prst="rect">
            <a:avLst/>
          </a:prstGeom>
          <a:noFill/>
        </p:spPr>
        <p:txBody>
          <a:bodyPr wrap="square" rtlCol="0">
            <a:spAutoFit/>
          </a:bodyPr>
          <a:lstStyle/>
          <a:p>
            <a:r>
              <a:rPr lang="en-US" b="1" dirty="0"/>
              <a:t>fixed, so we ignore it</a:t>
            </a:r>
          </a:p>
        </p:txBody>
      </p:sp>
      <p:sp>
        <p:nvSpPr>
          <p:cNvPr id="30" name="Arrow: Down 29">
            <a:extLst>
              <a:ext uri="{FF2B5EF4-FFF2-40B4-BE49-F238E27FC236}">
                <a16:creationId xmlns:a16="http://schemas.microsoft.com/office/drawing/2014/main" id="{34157C18-BF3A-EF59-1C51-636AC8B831DD}"/>
              </a:ext>
            </a:extLst>
          </p:cNvPr>
          <p:cNvSpPr/>
          <p:nvPr/>
        </p:nvSpPr>
        <p:spPr>
          <a:xfrm>
            <a:off x="4880315" y="2473689"/>
            <a:ext cx="484632" cy="79537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Picture 31">
            <a:extLst>
              <a:ext uri="{FF2B5EF4-FFF2-40B4-BE49-F238E27FC236}">
                <a16:creationId xmlns:a16="http://schemas.microsoft.com/office/drawing/2014/main" id="{AA67F5B2-C470-2AED-978D-26EEF693B596}"/>
              </a:ext>
            </a:extLst>
          </p:cNvPr>
          <p:cNvPicPr>
            <a:picLocks noChangeAspect="1"/>
          </p:cNvPicPr>
          <p:nvPr/>
        </p:nvPicPr>
        <p:blipFill>
          <a:blip r:embed="rId5"/>
          <a:stretch>
            <a:fillRect/>
          </a:stretch>
        </p:blipFill>
        <p:spPr>
          <a:xfrm>
            <a:off x="314666" y="3439741"/>
            <a:ext cx="7573432" cy="1524213"/>
          </a:xfrm>
          <a:prstGeom prst="rect">
            <a:avLst/>
          </a:prstGeom>
        </p:spPr>
      </p:pic>
      <p:pic>
        <p:nvPicPr>
          <p:cNvPr id="34" name="Picture 33">
            <a:extLst>
              <a:ext uri="{FF2B5EF4-FFF2-40B4-BE49-F238E27FC236}">
                <a16:creationId xmlns:a16="http://schemas.microsoft.com/office/drawing/2014/main" id="{DD940EE2-1455-59FF-DEAE-37923E0A4F9A}"/>
              </a:ext>
            </a:extLst>
          </p:cNvPr>
          <p:cNvPicPr>
            <a:picLocks noChangeAspect="1"/>
          </p:cNvPicPr>
          <p:nvPr/>
        </p:nvPicPr>
        <p:blipFill>
          <a:blip r:embed="rId6"/>
          <a:stretch>
            <a:fillRect/>
          </a:stretch>
        </p:blipFill>
        <p:spPr>
          <a:xfrm>
            <a:off x="8273348" y="3972001"/>
            <a:ext cx="2486372" cy="981212"/>
          </a:xfrm>
          <a:prstGeom prst="rect">
            <a:avLst/>
          </a:prstGeom>
        </p:spPr>
      </p:pic>
      <p:sp>
        <p:nvSpPr>
          <p:cNvPr id="35" name="TextBox 34">
            <a:extLst>
              <a:ext uri="{FF2B5EF4-FFF2-40B4-BE49-F238E27FC236}">
                <a16:creationId xmlns:a16="http://schemas.microsoft.com/office/drawing/2014/main" id="{320F0835-0047-765A-05DA-AB3ABF33178F}"/>
              </a:ext>
            </a:extLst>
          </p:cNvPr>
          <p:cNvSpPr txBox="1"/>
          <p:nvPr/>
        </p:nvSpPr>
        <p:spPr>
          <a:xfrm>
            <a:off x="8000097" y="4277941"/>
            <a:ext cx="855133" cy="369332"/>
          </a:xfrm>
          <a:prstGeom prst="rect">
            <a:avLst/>
          </a:prstGeom>
          <a:noFill/>
        </p:spPr>
        <p:txBody>
          <a:bodyPr wrap="square" rtlCol="0">
            <a:spAutoFit/>
          </a:bodyPr>
          <a:lstStyle/>
          <a:p>
            <a:r>
              <a:rPr lang="en-US" dirty="0"/>
              <a:t>or</a:t>
            </a:r>
          </a:p>
        </p:txBody>
      </p:sp>
      <p:grpSp>
        <p:nvGrpSpPr>
          <p:cNvPr id="38" name="Group 37">
            <a:extLst>
              <a:ext uri="{FF2B5EF4-FFF2-40B4-BE49-F238E27FC236}">
                <a16:creationId xmlns:a16="http://schemas.microsoft.com/office/drawing/2014/main" id="{F95B1BAF-3BF1-4A1D-2737-C3B2350FE42B}"/>
              </a:ext>
            </a:extLst>
          </p:cNvPr>
          <p:cNvGrpSpPr/>
          <p:nvPr/>
        </p:nvGrpSpPr>
        <p:grpSpPr>
          <a:xfrm>
            <a:off x="1295147" y="1108880"/>
            <a:ext cx="1644840" cy="830520"/>
            <a:chOff x="1295147" y="1108880"/>
            <a:chExt cx="1644840" cy="830520"/>
          </a:xfrm>
        </p:grpSpPr>
        <mc:AlternateContent xmlns:mc="http://schemas.openxmlformats.org/markup-compatibility/2006" xmlns:p14="http://schemas.microsoft.com/office/powerpoint/2010/main">
          <mc:Choice Requires="p14">
            <p:contentPart p14:bwMode="auto" r:id="rId7">
              <p14:nvContentPartPr>
                <p14:cNvPr id="36" name="Ink 35">
                  <a:extLst>
                    <a:ext uri="{FF2B5EF4-FFF2-40B4-BE49-F238E27FC236}">
                      <a16:creationId xmlns:a16="http://schemas.microsoft.com/office/drawing/2014/main" id="{BFCE59F2-C261-C0CC-D78D-D654D7ABD7D8}"/>
                    </a:ext>
                  </a:extLst>
                </p14:cNvPr>
                <p14:cNvContentPartPr/>
                <p14:nvPr/>
              </p14:nvContentPartPr>
              <p14:xfrm>
                <a:off x="1295147" y="1133360"/>
                <a:ext cx="1608840" cy="806040"/>
              </p14:xfrm>
            </p:contentPart>
          </mc:Choice>
          <mc:Fallback xmlns="">
            <p:pic>
              <p:nvPicPr>
                <p:cNvPr id="36" name="Ink 35">
                  <a:extLst>
                    <a:ext uri="{FF2B5EF4-FFF2-40B4-BE49-F238E27FC236}">
                      <a16:creationId xmlns:a16="http://schemas.microsoft.com/office/drawing/2014/main" id="{BFCE59F2-C261-C0CC-D78D-D654D7ABD7D8}"/>
                    </a:ext>
                  </a:extLst>
                </p:cNvPr>
                <p:cNvPicPr/>
                <p:nvPr/>
              </p:nvPicPr>
              <p:blipFill>
                <a:blip r:embed="rId8"/>
                <a:stretch>
                  <a:fillRect/>
                </a:stretch>
              </p:blipFill>
              <p:spPr>
                <a:xfrm>
                  <a:off x="1277507" y="1115360"/>
                  <a:ext cx="1644480" cy="8416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37" name="Ink 36">
                  <a:extLst>
                    <a:ext uri="{FF2B5EF4-FFF2-40B4-BE49-F238E27FC236}">
                      <a16:creationId xmlns:a16="http://schemas.microsoft.com/office/drawing/2014/main" id="{8B207D61-7142-2569-648F-03E0B803EEA5}"/>
                    </a:ext>
                  </a:extLst>
                </p14:cNvPr>
                <p14:cNvContentPartPr/>
                <p14:nvPr/>
              </p14:nvContentPartPr>
              <p14:xfrm>
                <a:off x="2658467" y="1108880"/>
                <a:ext cx="281520" cy="206280"/>
              </p14:xfrm>
            </p:contentPart>
          </mc:Choice>
          <mc:Fallback xmlns="">
            <p:pic>
              <p:nvPicPr>
                <p:cNvPr id="37" name="Ink 36">
                  <a:extLst>
                    <a:ext uri="{FF2B5EF4-FFF2-40B4-BE49-F238E27FC236}">
                      <a16:creationId xmlns:a16="http://schemas.microsoft.com/office/drawing/2014/main" id="{8B207D61-7142-2569-648F-03E0B803EEA5}"/>
                    </a:ext>
                  </a:extLst>
                </p:cNvPr>
                <p:cNvPicPr/>
                <p:nvPr/>
              </p:nvPicPr>
              <p:blipFill>
                <a:blip r:embed="rId10"/>
                <a:stretch>
                  <a:fillRect/>
                </a:stretch>
              </p:blipFill>
              <p:spPr>
                <a:xfrm>
                  <a:off x="2640827" y="1090880"/>
                  <a:ext cx="317160" cy="241920"/>
                </a:xfrm>
                <a:prstGeom prst="rect">
                  <a:avLst/>
                </a:prstGeom>
              </p:spPr>
            </p:pic>
          </mc:Fallback>
        </mc:AlternateContent>
      </p:grpSp>
      <p:sp>
        <p:nvSpPr>
          <p:cNvPr id="39" name="TextBox 38">
            <a:extLst>
              <a:ext uri="{FF2B5EF4-FFF2-40B4-BE49-F238E27FC236}">
                <a16:creationId xmlns:a16="http://schemas.microsoft.com/office/drawing/2014/main" id="{3DA1F2ED-6FB9-6B1F-FFC2-EA1522C02D3E}"/>
              </a:ext>
            </a:extLst>
          </p:cNvPr>
          <p:cNvSpPr txBox="1"/>
          <p:nvPr/>
        </p:nvSpPr>
        <p:spPr>
          <a:xfrm>
            <a:off x="355031" y="1990585"/>
            <a:ext cx="1880232" cy="646331"/>
          </a:xfrm>
          <a:prstGeom prst="rect">
            <a:avLst/>
          </a:prstGeom>
          <a:noFill/>
        </p:spPr>
        <p:txBody>
          <a:bodyPr wrap="square" rtlCol="0">
            <a:spAutoFit/>
          </a:bodyPr>
          <a:lstStyle/>
          <a:p>
            <a:r>
              <a:rPr lang="en-US" b="1" dirty="0">
                <a:highlight>
                  <a:srgbClr val="FFFF00"/>
                </a:highlight>
              </a:rPr>
              <a:t>we want to minimize this!</a:t>
            </a:r>
          </a:p>
        </p:txBody>
      </p:sp>
      <p:sp>
        <p:nvSpPr>
          <p:cNvPr id="40" name="TextBox 39">
            <a:extLst>
              <a:ext uri="{FF2B5EF4-FFF2-40B4-BE49-F238E27FC236}">
                <a16:creationId xmlns:a16="http://schemas.microsoft.com/office/drawing/2014/main" id="{CD5CF419-82D6-F042-ED45-E75D48AFD987}"/>
              </a:ext>
            </a:extLst>
          </p:cNvPr>
          <p:cNvSpPr txBox="1"/>
          <p:nvPr/>
        </p:nvSpPr>
        <p:spPr>
          <a:xfrm>
            <a:off x="151689" y="5401474"/>
            <a:ext cx="1880232" cy="646331"/>
          </a:xfrm>
          <a:prstGeom prst="rect">
            <a:avLst/>
          </a:prstGeom>
          <a:noFill/>
        </p:spPr>
        <p:txBody>
          <a:bodyPr wrap="square" rtlCol="0">
            <a:spAutoFit/>
          </a:bodyPr>
          <a:lstStyle/>
          <a:p>
            <a:r>
              <a:rPr lang="en-US" b="1" dirty="0">
                <a:highlight>
                  <a:srgbClr val="FFFF00"/>
                </a:highlight>
              </a:rPr>
              <a:t>we want to minimize this!</a:t>
            </a:r>
          </a:p>
        </p:txBody>
      </p:sp>
      <p:grpSp>
        <p:nvGrpSpPr>
          <p:cNvPr id="45" name="Group 44">
            <a:extLst>
              <a:ext uri="{FF2B5EF4-FFF2-40B4-BE49-F238E27FC236}">
                <a16:creationId xmlns:a16="http://schemas.microsoft.com/office/drawing/2014/main" id="{127A409A-1D49-BE7D-0F4E-2EB9F40CA948}"/>
              </a:ext>
            </a:extLst>
          </p:cNvPr>
          <p:cNvGrpSpPr/>
          <p:nvPr/>
        </p:nvGrpSpPr>
        <p:grpSpPr>
          <a:xfrm>
            <a:off x="1513625" y="4833673"/>
            <a:ext cx="991440" cy="601920"/>
            <a:chOff x="4097747" y="4791680"/>
            <a:chExt cx="991440" cy="601920"/>
          </a:xfrm>
        </p:grpSpPr>
        <mc:AlternateContent xmlns:mc="http://schemas.openxmlformats.org/markup-compatibility/2006" xmlns:p14="http://schemas.microsoft.com/office/powerpoint/2010/main">
          <mc:Choice Requires="p14">
            <p:contentPart p14:bwMode="auto" r:id="rId11">
              <p14:nvContentPartPr>
                <p14:cNvPr id="41" name="Ink 40">
                  <a:extLst>
                    <a:ext uri="{FF2B5EF4-FFF2-40B4-BE49-F238E27FC236}">
                      <a16:creationId xmlns:a16="http://schemas.microsoft.com/office/drawing/2014/main" id="{5433D015-5387-56E1-AEC6-8AAB5909D453}"/>
                    </a:ext>
                  </a:extLst>
                </p14:cNvPr>
                <p14:cNvContentPartPr/>
                <p14:nvPr/>
              </p14:nvContentPartPr>
              <p14:xfrm>
                <a:off x="4097747" y="4845680"/>
                <a:ext cx="937440" cy="547920"/>
              </p14:xfrm>
            </p:contentPart>
          </mc:Choice>
          <mc:Fallback xmlns="">
            <p:pic>
              <p:nvPicPr>
                <p:cNvPr id="41" name="Ink 40">
                  <a:extLst>
                    <a:ext uri="{FF2B5EF4-FFF2-40B4-BE49-F238E27FC236}">
                      <a16:creationId xmlns:a16="http://schemas.microsoft.com/office/drawing/2014/main" id="{5433D015-5387-56E1-AEC6-8AAB5909D453}"/>
                    </a:ext>
                  </a:extLst>
                </p:cNvPr>
                <p:cNvPicPr/>
                <p:nvPr/>
              </p:nvPicPr>
              <p:blipFill>
                <a:blip r:embed="rId12"/>
                <a:stretch>
                  <a:fillRect/>
                </a:stretch>
              </p:blipFill>
              <p:spPr>
                <a:xfrm>
                  <a:off x="4079747" y="4828040"/>
                  <a:ext cx="973080" cy="5835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42" name="Ink 41">
                  <a:extLst>
                    <a:ext uri="{FF2B5EF4-FFF2-40B4-BE49-F238E27FC236}">
                      <a16:creationId xmlns:a16="http://schemas.microsoft.com/office/drawing/2014/main" id="{91F1B925-CE74-A1B0-EDA0-D275FB23A883}"/>
                    </a:ext>
                  </a:extLst>
                </p14:cNvPr>
                <p14:cNvContentPartPr/>
                <p14:nvPr/>
              </p14:nvContentPartPr>
              <p14:xfrm>
                <a:off x="4835387" y="4791680"/>
                <a:ext cx="212400" cy="9000"/>
              </p14:xfrm>
            </p:contentPart>
          </mc:Choice>
          <mc:Fallback xmlns="">
            <p:pic>
              <p:nvPicPr>
                <p:cNvPr id="42" name="Ink 41">
                  <a:extLst>
                    <a:ext uri="{FF2B5EF4-FFF2-40B4-BE49-F238E27FC236}">
                      <a16:creationId xmlns:a16="http://schemas.microsoft.com/office/drawing/2014/main" id="{91F1B925-CE74-A1B0-EDA0-D275FB23A883}"/>
                    </a:ext>
                  </a:extLst>
                </p:cNvPr>
                <p:cNvPicPr/>
                <p:nvPr/>
              </p:nvPicPr>
              <p:blipFill>
                <a:blip r:embed="rId14"/>
                <a:stretch>
                  <a:fillRect/>
                </a:stretch>
              </p:blipFill>
              <p:spPr>
                <a:xfrm>
                  <a:off x="4817747" y="4774040"/>
                  <a:ext cx="248040" cy="4464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44" name="Ink 43">
                  <a:extLst>
                    <a:ext uri="{FF2B5EF4-FFF2-40B4-BE49-F238E27FC236}">
                      <a16:creationId xmlns:a16="http://schemas.microsoft.com/office/drawing/2014/main" id="{7CE90043-1764-3448-B47B-30DEB33ABA64}"/>
                    </a:ext>
                  </a:extLst>
                </p14:cNvPr>
                <p14:cNvContentPartPr/>
                <p14:nvPr/>
              </p14:nvContentPartPr>
              <p14:xfrm>
                <a:off x="5071187" y="4792040"/>
                <a:ext cx="18000" cy="211680"/>
              </p14:xfrm>
            </p:contentPart>
          </mc:Choice>
          <mc:Fallback xmlns="">
            <p:pic>
              <p:nvPicPr>
                <p:cNvPr id="44" name="Ink 43">
                  <a:extLst>
                    <a:ext uri="{FF2B5EF4-FFF2-40B4-BE49-F238E27FC236}">
                      <a16:creationId xmlns:a16="http://schemas.microsoft.com/office/drawing/2014/main" id="{7CE90043-1764-3448-B47B-30DEB33ABA64}"/>
                    </a:ext>
                  </a:extLst>
                </p:cNvPr>
                <p:cNvPicPr/>
                <p:nvPr/>
              </p:nvPicPr>
              <p:blipFill>
                <a:blip r:embed="rId16"/>
                <a:stretch>
                  <a:fillRect/>
                </a:stretch>
              </p:blipFill>
              <p:spPr>
                <a:xfrm>
                  <a:off x="5053547" y="4774400"/>
                  <a:ext cx="53640" cy="247320"/>
                </a:xfrm>
                <a:prstGeom prst="rect">
                  <a:avLst/>
                </a:prstGeom>
              </p:spPr>
            </p:pic>
          </mc:Fallback>
        </mc:AlternateContent>
      </p:grpSp>
      <p:sp>
        <p:nvSpPr>
          <p:cNvPr id="49" name="Rectangle 48">
            <a:extLst>
              <a:ext uri="{FF2B5EF4-FFF2-40B4-BE49-F238E27FC236}">
                <a16:creationId xmlns:a16="http://schemas.microsoft.com/office/drawing/2014/main" id="{203FD099-FAD8-1C87-91E1-B74D9A2331EC}"/>
              </a:ext>
            </a:extLst>
          </p:cNvPr>
          <p:cNvSpPr/>
          <p:nvPr/>
        </p:nvSpPr>
        <p:spPr>
          <a:xfrm>
            <a:off x="4953000" y="3982813"/>
            <a:ext cx="5891733" cy="120776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a:extLst>
              <a:ext uri="{FF2B5EF4-FFF2-40B4-BE49-F238E27FC236}">
                <a16:creationId xmlns:a16="http://schemas.microsoft.com/office/drawing/2014/main" id="{3402026F-26A0-E6A5-C03D-A7FA52EAEF92}"/>
              </a:ext>
            </a:extLst>
          </p:cNvPr>
          <p:cNvPicPr>
            <a:picLocks noChangeAspect="1"/>
          </p:cNvPicPr>
          <p:nvPr/>
        </p:nvPicPr>
        <p:blipFill>
          <a:blip r:embed="rId17"/>
          <a:stretch>
            <a:fillRect/>
          </a:stretch>
        </p:blipFill>
        <p:spPr>
          <a:xfrm>
            <a:off x="2593078" y="4035017"/>
            <a:ext cx="6458851" cy="1143160"/>
          </a:xfrm>
          <a:prstGeom prst="rect">
            <a:avLst/>
          </a:prstGeom>
        </p:spPr>
      </p:pic>
      <p:pic>
        <p:nvPicPr>
          <p:cNvPr id="53" name="Picture 52">
            <a:extLst>
              <a:ext uri="{FF2B5EF4-FFF2-40B4-BE49-F238E27FC236}">
                <a16:creationId xmlns:a16="http://schemas.microsoft.com/office/drawing/2014/main" id="{F2D2C380-6B60-8696-7E0F-A02A84761EE7}"/>
              </a:ext>
            </a:extLst>
          </p:cNvPr>
          <p:cNvPicPr>
            <a:picLocks noChangeAspect="1"/>
          </p:cNvPicPr>
          <p:nvPr/>
        </p:nvPicPr>
        <p:blipFill>
          <a:blip r:embed="rId18"/>
          <a:stretch>
            <a:fillRect/>
          </a:stretch>
        </p:blipFill>
        <p:spPr>
          <a:xfrm>
            <a:off x="9193942" y="4396169"/>
            <a:ext cx="2953162" cy="381053"/>
          </a:xfrm>
          <a:prstGeom prst="rect">
            <a:avLst/>
          </a:prstGeom>
        </p:spPr>
      </p:pic>
      <mc:AlternateContent xmlns:mc="http://schemas.openxmlformats.org/markup-compatibility/2006" xmlns:p14="http://schemas.microsoft.com/office/powerpoint/2010/main">
        <mc:Choice Requires="p14">
          <p:contentPart p14:bwMode="auto" r:id="rId19">
            <p14:nvContentPartPr>
              <p14:cNvPr id="54" name="Ink 53">
                <a:extLst>
                  <a:ext uri="{FF2B5EF4-FFF2-40B4-BE49-F238E27FC236}">
                    <a16:creationId xmlns:a16="http://schemas.microsoft.com/office/drawing/2014/main" id="{283EAE5B-CD3E-7273-2729-C7B3AF2052DE}"/>
                  </a:ext>
                </a:extLst>
              </p14:cNvPr>
              <p14:cNvContentPartPr/>
              <p14:nvPr/>
            </p14:nvContentPartPr>
            <p14:xfrm>
              <a:off x="9176987" y="4266800"/>
              <a:ext cx="144000" cy="620280"/>
            </p14:xfrm>
          </p:contentPart>
        </mc:Choice>
        <mc:Fallback xmlns="">
          <p:pic>
            <p:nvPicPr>
              <p:cNvPr id="54" name="Ink 53">
                <a:extLst>
                  <a:ext uri="{FF2B5EF4-FFF2-40B4-BE49-F238E27FC236}">
                    <a16:creationId xmlns:a16="http://schemas.microsoft.com/office/drawing/2014/main" id="{283EAE5B-CD3E-7273-2729-C7B3AF2052DE}"/>
                  </a:ext>
                </a:extLst>
              </p:cNvPr>
              <p:cNvPicPr/>
              <p:nvPr/>
            </p:nvPicPr>
            <p:blipFill>
              <a:blip r:embed="rId20"/>
              <a:stretch>
                <a:fillRect/>
              </a:stretch>
            </p:blipFill>
            <p:spPr>
              <a:xfrm>
                <a:off x="9159347" y="4249160"/>
                <a:ext cx="179640" cy="6559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55" name="Ink 54">
                <a:extLst>
                  <a:ext uri="{FF2B5EF4-FFF2-40B4-BE49-F238E27FC236}">
                    <a16:creationId xmlns:a16="http://schemas.microsoft.com/office/drawing/2014/main" id="{FD0F3461-1941-8A4B-82D8-EC9290CF7F7C}"/>
                  </a:ext>
                </a:extLst>
              </p14:cNvPr>
              <p14:cNvContentPartPr/>
              <p14:nvPr/>
            </p14:nvContentPartPr>
            <p14:xfrm>
              <a:off x="12036827" y="4301000"/>
              <a:ext cx="146880" cy="609120"/>
            </p14:xfrm>
          </p:contentPart>
        </mc:Choice>
        <mc:Fallback xmlns="">
          <p:pic>
            <p:nvPicPr>
              <p:cNvPr id="55" name="Ink 54">
                <a:extLst>
                  <a:ext uri="{FF2B5EF4-FFF2-40B4-BE49-F238E27FC236}">
                    <a16:creationId xmlns:a16="http://schemas.microsoft.com/office/drawing/2014/main" id="{FD0F3461-1941-8A4B-82D8-EC9290CF7F7C}"/>
                  </a:ext>
                </a:extLst>
              </p:cNvPr>
              <p:cNvPicPr/>
              <p:nvPr/>
            </p:nvPicPr>
            <p:blipFill>
              <a:blip r:embed="rId22"/>
              <a:stretch>
                <a:fillRect/>
              </a:stretch>
            </p:blipFill>
            <p:spPr>
              <a:xfrm>
                <a:off x="12019187" y="4283000"/>
                <a:ext cx="182520" cy="64476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59" name="Ink 58">
                <a:extLst>
                  <a:ext uri="{FF2B5EF4-FFF2-40B4-BE49-F238E27FC236}">
                    <a16:creationId xmlns:a16="http://schemas.microsoft.com/office/drawing/2014/main" id="{1787F0DB-A72E-8B08-D916-4EBB9AC1C429}"/>
                  </a:ext>
                </a:extLst>
              </p14:cNvPr>
              <p14:cNvContentPartPr/>
              <p14:nvPr/>
            </p14:nvContentPartPr>
            <p14:xfrm>
              <a:off x="6966947" y="4054760"/>
              <a:ext cx="331920" cy="1053360"/>
            </p14:xfrm>
          </p:contentPart>
        </mc:Choice>
        <mc:Fallback xmlns="">
          <p:pic>
            <p:nvPicPr>
              <p:cNvPr id="59" name="Ink 58">
                <a:extLst>
                  <a:ext uri="{FF2B5EF4-FFF2-40B4-BE49-F238E27FC236}">
                    <a16:creationId xmlns:a16="http://schemas.microsoft.com/office/drawing/2014/main" id="{1787F0DB-A72E-8B08-D916-4EBB9AC1C429}"/>
                  </a:ext>
                </a:extLst>
              </p:cNvPr>
              <p:cNvPicPr/>
              <p:nvPr/>
            </p:nvPicPr>
            <p:blipFill>
              <a:blip r:embed="rId24"/>
              <a:stretch>
                <a:fillRect/>
              </a:stretch>
            </p:blipFill>
            <p:spPr>
              <a:xfrm>
                <a:off x="6949307" y="4037120"/>
                <a:ext cx="367560" cy="1089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60" name="Ink 59">
                <a:extLst>
                  <a:ext uri="{FF2B5EF4-FFF2-40B4-BE49-F238E27FC236}">
                    <a16:creationId xmlns:a16="http://schemas.microsoft.com/office/drawing/2014/main" id="{4917A38D-6377-58EB-925A-F0788E96B2DA}"/>
                  </a:ext>
                </a:extLst>
              </p14:cNvPr>
              <p14:cNvContentPartPr/>
              <p14:nvPr/>
            </p14:nvContentPartPr>
            <p14:xfrm>
              <a:off x="3181547" y="4042160"/>
              <a:ext cx="341640" cy="1049760"/>
            </p14:xfrm>
          </p:contentPart>
        </mc:Choice>
        <mc:Fallback xmlns="">
          <p:pic>
            <p:nvPicPr>
              <p:cNvPr id="60" name="Ink 59">
                <a:extLst>
                  <a:ext uri="{FF2B5EF4-FFF2-40B4-BE49-F238E27FC236}">
                    <a16:creationId xmlns:a16="http://schemas.microsoft.com/office/drawing/2014/main" id="{4917A38D-6377-58EB-925A-F0788E96B2DA}"/>
                  </a:ext>
                </a:extLst>
              </p:cNvPr>
              <p:cNvPicPr/>
              <p:nvPr/>
            </p:nvPicPr>
            <p:blipFill>
              <a:blip r:embed="rId26"/>
              <a:stretch>
                <a:fillRect/>
              </a:stretch>
            </p:blipFill>
            <p:spPr>
              <a:xfrm>
                <a:off x="3163907" y="4024160"/>
                <a:ext cx="377280" cy="1085400"/>
              </a:xfrm>
              <a:prstGeom prst="rect">
                <a:avLst/>
              </a:prstGeom>
            </p:spPr>
          </p:pic>
        </mc:Fallback>
      </mc:AlternateContent>
      <p:sp>
        <p:nvSpPr>
          <p:cNvPr id="64" name="TextBox 63">
            <a:extLst>
              <a:ext uri="{FF2B5EF4-FFF2-40B4-BE49-F238E27FC236}">
                <a16:creationId xmlns:a16="http://schemas.microsoft.com/office/drawing/2014/main" id="{8CD581A2-F1D0-9332-C4E2-8D560B9C7FE9}"/>
              </a:ext>
            </a:extLst>
          </p:cNvPr>
          <p:cNvSpPr txBox="1"/>
          <p:nvPr/>
        </p:nvSpPr>
        <p:spPr>
          <a:xfrm>
            <a:off x="5456027" y="6267174"/>
            <a:ext cx="4389826" cy="369332"/>
          </a:xfrm>
          <a:prstGeom prst="rect">
            <a:avLst/>
          </a:prstGeom>
          <a:noFill/>
        </p:spPr>
        <p:txBody>
          <a:bodyPr wrap="square" rtlCol="0">
            <a:spAutoFit/>
          </a:bodyPr>
          <a:lstStyle/>
          <a:p>
            <a:r>
              <a:rPr lang="en-US" dirty="0"/>
              <a:t>We will see why we keep this ½ factor</a:t>
            </a:r>
          </a:p>
        </p:txBody>
      </p:sp>
      <p:grpSp>
        <p:nvGrpSpPr>
          <p:cNvPr id="68" name="Group 67">
            <a:extLst>
              <a:ext uri="{FF2B5EF4-FFF2-40B4-BE49-F238E27FC236}">
                <a16:creationId xmlns:a16="http://schemas.microsoft.com/office/drawing/2014/main" id="{7504D127-442B-9881-DEE7-D8279F566354}"/>
              </a:ext>
            </a:extLst>
          </p:cNvPr>
          <p:cNvGrpSpPr/>
          <p:nvPr/>
        </p:nvGrpSpPr>
        <p:grpSpPr>
          <a:xfrm>
            <a:off x="3539027" y="5105240"/>
            <a:ext cx="3556080" cy="1287000"/>
            <a:chOff x="3539027" y="5105240"/>
            <a:chExt cx="3556080" cy="1287000"/>
          </a:xfrm>
        </p:grpSpPr>
        <mc:AlternateContent xmlns:mc="http://schemas.openxmlformats.org/markup-compatibility/2006" xmlns:p14="http://schemas.microsoft.com/office/powerpoint/2010/main">
          <mc:Choice Requires="p14">
            <p:contentPart p14:bwMode="auto" r:id="rId27">
              <p14:nvContentPartPr>
                <p14:cNvPr id="61" name="Ink 60">
                  <a:extLst>
                    <a:ext uri="{FF2B5EF4-FFF2-40B4-BE49-F238E27FC236}">
                      <a16:creationId xmlns:a16="http://schemas.microsoft.com/office/drawing/2014/main" id="{699235AA-2D2A-F250-D345-9D70E35D7963}"/>
                    </a:ext>
                  </a:extLst>
                </p14:cNvPr>
                <p14:cNvContentPartPr/>
                <p14:nvPr/>
              </p14:nvContentPartPr>
              <p14:xfrm>
                <a:off x="3539027" y="5105240"/>
                <a:ext cx="1917000" cy="1235160"/>
              </p14:xfrm>
            </p:contentPart>
          </mc:Choice>
          <mc:Fallback xmlns="">
            <p:pic>
              <p:nvPicPr>
                <p:cNvPr id="61" name="Ink 60">
                  <a:extLst>
                    <a:ext uri="{FF2B5EF4-FFF2-40B4-BE49-F238E27FC236}">
                      <a16:creationId xmlns:a16="http://schemas.microsoft.com/office/drawing/2014/main" id="{699235AA-2D2A-F250-D345-9D70E35D7963}"/>
                    </a:ext>
                  </a:extLst>
                </p:cNvPr>
                <p:cNvPicPr/>
                <p:nvPr/>
              </p:nvPicPr>
              <p:blipFill>
                <a:blip r:embed="rId28"/>
                <a:stretch>
                  <a:fillRect/>
                </a:stretch>
              </p:blipFill>
              <p:spPr>
                <a:xfrm>
                  <a:off x="3521027" y="5087600"/>
                  <a:ext cx="1952640" cy="12708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62" name="Ink 61">
                  <a:extLst>
                    <a:ext uri="{FF2B5EF4-FFF2-40B4-BE49-F238E27FC236}">
                      <a16:creationId xmlns:a16="http://schemas.microsoft.com/office/drawing/2014/main" id="{901BA861-5207-F6BB-7E26-A00D44E1E18F}"/>
                    </a:ext>
                  </a:extLst>
                </p14:cNvPr>
                <p14:cNvContentPartPr/>
                <p14:nvPr/>
              </p14:nvContentPartPr>
              <p14:xfrm>
                <a:off x="5710907" y="5122160"/>
                <a:ext cx="1384200" cy="1176480"/>
              </p14:xfrm>
            </p:contentPart>
          </mc:Choice>
          <mc:Fallback xmlns="">
            <p:pic>
              <p:nvPicPr>
                <p:cNvPr id="62" name="Ink 61">
                  <a:extLst>
                    <a:ext uri="{FF2B5EF4-FFF2-40B4-BE49-F238E27FC236}">
                      <a16:creationId xmlns:a16="http://schemas.microsoft.com/office/drawing/2014/main" id="{901BA861-5207-F6BB-7E26-A00D44E1E18F}"/>
                    </a:ext>
                  </a:extLst>
                </p:cNvPr>
                <p:cNvPicPr/>
                <p:nvPr/>
              </p:nvPicPr>
              <p:blipFill>
                <a:blip r:embed="rId30"/>
                <a:stretch>
                  <a:fillRect/>
                </a:stretch>
              </p:blipFill>
              <p:spPr>
                <a:xfrm>
                  <a:off x="5693267" y="5104160"/>
                  <a:ext cx="1419840" cy="12121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65" name="Ink 64">
                  <a:extLst>
                    <a:ext uri="{FF2B5EF4-FFF2-40B4-BE49-F238E27FC236}">
                      <a16:creationId xmlns:a16="http://schemas.microsoft.com/office/drawing/2014/main" id="{9E62C6C2-DCC7-29FC-BF53-38C1C9E4E040}"/>
                    </a:ext>
                  </a:extLst>
                </p14:cNvPr>
                <p14:cNvContentPartPr/>
                <p14:nvPr/>
              </p14:nvContentPartPr>
              <p14:xfrm>
                <a:off x="5342627" y="6257240"/>
                <a:ext cx="154440" cy="135000"/>
              </p14:xfrm>
            </p:contentPart>
          </mc:Choice>
          <mc:Fallback xmlns="">
            <p:pic>
              <p:nvPicPr>
                <p:cNvPr id="65" name="Ink 64">
                  <a:extLst>
                    <a:ext uri="{FF2B5EF4-FFF2-40B4-BE49-F238E27FC236}">
                      <a16:creationId xmlns:a16="http://schemas.microsoft.com/office/drawing/2014/main" id="{9E62C6C2-DCC7-29FC-BF53-38C1C9E4E040}"/>
                    </a:ext>
                  </a:extLst>
                </p:cNvPr>
                <p:cNvPicPr/>
                <p:nvPr/>
              </p:nvPicPr>
              <p:blipFill>
                <a:blip r:embed="rId32"/>
                <a:stretch>
                  <a:fillRect/>
                </a:stretch>
              </p:blipFill>
              <p:spPr>
                <a:xfrm>
                  <a:off x="5324627" y="6239600"/>
                  <a:ext cx="190080" cy="17064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67" name="Ink 66">
                  <a:extLst>
                    <a:ext uri="{FF2B5EF4-FFF2-40B4-BE49-F238E27FC236}">
                      <a16:creationId xmlns:a16="http://schemas.microsoft.com/office/drawing/2014/main" id="{7EAF7006-6C16-1958-EA66-824A957F1572}"/>
                    </a:ext>
                  </a:extLst>
                </p14:cNvPr>
                <p14:cNvContentPartPr/>
                <p14:nvPr/>
              </p14:nvContentPartPr>
              <p14:xfrm>
                <a:off x="5672387" y="6155360"/>
                <a:ext cx="181080" cy="194040"/>
              </p14:xfrm>
            </p:contentPart>
          </mc:Choice>
          <mc:Fallback xmlns="">
            <p:pic>
              <p:nvPicPr>
                <p:cNvPr id="67" name="Ink 66">
                  <a:extLst>
                    <a:ext uri="{FF2B5EF4-FFF2-40B4-BE49-F238E27FC236}">
                      <a16:creationId xmlns:a16="http://schemas.microsoft.com/office/drawing/2014/main" id="{7EAF7006-6C16-1958-EA66-824A957F1572}"/>
                    </a:ext>
                  </a:extLst>
                </p:cNvPr>
                <p:cNvPicPr/>
                <p:nvPr/>
              </p:nvPicPr>
              <p:blipFill>
                <a:blip r:embed="rId34"/>
                <a:stretch>
                  <a:fillRect/>
                </a:stretch>
              </p:blipFill>
              <p:spPr>
                <a:xfrm>
                  <a:off x="5654747" y="6137360"/>
                  <a:ext cx="216720" cy="229680"/>
                </a:xfrm>
                <a:prstGeom prst="rect">
                  <a:avLst/>
                </a:prstGeom>
              </p:spPr>
            </p:pic>
          </mc:Fallback>
        </mc:AlternateContent>
      </p:grpSp>
      <p:grpSp>
        <p:nvGrpSpPr>
          <p:cNvPr id="70" name="Group 69">
            <a:extLst>
              <a:ext uri="{FF2B5EF4-FFF2-40B4-BE49-F238E27FC236}">
                <a16:creationId xmlns:a16="http://schemas.microsoft.com/office/drawing/2014/main" id="{8866A33D-CA34-682F-EA80-D70412D31DCB}"/>
              </a:ext>
            </a:extLst>
          </p:cNvPr>
          <p:cNvGrpSpPr/>
          <p:nvPr/>
        </p:nvGrpSpPr>
        <p:grpSpPr>
          <a:xfrm>
            <a:off x="5234627" y="338480"/>
            <a:ext cx="2442960" cy="1472040"/>
            <a:chOff x="5234627" y="338480"/>
            <a:chExt cx="2442960" cy="1472040"/>
          </a:xfrm>
        </p:grpSpPr>
        <mc:AlternateContent xmlns:mc="http://schemas.openxmlformats.org/markup-compatibility/2006" xmlns:p14="http://schemas.microsoft.com/office/powerpoint/2010/main">
          <mc:Choice Requires="p14">
            <p:contentPart p14:bwMode="auto" r:id="rId35">
              <p14:nvContentPartPr>
                <p14:cNvPr id="2" name="Ink 1">
                  <a:extLst>
                    <a:ext uri="{FF2B5EF4-FFF2-40B4-BE49-F238E27FC236}">
                      <a16:creationId xmlns:a16="http://schemas.microsoft.com/office/drawing/2014/main" id="{DA135AE9-1E65-3627-F308-4E9D7D49DA46}"/>
                    </a:ext>
                  </a:extLst>
                </p14:cNvPr>
                <p14:cNvContentPartPr/>
                <p14:nvPr/>
              </p14:nvContentPartPr>
              <p14:xfrm>
                <a:off x="5364947" y="338480"/>
                <a:ext cx="1527120" cy="753480"/>
              </p14:xfrm>
            </p:contentPart>
          </mc:Choice>
          <mc:Fallback xmlns="">
            <p:pic>
              <p:nvPicPr>
                <p:cNvPr id="2" name="Ink 1">
                  <a:extLst>
                    <a:ext uri="{FF2B5EF4-FFF2-40B4-BE49-F238E27FC236}">
                      <a16:creationId xmlns:a16="http://schemas.microsoft.com/office/drawing/2014/main" id="{DA135AE9-1E65-3627-F308-4E9D7D49DA46}"/>
                    </a:ext>
                  </a:extLst>
                </p:cNvPr>
                <p:cNvPicPr/>
                <p:nvPr/>
              </p:nvPicPr>
              <p:blipFill>
                <a:blip r:embed="rId36"/>
                <a:stretch>
                  <a:fillRect/>
                </a:stretch>
              </p:blipFill>
              <p:spPr>
                <a:xfrm>
                  <a:off x="5347307" y="320840"/>
                  <a:ext cx="1562760" cy="78912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 name="Ink 2">
                  <a:extLst>
                    <a:ext uri="{FF2B5EF4-FFF2-40B4-BE49-F238E27FC236}">
                      <a16:creationId xmlns:a16="http://schemas.microsoft.com/office/drawing/2014/main" id="{79150099-08FA-8059-5A58-813C6BDFCAC9}"/>
                    </a:ext>
                  </a:extLst>
                </p14:cNvPr>
                <p14:cNvContentPartPr/>
                <p14:nvPr/>
              </p14:nvContentPartPr>
              <p14:xfrm>
                <a:off x="5265947" y="372320"/>
                <a:ext cx="1761840" cy="815040"/>
              </p14:xfrm>
            </p:contentPart>
          </mc:Choice>
          <mc:Fallback xmlns="">
            <p:pic>
              <p:nvPicPr>
                <p:cNvPr id="3" name="Ink 2">
                  <a:extLst>
                    <a:ext uri="{FF2B5EF4-FFF2-40B4-BE49-F238E27FC236}">
                      <a16:creationId xmlns:a16="http://schemas.microsoft.com/office/drawing/2014/main" id="{79150099-08FA-8059-5A58-813C6BDFCAC9}"/>
                    </a:ext>
                  </a:extLst>
                </p:cNvPr>
                <p:cNvPicPr/>
                <p:nvPr/>
              </p:nvPicPr>
              <p:blipFill>
                <a:blip r:embed="rId38"/>
                <a:stretch>
                  <a:fillRect/>
                </a:stretch>
              </p:blipFill>
              <p:spPr>
                <a:xfrm>
                  <a:off x="5248307" y="354680"/>
                  <a:ext cx="1797480" cy="85068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19" name="Ink 18">
                  <a:extLst>
                    <a:ext uri="{FF2B5EF4-FFF2-40B4-BE49-F238E27FC236}">
                      <a16:creationId xmlns:a16="http://schemas.microsoft.com/office/drawing/2014/main" id="{43CC3D4D-2114-0C7C-671C-E142D17BE287}"/>
                    </a:ext>
                  </a:extLst>
                </p14:cNvPr>
                <p14:cNvContentPartPr/>
                <p14:nvPr/>
              </p14:nvContentPartPr>
              <p14:xfrm>
                <a:off x="6005387" y="1091960"/>
                <a:ext cx="23040" cy="593640"/>
              </p14:xfrm>
            </p:contentPart>
          </mc:Choice>
          <mc:Fallback xmlns="">
            <p:pic>
              <p:nvPicPr>
                <p:cNvPr id="19" name="Ink 18">
                  <a:extLst>
                    <a:ext uri="{FF2B5EF4-FFF2-40B4-BE49-F238E27FC236}">
                      <a16:creationId xmlns:a16="http://schemas.microsoft.com/office/drawing/2014/main" id="{43CC3D4D-2114-0C7C-671C-E142D17BE287}"/>
                    </a:ext>
                  </a:extLst>
                </p:cNvPr>
                <p:cNvPicPr/>
                <p:nvPr/>
              </p:nvPicPr>
              <p:blipFill>
                <a:blip r:embed="rId40"/>
                <a:stretch>
                  <a:fillRect/>
                </a:stretch>
              </p:blipFill>
              <p:spPr>
                <a:xfrm>
                  <a:off x="5987747" y="1074320"/>
                  <a:ext cx="58680" cy="62928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20" name="Ink 19">
                  <a:extLst>
                    <a:ext uri="{FF2B5EF4-FFF2-40B4-BE49-F238E27FC236}">
                      <a16:creationId xmlns:a16="http://schemas.microsoft.com/office/drawing/2014/main" id="{93A8A49B-82E7-CFF8-39D7-2C9E8BC8B53C}"/>
                    </a:ext>
                  </a:extLst>
                </p14:cNvPr>
                <p14:cNvContentPartPr/>
                <p14:nvPr/>
              </p14:nvContentPartPr>
              <p14:xfrm>
                <a:off x="5892347" y="1611080"/>
                <a:ext cx="241920" cy="112680"/>
              </p14:xfrm>
            </p:contentPart>
          </mc:Choice>
          <mc:Fallback xmlns="">
            <p:pic>
              <p:nvPicPr>
                <p:cNvPr id="20" name="Ink 19">
                  <a:extLst>
                    <a:ext uri="{FF2B5EF4-FFF2-40B4-BE49-F238E27FC236}">
                      <a16:creationId xmlns:a16="http://schemas.microsoft.com/office/drawing/2014/main" id="{93A8A49B-82E7-CFF8-39D7-2C9E8BC8B53C}"/>
                    </a:ext>
                  </a:extLst>
                </p:cNvPr>
                <p:cNvPicPr/>
                <p:nvPr/>
              </p:nvPicPr>
              <p:blipFill>
                <a:blip r:embed="rId42"/>
                <a:stretch>
                  <a:fillRect/>
                </a:stretch>
              </p:blipFill>
              <p:spPr>
                <a:xfrm>
                  <a:off x="5874707" y="1593080"/>
                  <a:ext cx="277560" cy="1483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22" name="Ink 21">
                  <a:extLst>
                    <a:ext uri="{FF2B5EF4-FFF2-40B4-BE49-F238E27FC236}">
                      <a16:creationId xmlns:a16="http://schemas.microsoft.com/office/drawing/2014/main" id="{88A66A76-9372-5FD7-8066-5CB486D871F6}"/>
                    </a:ext>
                  </a:extLst>
                </p14:cNvPr>
                <p14:cNvContentPartPr/>
                <p14:nvPr/>
              </p14:nvContentPartPr>
              <p14:xfrm>
                <a:off x="7543667" y="1167920"/>
                <a:ext cx="3600" cy="619200"/>
              </p14:xfrm>
            </p:contentPart>
          </mc:Choice>
          <mc:Fallback xmlns="">
            <p:pic>
              <p:nvPicPr>
                <p:cNvPr id="22" name="Ink 21">
                  <a:extLst>
                    <a:ext uri="{FF2B5EF4-FFF2-40B4-BE49-F238E27FC236}">
                      <a16:creationId xmlns:a16="http://schemas.microsoft.com/office/drawing/2014/main" id="{88A66A76-9372-5FD7-8066-5CB486D871F6}"/>
                    </a:ext>
                  </a:extLst>
                </p:cNvPr>
                <p:cNvPicPr/>
                <p:nvPr/>
              </p:nvPicPr>
              <p:blipFill>
                <a:blip r:embed="rId44"/>
                <a:stretch>
                  <a:fillRect/>
                </a:stretch>
              </p:blipFill>
              <p:spPr>
                <a:xfrm>
                  <a:off x="7526027" y="1150280"/>
                  <a:ext cx="39240" cy="65484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23" name="Ink 22">
                  <a:extLst>
                    <a:ext uri="{FF2B5EF4-FFF2-40B4-BE49-F238E27FC236}">
                      <a16:creationId xmlns:a16="http://schemas.microsoft.com/office/drawing/2014/main" id="{A9D846F9-7FA9-2075-55AF-6D2EAE2E4547}"/>
                    </a:ext>
                  </a:extLst>
                </p14:cNvPr>
                <p14:cNvContentPartPr/>
                <p14:nvPr/>
              </p14:nvContentPartPr>
              <p14:xfrm>
                <a:off x="7450427" y="1701800"/>
                <a:ext cx="222840" cy="108720"/>
              </p14:xfrm>
            </p:contentPart>
          </mc:Choice>
          <mc:Fallback xmlns="">
            <p:pic>
              <p:nvPicPr>
                <p:cNvPr id="23" name="Ink 22">
                  <a:extLst>
                    <a:ext uri="{FF2B5EF4-FFF2-40B4-BE49-F238E27FC236}">
                      <a16:creationId xmlns:a16="http://schemas.microsoft.com/office/drawing/2014/main" id="{A9D846F9-7FA9-2075-55AF-6D2EAE2E4547}"/>
                    </a:ext>
                  </a:extLst>
                </p:cNvPr>
                <p:cNvPicPr/>
                <p:nvPr/>
              </p:nvPicPr>
              <p:blipFill>
                <a:blip r:embed="rId46"/>
                <a:stretch>
                  <a:fillRect/>
                </a:stretch>
              </p:blipFill>
              <p:spPr>
                <a:xfrm>
                  <a:off x="7432787" y="1683800"/>
                  <a:ext cx="258480" cy="14436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56" name="Ink 55">
                  <a:extLst>
                    <a:ext uri="{FF2B5EF4-FFF2-40B4-BE49-F238E27FC236}">
                      <a16:creationId xmlns:a16="http://schemas.microsoft.com/office/drawing/2014/main" id="{482E55E2-7097-2EF1-3900-0E2C189E5676}"/>
                    </a:ext>
                  </a:extLst>
                </p14:cNvPr>
                <p14:cNvContentPartPr/>
                <p14:nvPr/>
              </p14:nvContentPartPr>
              <p14:xfrm>
                <a:off x="7255667" y="406160"/>
                <a:ext cx="421920" cy="687960"/>
              </p14:xfrm>
            </p:contentPart>
          </mc:Choice>
          <mc:Fallback xmlns="">
            <p:pic>
              <p:nvPicPr>
                <p:cNvPr id="56" name="Ink 55">
                  <a:extLst>
                    <a:ext uri="{FF2B5EF4-FFF2-40B4-BE49-F238E27FC236}">
                      <a16:creationId xmlns:a16="http://schemas.microsoft.com/office/drawing/2014/main" id="{482E55E2-7097-2EF1-3900-0E2C189E5676}"/>
                    </a:ext>
                  </a:extLst>
                </p:cNvPr>
                <p:cNvPicPr/>
                <p:nvPr/>
              </p:nvPicPr>
              <p:blipFill>
                <a:blip r:embed="rId48"/>
                <a:stretch>
                  <a:fillRect/>
                </a:stretch>
              </p:blipFill>
              <p:spPr>
                <a:xfrm>
                  <a:off x="7238027" y="388160"/>
                  <a:ext cx="457560" cy="7236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57" name="Ink 56">
                  <a:extLst>
                    <a:ext uri="{FF2B5EF4-FFF2-40B4-BE49-F238E27FC236}">
                      <a16:creationId xmlns:a16="http://schemas.microsoft.com/office/drawing/2014/main" id="{3E4952DD-4A3C-0518-787D-11B9C60A02A9}"/>
                    </a:ext>
                  </a:extLst>
                </p14:cNvPr>
                <p14:cNvContentPartPr/>
                <p14:nvPr/>
              </p14:nvContentPartPr>
              <p14:xfrm>
                <a:off x="7407587" y="374480"/>
                <a:ext cx="116640" cy="819360"/>
              </p14:xfrm>
            </p:contentPart>
          </mc:Choice>
          <mc:Fallback xmlns="">
            <p:pic>
              <p:nvPicPr>
                <p:cNvPr id="57" name="Ink 56">
                  <a:extLst>
                    <a:ext uri="{FF2B5EF4-FFF2-40B4-BE49-F238E27FC236}">
                      <a16:creationId xmlns:a16="http://schemas.microsoft.com/office/drawing/2014/main" id="{3E4952DD-4A3C-0518-787D-11B9C60A02A9}"/>
                    </a:ext>
                  </a:extLst>
                </p:cNvPr>
                <p:cNvPicPr/>
                <p:nvPr/>
              </p:nvPicPr>
              <p:blipFill>
                <a:blip r:embed="rId50"/>
                <a:stretch>
                  <a:fillRect/>
                </a:stretch>
              </p:blipFill>
              <p:spPr>
                <a:xfrm>
                  <a:off x="7389587" y="356840"/>
                  <a:ext cx="152280" cy="8550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69" name="Ink 68">
                  <a:extLst>
                    <a:ext uri="{FF2B5EF4-FFF2-40B4-BE49-F238E27FC236}">
                      <a16:creationId xmlns:a16="http://schemas.microsoft.com/office/drawing/2014/main" id="{938F8289-7C68-5449-DC73-EE3CF75E6FBA}"/>
                    </a:ext>
                  </a:extLst>
                </p14:cNvPr>
                <p14:cNvContentPartPr/>
                <p14:nvPr/>
              </p14:nvContentPartPr>
              <p14:xfrm>
                <a:off x="5234627" y="1083680"/>
                <a:ext cx="167400" cy="50040"/>
              </p14:xfrm>
            </p:contentPart>
          </mc:Choice>
          <mc:Fallback xmlns="">
            <p:pic>
              <p:nvPicPr>
                <p:cNvPr id="69" name="Ink 68">
                  <a:extLst>
                    <a:ext uri="{FF2B5EF4-FFF2-40B4-BE49-F238E27FC236}">
                      <a16:creationId xmlns:a16="http://schemas.microsoft.com/office/drawing/2014/main" id="{938F8289-7C68-5449-DC73-EE3CF75E6FBA}"/>
                    </a:ext>
                  </a:extLst>
                </p:cNvPr>
                <p:cNvPicPr/>
                <p:nvPr/>
              </p:nvPicPr>
              <p:blipFill>
                <a:blip r:embed="rId52"/>
                <a:stretch>
                  <a:fillRect/>
                </a:stretch>
              </p:blipFill>
              <p:spPr>
                <a:xfrm>
                  <a:off x="5216987" y="1066040"/>
                  <a:ext cx="203040" cy="85680"/>
                </a:xfrm>
                <a:prstGeom prst="rect">
                  <a:avLst/>
                </a:prstGeom>
              </p:spPr>
            </p:pic>
          </mc:Fallback>
        </mc:AlternateContent>
      </p:grpSp>
      <p:pic>
        <p:nvPicPr>
          <p:cNvPr id="4" name="Picture 3">
            <a:extLst>
              <a:ext uri="{FF2B5EF4-FFF2-40B4-BE49-F238E27FC236}">
                <a16:creationId xmlns:a16="http://schemas.microsoft.com/office/drawing/2014/main" id="{8877CED0-287A-341A-2468-79C327DF5B98}"/>
              </a:ext>
            </a:extLst>
          </p:cNvPr>
          <p:cNvPicPr>
            <a:picLocks noChangeAspect="1"/>
          </p:cNvPicPr>
          <p:nvPr/>
        </p:nvPicPr>
        <p:blipFill>
          <a:blip r:embed="rId53"/>
          <a:stretch>
            <a:fillRect/>
          </a:stretch>
        </p:blipFill>
        <p:spPr>
          <a:xfrm>
            <a:off x="9512023" y="5709282"/>
            <a:ext cx="2578377" cy="979287"/>
          </a:xfrm>
          <a:prstGeom prst="rect">
            <a:avLst/>
          </a:prstGeom>
        </p:spPr>
      </p:pic>
    </p:spTree>
    <p:extLst>
      <p:ext uri="{BB962C8B-B14F-4D97-AF65-F5344CB8AC3E}">
        <p14:creationId xmlns:p14="http://schemas.microsoft.com/office/powerpoint/2010/main" val="24772168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F7BCE2E9-3910-0796-E688-195F5FF35B5E}"/>
                  </a:ext>
                </a:extLst>
              </p:cNvPr>
              <p:cNvSpPr txBox="1"/>
              <p:nvPr/>
            </p:nvSpPr>
            <p:spPr>
              <a:xfrm>
                <a:off x="226030" y="140784"/>
                <a:ext cx="11815282" cy="5509200"/>
              </a:xfrm>
              <a:prstGeom prst="rect">
                <a:avLst/>
              </a:prstGeom>
              <a:noFill/>
            </p:spPr>
            <p:txBody>
              <a:bodyPr wrap="square">
                <a:spAutoFit/>
              </a:bodyPr>
              <a:lstStyle/>
              <a:p>
                <a:pPr>
                  <a:buNone/>
                </a:pPr>
                <a:r>
                  <a:rPr lang="en-US" sz="3200" b="1" dirty="0"/>
                  <a:t>TL;DR: What Did We Learn?</a:t>
                </a:r>
              </a:p>
              <a:p>
                <a:pPr>
                  <a:buNone/>
                </a:pPr>
                <a:endParaRPr lang="en-US" sz="3200" b="1" dirty="0"/>
              </a:p>
              <a:p>
                <a:pPr>
                  <a:buFont typeface="Arial" panose="020B0604020202020204" pitchFamily="34" charset="0"/>
                  <a:buChar char="•"/>
                </a:pPr>
                <a:r>
                  <a:rPr lang="en-US" sz="2400" dirty="0"/>
                  <a:t> Our data always has </a:t>
                </a:r>
                <a:r>
                  <a:rPr lang="en-US" sz="2400" b="1" dirty="0"/>
                  <a:t>noise</a:t>
                </a:r>
                <a:r>
                  <a:rPr lang="en-US" sz="2400" dirty="0"/>
                  <a:t> (errors, missing factors, randomness).</a:t>
                </a:r>
              </a:p>
              <a:p>
                <a:pPr>
                  <a:buFont typeface="Arial" panose="020B0604020202020204" pitchFamily="34" charset="0"/>
                  <a:buChar char="•"/>
                </a:pPr>
                <a:endParaRPr lang="en-US" sz="2400" dirty="0"/>
              </a:p>
              <a:p>
                <a:pPr>
                  <a:buFont typeface="Arial" panose="020B0604020202020204" pitchFamily="34" charset="0"/>
                  <a:buChar char="•"/>
                </a:pPr>
                <a:r>
                  <a:rPr lang="en-US" sz="2400" dirty="0"/>
                  <a:t> We assume this noise follows a </a:t>
                </a:r>
                <a:r>
                  <a:rPr lang="en-US" sz="2400" b="1" dirty="0"/>
                  <a:t>normal distribution </a:t>
                </a:r>
                <a:r>
                  <a:rPr lang="en-US" sz="2400" dirty="0"/>
                  <a:t>(see</a:t>
                </a:r>
                <a:r>
                  <a:rPr lang="en-US" sz="2400" b="1" dirty="0"/>
                  <a:t> </a:t>
                </a:r>
                <a:r>
                  <a:rPr lang="ro-RO" sz="2400" b="1" dirty="0"/>
                  <a:t>Central Limit Theorem</a:t>
                </a:r>
                <a:r>
                  <a:rPr lang="en-US" sz="2400" dirty="0"/>
                  <a:t>).</a:t>
                </a:r>
              </a:p>
              <a:p>
                <a:pPr>
                  <a:buFont typeface="Arial" panose="020B0604020202020204" pitchFamily="34" charset="0"/>
                  <a:buChar char="•"/>
                </a:pPr>
                <a:endParaRPr lang="en-US" sz="2400" dirty="0"/>
              </a:p>
              <a:p>
                <a:pPr>
                  <a:buFont typeface="Arial" panose="020B0604020202020204" pitchFamily="34" charset="0"/>
                  <a:buChar char="•"/>
                </a:pPr>
                <a:r>
                  <a:rPr lang="en-US" sz="2400" dirty="0"/>
                  <a:t> We want to find weights </a:t>
                </a:r>
                <a14:m>
                  <m:oMath xmlns:m="http://schemas.openxmlformats.org/officeDocument/2006/math">
                    <m:r>
                      <a:rPr lang="en-US" sz="2400" i="1">
                        <a:latin typeface="Cambria Math" panose="02040503050406030204" pitchFamily="18" charset="0"/>
                      </a:rPr>
                      <m:t>𝑤</m:t>
                    </m:r>
                  </m:oMath>
                </a14:m>
                <a:r>
                  <a:rPr lang="en-US" sz="2400" dirty="0"/>
                  <a:t> that make our model’s predictions </a:t>
                </a:r>
                <a:r>
                  <a:rPr lang="en-US" sz="2400" b="1" dirty="0"/>
                  <a:t>fit the data as well as possible</a:t>
                </a:r>
                <a:r>
                  <a:rPr lang="en-US" sz="2400" dirty="0"/>
                  <a:t>.</a:t>
                </a:r>
              </a:p>
              <a:p>
                <a:pPr>
                  <a:buFont typeface="Arial" panose="020B0604020202020204" pitchFamily="34" charset="0"/>
                  <a:buChar char="•"/>
                </a:pPr>
                <a:endParaRPr lang="en-US" sz="2400" dirty="0"/>
              </a:p>
              <a:p>
                <a:pPr>
                  <a:buFont typeface="Arial" panose="020B0604020202020204" pitchFamily="34" charset="0"/>
                  <a:buChar char="•"/>
                </a:pPr>
                <a:r>
                  <a:rPr lang="en-US" sz="2400" dirty="0"/>
                  <a:t> This is done by </a:t>
                </a:r>
                <a:r>
                  <a:rPr lang="en-US" sz="2400" b="1" dirty="0"/>
                  <a:t>Maximum Likelihood Estimation (MLE)</a:t>
                </a:r>
                <a:r>
                  <a:rPr lang="en-US" sz="2400" dirty="0"/>
                  <a:t> = finding the parameters that make the data most “likely.”</a:t>
                </a:r>
              </a:p>
              <a:p>
                <a:pPr>
                  <a:buFont typeface="Arial" panose="020B0604020202020204" pitchFamily="34" charset="0"/>
                  <a:buChar char="•"/>
                </a:pPr>
                <a:endParaRPr lang="en-US" sz="2400" dirty="0"/>
              </a:p>
              <a:p>
                <a:pPr>
                  <a:buFont typeface="Arial" panose="020B0604020202020204" pitchFamily="34" charset="0"/>
                  <a:buChar char="•"/>
                </a:pPr>
                <a:r>
                  <a:rPr lang="en-US" sz="2400" b="1" dirty="0"/>
                  <a:t> In practice</a:t>
                </a:r>
                <a:r>
                  <a:rPr lang="en-US" sz="2400" dirty="0"/>
                  <a:t> → this means minimizing the </a:t>
                </a:r>
                <a:r>
                  <a:rPr lang="en-US" sz="2400" b="1" dirty="0"/>
                  <a:t>squared differences</a:t>
                </a:r>
                <a:r>
                  <a:rPr lang="en-US" sz="2400" dirty="0"/>
                  <a:t> between predictions and true values.</a:t>
                </a:r>
              </a:p>
            </p:txBody>
          </p:sp>
        </mc:Choice>
        <mc:Fallback xmlns="">
          <p:sp>
            <p:nvSpPr>
              <p:cNvPr id="5" name="TextBox 4">
                <a:extLst>
                  <a:ext uri="{FF2B5EF4-FFF2-40B4-BE49-F238E27FC236}">
                    <a16:creationId xmlns:a16="http://schemas.microsoft.com/office/drawing/2014/main" id="{F7BCE2E9-3910-0796-E688-195F5FF35B5E}"/>
                  </a:ext>
                </a:extLst>
              </p:cNvPr>
              <p:cNvSpPr txBox="1">
                <a:spLocks noRot="1" noChangeAspect="1" noMove="1" noResize="1" noEditPoints="1" noAdjustHandles="1" noChangeArrowheads="1" noChangeShapeType="1" noTextEdit="1"/>
              </p:cNvSpPr>
              <p:nvPr/>
            </p:nvSpPr>
            <p:spPr>
              <a:xfrm>
                <a:off x="226030" y="140784"/>
                <a:ext cx="11815282" cy="5509200"/>
              </a:xfrm>
              <a:prstGeom prst="rect">
                <a:avLst/>
              </a:prstGeom>
              <a:blipFill>
                <a:blip r:embed="rId2"/>
                <a:stretch>
                  <a:fillRect l="-1290" t="-1327" r="-464" b="-1549"/>
                </a:stretch>
              </a:blipFill>
            </p:spPr>
            <p:txBody>
              <a:bodyPr/>
              <a:lstStyle/>
              <a:p>
                <a:r>
                  <a:rPr lang="ro-RO">
                    <a:noFill/>
                  </a:rPr>
                  <a:t> </a:t>
                </a:r>
              </a:p>
            </p:txBody>
          </p:sp>
        </mc:Fallback>
      </mc:AlternateContent>
      <p:pic>
        <p:nvPicPr>
          <p:cNvPr id="6" name="Picture 5">
            <a:extLst>
              <a:ext uri="{FF2B5EF4-FFF2-40B4-BE49-F238E27FC236}">
                <a16:creationId xmlns:a16="http://schemas.microsoft.com/office/drawing/2014/main" id="{D588F407-4C99-3858-68C9-9055EFF35DF1}"/>
              </a:ext>
            </a:extLst>
          </p:cNvPr>
          <p:cNvPicPr>
            <a:picLocks noChangeAspect="1"/>
          </p:cNvPicPr>
          <p:nvPr/>
        </p:nvPicPr>
        <p:blipFill>
          <a:blip r:embed="rId3"/>
          <a:stretch>
            <a:fillRect/>
          </a:stretch>
        </p:blipFill>
        <p:spPr>
          <a:xfrm>
            <a:off x="9512023" y="5709282"/>
            <a:ext cx="2578377" cy="979287"/>
          </a:xfrm>
          <a:prstGeom prst="rect">
            <a:avLst/>
          </a:prstGeom>
        </p:spPr>
      </p:pic>
    </p:spTree>
    <p:extLst>
      <p:ext uri="{BB962C8B-B14F-4D97-AF65-F5344CB8AC3E}">
        <p14:creationId xmlns:p14="http://schemas.microsoft.com/office/powerpoint/2010/main" val="4518930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657AB0-646D-F7C4-350B-CEFEAFA4ABF3}"/>
              </a:ext>
            </a:extLst>
          </p:cNvPr>
          <p:cNvSpPr>
            <a:spLocks noGrp="1"/>
          </p:cNvSpPr>
          <p:nvPr>
            <p:ph idx="1"/>
          </p:nvPr>
        </p:nvSpPr>
        <p:spPr>
          <a:xfrm>
            <a:off x="141816" y="2113491"/>
            <a:ext cx="11908367" cy="4351338"/>
          </a:xfrm>
        </p:spPr>
        <p:txBody>
          <a:bodyPr>
            <a:normAutofit/>
          </a:bodyPr>
          <a:lstStyle/>
          <a:p>
            <a:pPr marL="0" indent="0">
              <a:buNone/>
            </a:pPr>
            <a:r>
              <a:rPr lang="en-US" sz="8000" dirty="0"/>
              <a:t>How do we find weights </a:t>
            </a:r>
            <a:r>
              <a:rPr lang="en-US" sz="8000" i="1" dirty="0">
                <a:effectLst>
                  <a:outerShdw blurRad="38100" dist="38100" dir="2700000" algn="tl">
                    <a:srgbClr val="000000">
                      <a:alpha val="43137"/>
                    </a:srgbClr>
                  </a:outerShdw>
                </a:effectLst>
              </a:rPr>
              <a:t>w</a:t>
            </a:r>
            <a:r>
              <a:rPr lang="en-US" sz="8000" dirty="0"/>
              <a:t>?</a:t>
            </a:r>
          </a:p>
        </p:txBody>
      </p:sp>
    </p:spTree>
    <p:extLst>
      <p:ext uri="{BB962C8B-B14F-4D97-AF65-F5344CB8AC3E}">
        <p14:creationId xmlns:p14="http://schemas.microsoft.com/office/powerpoint/2010/main" val="5237039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048769-544B-AB4F-283B-DEADB34401C0}"/>
              </a:ext>
            </a:extLst>
          </p:cNvPr>
          <p:cNvPicPr>
            <a:picLocks noChangeAspect="1"/>
          </p:cNvPicPr>
          <p:nvPr/>
        </p:nvPicPr>
        <p:blipFill>
          <a:blip r:embed="rId2"/>
          <a:stretch>
            <a:fillRect/>
          </a:stretch>
        </p:blipFill>
        <p:spPr>
          <a:xfrm>
            <a:off x="0" y="1"/>
            <a:ext cx="2960856" cy="1964240"/>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090F8BB4-647A-EF49-A997-1207F00DBA33}"/>
                  </a:ext>
                </a:extLst>
              </p14:cNvPr>
              <p14:cNvContentPartPr/>
              <p14:nvPr/>
            </p14:nvContentPartPr>
            <p14:xfrm>
              <a:off x="233147" y="380960"/>
              <a:ext cx="651240" cy="747000"/>
            </p14:xfrm>
          </p:contentPart>
        </mc:Choice>
        <mc:Fallback xmlns="">
          <p:pic>
            <p:nvPicPr>
              <p:cNvPr id="6" name="Ink 5">
                <a:extLst>
                  <a:ext uri="{FF2B5EF4-FFF2-40B4-BE49-F238E27FC236}">
                    <a16:creationId xmlns:a16="http://schemas.microsoft.com/office/drawing/2014/main" id="{090F8BB4-647A-EF49-A997-1207F00DBA33}"/>
                  </a:ext>
                </a:extLst>
              </p:cNvPr>
              <p:cNvPicPr/>
              <p:nvPr/>
            </p:nvPicPr>
            <p:blipFill>
              <a:blip r:embed="rId4"/>
              <a:stretch>
                <a:fillRect/>
              </a:stretch>
            </p:blipFill>
            <p:spPr>
              <a:xfrm>
                <a:off x="197147" y="344960"/>
                <a:ext cx="722880" cy="8186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 name="Ink 7">
                <a:extLst>
                  <a:ext uri="{FF2B5EF4-FFF2-40B4-BE49-F238E27FC236}">
                    <a16:creationId xmlns:a16="http://schemas.microsoft.com/office/drawing/2014/main" id="{FCF3D487-95C1-BC39-1D4D-B9612F5F9526}"/>
                  </a:ext>
                </a:extLst>
              </p14:cNvPr>
              <p14:cNvContentPartPr/>
              <p14:nvPr/>
            </p14:nvContentPartPr>
            <p14:xfrm>
              <a:off x="273827" y="419840"/>
              <a:ext cx="615240" cy="758160"/>
            </p14:xfrm>
          </p:contentPart>
        </mc:Choice>
        <mc:Fallback xmlns="">
          <p:pic>
            <p:nvPicPr>
              <p:cNvPr id="8" name="Ink 7">
                <a:extLst>
                  <a:ext uri="{FF2B5EF4-FFF2-40B4-BE49-F238E27FC236}">
                    <a16:creationId xmlns:a16="http://schemas.microsoft.com/office/drawing/2014/main" id="{FCF3D487-95C1-BC39-1D4D-B9612F5F9526}"/>
                  </a:ext>
                </a:extLst>
              </p:cNvPr>
              <p:cNvPicPr/>
              <p:nvPr/>
            </p:nvPicPr>
            <p:blipFill>
              <a:blip r:embed="rId6"/>
              <a:stretch>
                <a:fillRect/>
              </a:stretch>
            </p:blipFill>
            <p:spPr>
              <a:xfrm>
                <a:off x="238187" y="383840"/>
                <a:ext cx="686880" cy="8298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a:extLst>
                  <a:ext uri="{FF2B5EF4-FFF2-40B4-BE49-F238E27FC236}">
                    <a16:creationId xmlns:a16="http://schemas.microsoft.com/office/drawing/2014/main" id="{1ED6EE63-3084-5E48-D344-643BD3D61EBA}"/>
                  </a:ext>
                </a:extLst>
              </p14:cNvPr>
              <p14:cNvContentPartPr/>
              <p14:nvPr/>
            </p14:nvContentPartPr>
            <p14:xfrm>
              <a:off x="1397027" y="176480"/>
              <a:ext cx="842040" cy="155520"/>
            </p14:xfrm>
          </p:contentPart>
        </mc:Choice>
        <mc:Fallback xmlns="">
          <p:pic>
            <p:nvPicPr>
              <p:cNvPr id="9" name="Ink 8">
                <a:extLst>
                  <a:ext uri="{FF2B5EF4-FFF2-40B4-BE49-F238E27FC236}">
                    <a16:creationId xmlns:a16="http://schemas.microsoft.com/office/drawing/2014/main" id="{1ED6EE63-3084-5E48-D344-643BD3D61EBA}"/>
                  </a:ext>
                </a:extLst>
              </p:cNvPr>
              <p:cNvPicPr/>
              <p:nvPr/>
            </p:nvPicPr>
            <p:blipFill>
              <a:blip r:embed="rId8"/>
              <a:stretch>
                <a:fillRect/>
              </a:stretch>
            </p:blipFill>
            <p:spPr>
              <a:xfrm>
                <a:off x="1361027" y="140480"/>
                <a:ext cx="913680" cy="22716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CB82BDDE-4B6A-8F44-15EB-96DC25307BAF}"/>
                  </a:ext>
                </a:extLst>
              </p14:cNvPr>
              <p14:cNvContentPartPr/>
              <p14:nvPr/>
            </p14:nvContentPartPr>
            <p14:xfrm>
              <a:off x="1447787" y="210680"/>
              <a:ext cx="859680" cy="321480"/>
            </p14:xfrm>
          </p:contentPart>
        </mc:Choice>
        <mc:Fallback xmlns="">
          <p:pic>
            <p:nvPicPr>
              <p:cNvPr id="10" name="Ink 9">
                <a:extLst>
                  <a:ext uri="{FF2B5EF4-FFF2-40B4-BE49-F238E27FC236}">
                    <a16:creationId xmlns:a16="http://schemas.microsoft.com/office/drawing/2014/main" id="{CB82BDDE-4B6A-8F44-15EB-96DC25307BAF}"/>
                  </a:ext>
                </a:extLst>
              </p:cNvPr>
              <p:cNvPicPr/>
              <p:nvPr/>
            </p:nvPicPr>
            <p:blipFill>
              <a:blip r:embed="rId10"/>
              <a:stretch>
                <a:fillRect/>
              </a:stretch>
            </p:blipFill>
            <p:spPr>
              <a:xfrm>
                <a:off x="1411787" y="174680"/>
                <a:ext cx="931320" cy="393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1" name="Ink 10">
                <a:extLst>
                  <a:ext uri="{FF2B5EF4-FFF2-40B4-BE49-F238E27FC236}">
                    <a16:creationId xmlns:a16="http://schemas.microsoft.com/office/drawing/2014/main" id="{CA7B14F0-8B03-B23C-AA61-ABBADD864DEE}"/>
                  </a:ext>
                </a:extLst>
              </p14:cNvPr>
              <p14:cNvContentPartPr/>
              <p14:nvPr/>
            </p14:nvContentPartPr>
            <p14:xfrm>
              <a:off x="347987" y="932840"/>
              <a:ext cx="483120" cy="542880"/>
            </p14:xfrm>
          </p:contentPart>
        </mc:Choice>
        <mc:Fallback xmlns="">
          <p:pic>
            <p:nvPicPr>
              <p:cNvPr id="11" name="Ink 10">
                <a:extLst>
                  <a:ext uri="{FF2B5EF4-FFF2-40B4-BE49-F238E27FC236}">
                    <a16:creationId xmlns:a16="http://schemas.microsoft.com/office/drawing/2014/main" id="{CA7B14F0-8B03-B23C-AA61-ABBADD864DEE}"/>
                  </a:ext>
                </a:extLst>
              </p:cNvPr>
              <p:cNvPicPr/>
              <p:nvPr/>
            </p:nvPicPr>
            <p:blipFill>
              <a:blip r:embed="rId12"/>
              <a:stretch>
                <a:fillRect/>
              </a:stretch>
            </p:blipFill>
            <p:spPr>
              <a:xfrm>
                <a:off x="312347" y="897200"/>
                <a:ext cx="554760" cy="6145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6" name="Ink 15">
                <a:extLst>
                  <a:ext uri="{FF2B5EF4-FFF2-40B4-BE49-F238E27FC236}">
                    <a16:creationId xmlns:a16="http://schemas.microsoft.com/office/drawing/2014/main" id="{0C904E01-6A44-C571-1065-ACAB701C3F42}"/>
                  </a:ext>
                </a:extLst>
              </p14:cNvPr>
              <p14:cNvContentPartPr/>
              <p14:nvPr/>
            </p14:nvContentPartPr>
            <p14:xfrm>
              <a:off x="728147" y="1221560"/>
              <a:ext cx="838800" cy="654840"/>
            </p14:xfrm>
          </p:contentPart>
        </mc:Choice>
        <mc:Fallback xmlns="">
          <p:pic>
            <p:nvPicPr>
              <p:cNvPr id="16" name="Ink 15">
                <a:extLst>
                  <a:ext uri="{FF2B5EF4-FFF2-40B4-BE49-F238E27FC236}">
                    <a16:creationId xmlns:a16="http://schemas.microsoft.com/office/drawing/2014/main" id="{0C904E01-6A44-C571-1065-ACAB701C3F42}"/>
                  </a:ext>
                </a:extLst>
              </p:cNvPr>
              <p:cNvPicPr/>
              <p:nvPr/>
            </p:nvPicPr>
            <p:blipFill>
              <a:blip r:embed="rId14"/>
              <a:stretch>
                <a:fillRect/>
              </a:stretch>
            </p:blipFill>
            <p:spPr>
              <a:xfrm>
                <a:off x="692147" y="1185920"/>
                <a:ext cx="910440" cy="72648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7" name="Ink 16">
                <a:extLst>
                  <a:ext uri="{FF2B5EF4-FFF2-40B4-BE49-F238E27FC236}">
                    <a16:creationId xmlns:a16="http://schemas.microsoft.com/office/drawing/2014/main" id="{D18CFB00-21C7-43B0-7670-83910C8E2145}"/>
                  </a:ext>
                </a:extLst>
              </p14:cNvPr>
              <p14:cNvContentPartPr/>
              <p14:nvPr/>
            </p14:nvContentPartPr>
            <p14:xfrm>
              <a:off x="667307" y="1464200"/>
              <a:ext cx="289800" cy="194760"/>
            </p14:xfrm>
          </p:contentPart>
        </mc:Choice>
        <mc:Fallback xmlns="">
          <p:pic>
            <p:nvPicPr>
              <p:cNvPr id="17" name="Ink 16">
                <a:extLst>
                  <a:ext uri="{FF2B5EF4-FFF2-40B4-BE49-F238E27FC236}">
                    <a16:creationId xmlns:a16="http://schemas.microsoft.com/office/drawing/2014/main" id="{D18CFB00-21C7-43B0-7670-83910C8E2145}"/>
                  </a:ext>
                </a:extLst>
              </p:cNvPr>
              <p:cNvPicPr/>
              <p:nvPr/>
            </p:nvPicPr>
            <p:blipFill>
              <a:blip r:embed="rId16"/>
              <a:stretch>
                <a:fillRect/>
              </a:stretch>
            </p:blipFill>
            <p:spPr>
              <a:xfrm>
                <a:off x="631667" y="1428200"/>
                <a:ext cx="361440" cy="2664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9" name="Ink 18">
                <a:extLst>
                  <a:ext uri="{FF2B5EF4-FFF2-40B4-BE49-F238E27FC236}">
                    <a16:creationId xmlns:a16="http://schemas.microsoft.com/office/drawing/2014/main" id="{D298046D-FBCD-82C9-B301-11DA35F0AF43}"/>
                  </a:ext>
                </a:extLst>
              </p14:cNvPr>
              <p14:cNvContentPartPr/>
              <p14:nvPr/>
            </p14:nvContentPartPr>
            <p14:xfrm>
              <a:off x="660107" y="692360"/>
              <a:ext cx="315000" cy="191160"/>
            </p14:xfrm>
          </p:contentPart>
        </mc:Choice>
        <mc:Fallback xmlns="">
          <p:pic>
            <p:nvPicPr>
              <p:cNvPr id="19" name="Ink 18">
                <a:extLst>
                  <a:ext uri="{FF2B5EF4-FFF2-40B4-BE49-F238E27FC236}">
                    <a16:creationId xmlns:a16="http://schemas.microsoft.com/office/drawing/2014/main" id="{D298046D-FBCD-82C9-B301-11DA35F0AF43}"/>
                  </a:ext>
                </a:extLst>
              </p:cNvPr>
              <p:cNvPicPr/>
              <p:nvPr/>
            </p:nvPicPr>
            <p:blipFill>
              <a:blip r:embed="rId18"/>
              <a:stretch>
                <a:fillRect/>
              </a:stretch>
            </p:blipFill>
            <p:spPr>
              <a:xfrm>
                <a:off x="642107" y="674720"/>
                <a:ext cx="350640" cy="2268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0" name="Ink 19">
                <a:extLst>
                  <a:ext uri="{FF2B5EF4-FFF2-40B4-BE49-F238E27FC236}">
                    <a16:creationId xmlns:a16="http://schemas.microsoft.com/office/drawing/2014/main" id="{251DE394-F3B0-8300-DD75-7D730B7E2539}"/>
                  </a:ext>
                </a:extLst>
              </p14:cNvPr>
              <p14:cNvContentPartPr/>
              <p14:nvPr/>
            </p14:nvContentPartPr>
            <p14:xfrm>
              <a:off x="745067" y="473120"/>
              <a:ext cx="1467720" cy="301320"/>
            </p14:xfrm>
          </p:contentPart>
        </mc:Choice>
        <mc:Fallback xmlns="">
          <p:pic>
            <p:nvPicPr>
              <p:cNvPr id="20" name="Ink 19">
                <a:extLst>
                  <a:ext uri="{FF2B5EF4-FFF2-40B4-BE49-F238E27FC236}">
                    <a16:creationId xmlns:a16="http://schemas.microsoft.com/office/drawing/2014/main" id="{251DE394-F3B0-8300-DD75-7D730B7E2539}"/>
                  </a:ext>
                </a:extLst>
              </p:cNvPr>
              <p:cNvPicPr/>
              <p:nvPr/>
            </p:nvPicPr>
            <p:blipFill>
              <a:blip r:embed="rId20"/>
              <a:stretch>
                <a:fillRect/>
              </a:stretch>
            </p:blipFill>
            <p:spPr>
              <a:xfrm>
                <a:off x="727067" y="455480"/>
                <a:ext cx="1503360" cy="336960"/>
              </a:xfrm>
              <a:prstGeom prst="rect">
                <a:avLst/>
              </a:prstGeom>
            </p:spPr>
          </p:pic>
        </mc:Fallback>
      </mc:AlternateContent>
      <p:grpSp>
        <p:nvGrpSpPr>
          <p:cNvPr id="29" name="Group 28">
            <a:extLst>
              <a:ext uri="{FF2B5EF4-FFF2-40B4-BE49-F238E27FC236}">
                <a16:creationId xmlns:a16="http://schemas.microsoft.com/office/drawing/2014/main" id="{046BA6B0-370F-9735-C063-ED7FBDF38F12}"/>
              </a:ext>
            </a:extLst>
          </p:cNvPr>
          <p:cNvGrpSpPr/>
          <p:nvPr/>
        </p:nvGrpSpPr>
        <p:grpSpPr>
          <a:xfrm>
            <a:off x="270587" y="160640"/>
            <a:ext cx="2499480" cy="1628640"/>
            <a:chOff x="270587" y="160640"/>
            <a:chExt cx="2499480" cy="1628640"/>
          </a:xfrm>
        </p:grpSpPr>
        <mc:AlternateContent xmlns:mc="http://schemas.openxmlformats.org/markup-compatibility/2006" xmlns:p14="http://schemas.microsoft.com/office/powerpoint/2010/main">
          <mc:Choice Requires="p14">
            <p:contentPart p14:bwMode="auto" r:id="rId21">
              <p14:nvContentPartPr>
                <p14:cNvPr id="13" name="Ink 12">
                  <a:extLst>
                    <a:ext uri="{FF2B5EF4-FFF2-40B4-BE49-F238E27FC236}">
                      <a16:creationId xmlns:a16="http://schemas.microsoft.com/office/drawing/2014/main" id="{6C09D0B6-2397-FD9A-D987-BD38D7187E36}"/>
                    </a:ext>
                  </a:extLst>
                </p14:cNvPr>
                <p14:cNvContentPartPr/>
                <p14:nvPr/>
              </p14:nvContentPartPr>
              <p14:xfrm>
                <a:off x="2065547" y="352160"/>
                <a:ext cx="704520" cy="877680"/>
              </p14:xfrm>
            </p:contentPart>
          </mc:Choice>
          <mc:Fallback xmlns="">
            <p:pic>
              <p:nvPicPr>
                <p:cNvPr id="13" name="Ink 12">
                  <a:extLst>
                    <a:ext uri="{FF2B5EF4-FFF2-40B4-BE49-F238E27FC236}">
                      <a16:creationId xmlns:a16="http://schemas.microsoft.com/office/drawing/2014/main" id="{6C09D0B6-2397-FD9A-D987-BD38D7187E36}"/>
                    </a:ext>
                  </a:extLst>
                </p:cNvPr>
                <p:cNvPicPr/>
                <p:nvPr/>
              </p:nvPicPr>
              <p:blipFill>
                <a:blip r:embed="rId22"/>
                <a:stretch>
                  <a:fillRect/>
                </a:stretch>
              </p:blipFill>
              <p:spPr>
                <a:xfrm>
                  <a:off x="2029907" y="316160"/>
                  <a:ext cx="776160" cy="9493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4" name="Ink 13">
                  <a:extLst>
                    <a:ext uri="{FF2B5EF4-FFF2-40B4-BE49-F238E27FC236}">
                      <a16:creationId xmlns:a16="http://schemas.microsoft.com/office/drawing/2014/main" id="{1FAA1A5B-D0B3-3B39-3BEF-62680A52C9D0}"/>
                    </a:ext>
                  </a:extLst>
                </p14:cNvPr>
                <p14:cNvContentPartPr/>
                <p14:nvPr/>
              </p14:nvContentPartPr>
              <p14:xfrm>
                <a:off x="2317907" y="531440"/>
                <a:ext cx="92880" cy="43560"/>
              </p14:xfrm>
            </p:contentPart>
          </mc:Choice>
          <mc:Fallback xmlns="">
            <p:pic>
              <p:nvPicPr>
                <p:cNvPr id="14" name="Ink 13">
                  <a:extLst>
                    <a:ext uri="{FF2B5EF4-FFF2-40B4-BE49-F238E27FC236}">
                      <a16:creationId xmlns:a16="http://schemas.microsoft.com/office/drawing/2014/main" id="{1FAA1A5B-D0B3-3B39-3BEF-62680A52C9D0}"/>
                    </a:ext>
                  </a:extLst>
                </p:cNvPr>
                <p:cNvPicPr/>
                <p:nvPr/>
              </p:nvPicPr>
              <p:blipFill>
                <a:blip r:embed="rId24"/>
                <a:stretch>
                  <a:fillRect/>
                </a:stretch>
              </p:blipFill>
              <p:spPr>
                <a:xfrm>
                  <a:off x="2281907" y="495440"/>
                  <a:ext cx="164520" cy="1152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15" name="Ink 14">
                  <a:extLst>
                    <a:ext uri="{FF2B5EF4-FFF2-40B4-BE49-F238E27FC236}">
                      <a16:creationId xmlns:a16="http://schemas.microsoft.com/office/drawing/2014/main" id="{C0D8B04E-1357-548E-2B21-8C1E33B6A60E}"/>
                    </a:ext>
                  </a:extLst>
                </p14:cNvPr>
                <p14:cNvContentPartPr/>
                <p14:nvPr/>
              </p14:nvContentPartPr>
              <p14:xfrm>
                <a:off x="372467" y="1151360"/>
                <a:ext cx="930240" cy="637920"/>
              </p14:xfrm>
            </p:contentPart>
          </mc:Choice>
          <mc:Fallback xmlns="">
            <p:pic>
              <p:nvPicPr>
                <p:cNvPr id="15" name="Ink 14">
                  <a:extLst>
                    <a:ext uri="{FF2B5EF4-FFF2-40B4-BE49-F238E27FC236}">
                      <a16:creationId xmlns:a16="http://schemas.microsoft.com/office/drawing/2014/main" id="{C0D8B04E-1357-548E-2B21-8C1E33B6A60E}"/>
                    </a:ext>
                  </a:extLst>
                </p:cNvPr>
                <p:cNvPicPr/>
                <p:nvPr/>
              </p:nvPicPr>
              <p:blipFill>
                <a:blip r:embed="rId26"/>
                <a:stretch>
                  <a:fillRect/>
                </a:stretch>
              </p:blipFill>
              <p:spPr>
                <a:xfrm>
                  <a:off x="336827" y="1115360"/>
                  <a:ext cx="1001880" cy="7095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2" name="Ink 21">
                  <a:extLst>
                    <a:ext uri="{FF2B5EF4-FFF2-40B4-BE49-F238E27FC236}">
                      <a16:creationId xmlns:a16="http://schemas.microsoft.com/office/drawing/2014/main" id="{C97448C0-22EA-3E2B-414C-08A3A7FCD85C}"/>
                    </a:ext>
                  </a:extLst>
                </p14:cNvPr>
                <p14:cNvContentPartPr/>
                <p14:nvPr/>
              </p14:nvContentPartPr>
              <p14:xfrm>
                <a:off x="484067" y="160640"/>
                <a:ext cx="1135440" cy="299880"/>
              </p14:xfrm>
            </p:contentPart>
          </mc:Choice>
          <mc:Fallback xmlns="">
            <p:pic>
              <p:nvPicPr>
                <p:cNvPr id="22" name="Ink 21">
                  <a:extLst>
                    <a:ext uri="{FF2B5EF4-FFF2-40B4-BE49-F238E27FC236}">
                      <a16:creationId xmlns:a16="http://schemas.microsoft.com/office/drawing/2014/main" id="{C97448C0-22EA-3E2B-414C-08A3A7FCD85C}"/>
                    </a:ext>
                  </a:extLst>
                </p:cNvPr>
                <p:cNvPicPr/>
                <p:nvPr/>
              </p:nvPicPr>
              <p:blipFill>
                <a:blip r:embed="rId28"/>
                <a:stretch>
                  <a:fillRect/>
                </a:stretch>
              </p:blipFill>
              <p:spPr>
                <a:xfrm>
                  <a:off x="466067" y="142640"/>
                  <a:ext cx="1171080" cy="33552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3" name="Ink 22">
                  <a:extLst>
                    <a:ext uri="{FF2B5EF4-FFF2-40B4-BE49-F238E27FC236}">
                      <a16:creationId xmlns:a16="http://schemas.microsoft.com/office/drawing/2014/main" id="{782FBD0C-E32D-B548-27A7-ADB3A7CF3362}"/>
                    </a:ext>
                  </a:extLst>
                </p14:cNvPr>
                <p14:cNvContentPartPr/>
                <p14:nvPr/>
              </p14:nvContentPartPr>
              <p14:xfrm>
                <a:off x="293267" y="456920"/>
                <a:ext cx="290160" cy="217800"/>
              </p14:xfrm>
            </p:contentPart>
          </mc:Choice>
          <mc:Fallback xmlns="">
            <p:pic>
              <p:nvPicPr>
                <p:cNvPr id="23" name="Ink 22">
                  <a:extLst>
                    <a:ext uri="{FF2B5EF4-FFF2-40B4-BE49-F238E27FC236}">
                      <a16:creationId xmlns:a16="http://schemas.microsoft.com/office/drawing/2014/main" id="{782FBD0C-E32D-B548-27A7-ADB3A7CF3362}"/>
                    </a:ext>
                  </a:extLst>
                </p:cNvPr>
                <p:cNvPicPr/>
                <p:nvPr/>
              </p:nvPicPr>
              <p:blipFill>
                <a:blip r:embed="rId30"/>
                <a:stretch>
                  <a:fillRect/>
                </a:stretch>
              </p:blipFill>
              <p:spPr>
                <a:xfrm>
                  <a:off x="275627" y="438920"/>
                  <a:ext cx="325800" cy="25344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5" name="Ink 24">
                  <a:extLst>
                    <a:ext uri="{FF2B5EF4-FFF2-40B4-BE49-F238E27FC236}">
                      <a16:creationId xmlns:a16="http://schemas.microsoft.com/office/drawing/2014/main" id="{249E87FC-C13D-733D-1F2A-EE4A3E3EAAC0}"/>
                    </a:ext>
                  </a:extLst>
                </p14:cNvPr>
                <p14:cNvContentPartPr/>
                <p14:nvPr/>
              </p14:nvContentPartPr>
              <p14:xfrm>
                <a:off x="821387" y="439640"/>
                <a:ext cx="833040" cy="489240"/>
              </p14:xfrm>
            </p:contentPart>
          </mc:Choice>
          <mc:Fallback xmlns="">
            <p:pic>
              <p:nvPicPr>
                <p:cNvPr id="25" name="Ink 24">
                  <a:extLst>
                    <a:ext uri="{FF2B5EF4-FFF2-40B4-BE49-F238E27FC236}">
                      <a16:creationId xmlns:a16="http://schemas.microsoft.com/office/drawing/2014/main" id="{249E87FC-C13D-733D-1F2A-EE4A3E3EAAC0}"/>
                    </a:ext>
                  </a:extLst>
                </p:cNvPr>
                <p:cNvPicPr/>
                <p:nvPr/>
              </p:nvPicPr>
              <p:blipFill>
                <a:blip r:embed="rId32"/>
                <a:stretch>
                  <a:fillRect/>
                </a:stretch>
              </p:blipFill>
              <p:spPr>
                <a:xfrm>
                  <a:off x="803387" y="421640"/>
                  <a:ext cx="868680" cy="52488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27" name="Ink 26">
                  <a:extLst>
                    <a:ext uri="{FF2B5EF4-FFF2-40B4-BE49-F238E27FC236}">
                      <a16:creationId xmlns:a16="http://schemas.microsoft.com/office/drawing/2014/main" id="{EA55F913-FA01-405A-A025-262DA7383ED3}"/>
                    </a:ext>
                  </a:extLst>
                </p14:cNvPr>
                <p14:cNvContentPartPr/>
                <p14:nvPr/>
              </p14:nvContentPartPr>
              <p14:xfrm>
                <a:off x="949187" y="1692800"/>
                <a:ext cx="160200" cy="26280"/>
              </p14:xfrm>
            </p:contentPart>
          </mc:Choice>
          <mc:Fallback xmlns="">
            <p:pic>
              <p:nvPicPr>
                <p:cNvPr id="27" name="Ink 26">
                  <a:extLst>
                    <a:ext uri="{FF2B5EF4-FFF2-40B4-BE49-F238E27FC236}">
                      <a16:creationId xmlns:a16="http://schemas.microsoft.com/office/drawing/2014/main" id="{EA55F913-FA01-405A-A025-262DA7383ED3}"/>
                    </a:ext>
                  </a:extLst>
                </p:cNvPr>
                <p:cNvPicPr/>
                <p:nvPr/>
              </p:nvPicPr>
              <p:blipFill>
                <a:blip r:embed="rId34"/>
                <a:stretch>
                  <a:fillRect/>
                </a:stretch>
              </p:blipFill>
              <p:spPr>
                <a:xfrm>
                  <a:off x="931187" y="1675160"/>
                  <a:ext cx="195840" cy="6192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28" name="Ink 27">
                  <a:extLst>
                    <a:ext uri="{FF2B5EF4-FFF2-40B4-BE49-F238E27FC236}">
                      <a16:creationId xmlns:a16="http://schemas.microsoft.com/office/drawing/2014/main" id="{248EA85F-D254-0D78-BCC7-46ECC2F29589}"/>
                    </a:ext>
                  </a:extLst>
                </p14:cNvPr>
                <p14:cNvContentPartPr/>
                <p14:nvPr/>
              </p14:nvContentPartPr>
              <p14:xfrm>
                <a:off x="270587" y="905840"/>
                <a:ext cx="465120" cy="773280"/>
              </p14:xfrm>
            </p:contentPart>
          </mc:Choice>
          <mc:Fallback xmlns="">
            <p:pic>
              <p:nvPicPr>
                <p:cNvPr id="28" name="Ink 27">
                  <a:extLst>
                    <a:ext uri="{FF2B5EF4-FFF2-40B4-BE49-F238E27FC236}">
                      <a16:creationId xmlns:a16="http://schemas.microsoft.com/office/drawing/2014/main" id="{248EA85F-D254-0D78-BCC7-46ECC2F29589}"/>
                    </a:ext>
                  </a:extLst>
                </p:cNvPr>
                <p:cNvPicPr/>
                <p:nvPr/>
              </p:nvPicPr>
              <p:blipFill>
                <a:blip r:embed="rId36"/>
                <a:stretch>
                  <a:fillRect/>
                </a:stretch>
              </p:blipFill>
              <p:spPr>
                <a:xfrm>
                  <a:off x="252587" y="887840"/>
                  <a:ext cx="500760" cy="80892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37">
            <p14:nvContentPartPr>
              <p14:cNvPr id="30" name="Ink 29">
                <a:extLst>
                  <a:ext uri="{FF2B5EF4-FFF2-40B4-BE49-F238E27FC236}">
                    <a16:creationId xmlns:a16="http://schemas.microsoft.com/office/drawing/2014/main" id="{14DD3CCB-DA07-2341-154B-FC51D6BC8196}"/>
                  </a:ext>
                </a:extLst>
              </p14:cNvPr>
              <p14:cNvContentPartPr/>
              <p14:nvPr/>
            </p14:nvContentPartPr>
            <p14:xfrm>
              <a:off x="1658027" y="1243880"/>
              <a:ext cx="66960" cy="155520"/>
            </p14:xfrm>
          </p:contentPart>
        </mc:Choice>
        <mc:Fallback xmlns="">
          <p:pic>
            <p:nvPicPr>
              <p:cNvPr id="30" name="Ink 29">
                <a:extLst>
                  <a:ext uri="{FF2B5EF4-FFF2-40B4-BE49-F238E27FC236}">
                    <a16:creationId xmlns:a16="http://schemas.microsoft.com/office/drawing/2014/main" id="{14DD3CCB-DA07-2341-154B-FC51D6BC8196}"/>
                  </a:ext>
                </a:extLst>
              </p:cNvPr>
              <p:cNvPicPr/>
              <p:nvPr/>
            </p:nvPicPr>
            <p:blipFill>
              <a:blip r:embed="rId38"/>
              <a:stretch>
                <a:fillRect/>
              </a:stretch>
            </p:blipFill>
            <p:spPr>
              <a:xfrm>
                <a:off x="1640027" y="1225880"/>
                <a:ext cx="102600" cy="19116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1" name="Ink 30">
                <a:extLst>
                  <a:ext uri="{FF2B5EF4-FFF2-40B4-BE49-F238E27FC236}">
                    <a16:creationId xmlns:a16="http://schemas.microsoft.com/office/drawing/2014/main" id="{E117AD5A-4A59-75E7-3261-AB93BF6BD901}"/>
                  </a:ext>
                </a:extLst>
              </p14:cNvPr>
              <p14:cNvContentPartPr/>
              <p14:nvPr/>
            </p14:nvContentPartPr>
            <p14:xfrm>
              <a:off x="1652267" y="1133000"/>
              <a:ext cx="652680" cy="417240"/>
            </p14:xfrm>
          </p:contentPart>
        </mc:Choice>
        <mc:Fallback xmlns="">
          <p:pic>
            <p:nvPicPr>
              <p:cNvPr id="31" name="Ink 30">
                <a:extLst>
                  <a:ext uri="{FF2B5EF4-FFF2-40B4-BE49-F238E27FC236}">
                    <a16:creationId xmlns:a16="http://schemas.microsoft.com/office/drawing/2014/main" id="{E117AD5A-4A59-75E7-3261-AB93BF6BD901}"/>
                  </a:ext>
                </a:extLst>
              </p:cNvPr>
              <p:cNvPicPr/>
              <p:nvPr/>
            </p:nvPicPr>
            <p:blipFill>
              <a:blip r:embed="rId40"/>
              <a:stretch>
                <a:fillRect/>
              </a:stretch>
            </p:blipFill>
            <p:spPr>
              <a:xfrm>
                <a:off x="1634267" y="1115360"/>
                <a:ext cx="688320" cy="45288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2" name="Ink 31">
                <a:extLst>
                  <a:ext uri="{FF2B5EF4-FFF2-40B4-BE49-F238E27FC236}">
                    <a16:creationId xmlns:a16="http://schemas.microsoft.com/office/drawing/2014/main" id="{AD3115C7-DA73-C785-7380-B9E3A1BE7DDD}"/>
                  </a:ext>
                </a:extLst>
              </p14:cNvPr>
              <p14:cNvContentPartPr/>
              <p14:nvPr/>
            </p14:nvContentPartPr>
            <p14:xfrm>
              <a:off x="1616627" y="1105280"/>
              <a:ext cx="381600" cy="338040"/>
            </p14:xfrm>
          </p:contentPart>
        </mc:Choice>
        <mc:Fallback xmlns="">
          <p:pic>
            <p:nvPicPr>
              <p:cNvPr id="32" name="Ink 31">
                <a:extLst>
                  <a:ext uri="{FF2B5EF4-FFF2-40B4-BE49-F238E27FC236}">
                    <a16:creationId xmlns:a16="http://schemas.microsoft.com/office/drawing/2014/main" id="{AD3115C7-DA73-C785-7380-B9E3A1BE7DDD}"/>
                  </a:ext>
                </a:extLst>
              </p:cNvPr>
              <p:cNvPicPr/>
              <p:nvPr/>
            </p:nvPicPr>
            <p:blipFill>
              <a:blip r:embed="rId42"/>
              <a:stretch>
                <a:fillRect/>
              </a:stretch>
            </p:blipFill>
            <p:spPr>
              <a:xfrm>
                <a:off x="1598987" y="1087640"/>
                <a:ext cx="417240" cy="373680"/>
              </a:xfrm>
              <a:prstGeom prst="rect">
                <a:avLst/>
              </a:prstGeom>
            </p:spPr>
          </p:pic>
        </mc:Fallback>
      </mc:AlternateContent>
      <p:grpSp>
        <p:nvGrpSpPr>
          <p:cNvPr id="41" name="Group 40">
            <a:extLst>
              <a:ext uri="{FF2B5EF4-FFF2-40B4-BE49-F238E27FC236}">
                <a16:creationId xmlns:a16="http://schemas.microsoft.com/office/drawing/2014/main" id="{C8753E51-4F5E-7078-C9D1-0D01DC1162B0}"/>
              </a:ext>
            </a:extLst>
          </p:cNvPr>
          <p:cNvGrpSpPr/>
          <p:nvPr/>
        </p:nvGrpSpPr>
        <p:grpSpPr>
          <a:xfrm>
            <a:off x="1598627" y="1116800"/>
            <a:ext cx="680400" cy="450000"/>
            <a:chOff x="1598627" y="1116800"/>
            <a:chExt cx="680400" cy="450000"/>
          </a:xfrm>
        </p:grpSpPr>
        <mc:AlternateContent xmlns:mc="http://schemas.openxmlformats.org/markup-compatibility/2006" xmlns:p14="http://schemas.microsoft.com/office/powerpoint/2010/main">
          <mc:Choice Requires="p14">
            <p:contentPart p14:bwMode="auto" r:id="rId43">
              <p14:nvContentPartPr>
                <p14:cNvPr id="33" name="Ink 32">
                  <a:extLst>
                    <a:ext uri="{FF2B5EF4-FFF2-40B4-BE49-F238E27FC236}">
                      <a16:creationId xmlns:a16="http://schemas.microsoft.com/office/drawing/2014/main" id="{C6B2E176-03C5-4ABA-EE11-1348A9B91369}"/>
                    </a:ext>
                  </a:extLst>
                </p14:cNvPr>
                <p14:cNvContentPartPr/>
                <p14:nvPr/>
              </p14:nvContentPartPr>
              <p14:xfrm>
                <a:off x="1786547" y="1116800"/>
                <a:ext cx="335880" cy="93960"/>
              </p14:xfrm>
            </p:contentPart>
          </mc:Choice>
          <mc:Fallback xmlns="">
            <p:pic>
              <p:nvPicPr>
                <p:cNvPr id="33" name="Ink 32">
                  <a:extLst>
                    <a:ext uri="{FF2B5EF4-FFF2-40B4-BE49-F238E27FC236}">
                      <a16:creationId xmlns:a16="http://schemas.microsoft.com/office/drawing/2014/main" id="{C6B2E176-03C5-4ABA-EE11-1348A9B91369}"/>
                    </a:ext>
                  </a:extLst>
                </p:cNvPr>
                <p:cNvPicPr/>
                <p:nvPr/>
              </p:nvPicPr>
              <p:blipFill>
                <a:blip r:embed="rId44"/>
                <a:stretch>
                  <a:fillRect/>
                </a:stretch>
              </p:blipFill>
              <p:spPr>
                <a:xfrm>
                  <a:off x="1768547" y="1099160"/>
                  <a:ext cx="371520" cy="12960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4" name="Ink 33">
                  <a:extLst>
                    <a:ext uri="{FF2B5EF4-FFF2-40B4-BE49-F238E27FC236}">
                      <a16:creationId xmlns:a16="http://schemas.microsoft.com/office/drawing/2014/main" id="{EC52A54B-921D-A363-B7E0-4C4248FA2DAC}"/>
                    </a:ext>
                  </a:extLst>
                </p14:cNvPr>
                <p14:cNvContentPartPr/>
                <p14:nvPr/>
              </p14:nvContentPartPr>
              <p14:xfrm>
                <a:off x="2108027" y="1193840"/>
                <a:ext cx="73440" cy="28080"/>
              </p14:xfrm>
            </p:contentPart>
          </mc:Choice>
          <mc:Fallback xmlns="">
            <p:pic>
              <p:nvPicPr>
                <p:cNvPr id="34" name="Ink 33">
                  <a:extLst>
                    <a:ext uri="{FF2B5EF4-FFF2-40B4-BE49-F238E27FC236}">
                      <a16:creationId xmlns:a16="http://schemas.microsoft.com/office/drawing/2014/main" id="{EC52A54B-921D-A363-B7E0-4C4248FA2DAC}"/>
                    </a:ext>
                  </a:extLst>
                </p:cNvPr>
                <p:cNvPicPr/>
                <p:nvPr/>
              </p:nvPicPr>
              <p:blipFill>
                <a:blip r:embed="rId46"/>
                <a:stretch>
                  <a:fillRect/>
                </a:stretch>
              </p:blipFill>
              <p:spPr>
                <a:xfrm>
                  <a:off x="2090387" y="1175840"/>
                  <a:ext cx="109080" cy="6372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35" name="Ink 34">
                  <a:extLst>
                    <a:ext uri="{FF2B5EF4-FFF2-40B4-BE49-F238E27FC236}">
                      <a16:creationId xmlns:a16="http://schemas.microsoft.com/office/drawing/2014/main" id="{3241722D-22EB-FE87-29AA-BB2D9F3269A3}"/>
                    </a:ext>
                  </a:extLst>
                </p14:cNvPr>
                <p14:cNvContentPartPr/>
                <p14:nvPr/>
              </p14:nvContentPartPr>
              <p14:xfrm>
                <a:off x="1820747" y="1185200"/>
                <a:ext cx="127080" cy="360"/>
              </p14:xfrm>
            </p:contentPart>
          </mc:Choice>
          <mc:Fallback xmlns="">
            <p:pic>
              <p:nvPicPr>
                <p:cNvPr id="35" name="Ink 34">
                  <a:extLst>
                    <a:ext uri="{FF2B5EF4-FFF2-40B4-BE49-F238E27FC236}">
                      <a16:creationId xmlns:a16="http://schemas.microsoft.com/office/drawing/2014/main" id="{3241722D-22EB-FE87-29AA-BB2D9F3269A3}"/>
                    </a:ext>
                  </a:extLst>
                </p:cNvPr>
                <p:cNvPicPr/>
                <p:nvPr/>
              </p:nvPicPr>
              <p:blipFill>
                <a:blip r:embed="rId48"/>
                <a:stretch>
                  <a:fillRect/>
                </a:stretch>
              </p:blipFill>
              <p:spPr>
                <a:xfrm>
                  <a:off x="1802747" y="1167560"/>
                  <a:ext cx="16272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37" name="Ink 36">
                  <a:extLst>
                    <a:ext uri="{FF2B5EF4-FFF2-40B4-BE49-F238E27FC236}">
                      <a16:creationId xmlns:a16="http://schemas.microsoft.com/office/drawing/2014/main" id="{96804348-3B62-612F-B5B9-C2BFB7D910FF}"/>
                    </a:ext>
                  </a:extLst>
                </p14:cNvPr>
                <p14:cNvContentPartPr/>
                <p14:nvPr/>
              </p14:nvContentPartPr>
              <p14:xfrm>
                <a:off x="1645067" y="1159640"/>
                <a:ext cx="633960" cy="407160"/>
              </p14:xfrm>
            </p:contentPart>
          </mc:Choice>
          <mc:Fallback xmlns="">
            <p:pic>
              <p:nvPicPr>
                <p:cNvPr id="37" name="Ink 36">
                  <a:extLst>
                    <a:ext uri="{FF2B5EF4-FFF2-40B4-BE49-F238E27FC236}">
                      <a16:creationId xmlns:a16="http://schemas.microsoft.com/office/drawing/2014/main" id="{96804348-3B62-612F-B5B9-C2BFB7D910FF}"/>
                    </a:ext>
                  </a:extLst>
                </p:cNvPr>
                <p:cNvPicPr/>
                <p:nvPr/>
              </p:nvPicPr>
              <p:blipFill>
                <a:blip r:embed="rId50"/>
                <a:stretch>
                  <a:fillRect/>
                </a:stretch>
              </p:blipFill>
              <p:spPr>
                <a:xfrm>
                  <a:off x="1627427" y="1142000"/>
                  <a:ext cx="669600" cy="4428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38" name="Ink 37">
                  <a:extLst>
                    <a:ext uri="{FF2B5EF4-FFF2-40B4-BE49-F238E27FC236}">
                      <a16:creationId xmlns:a16="http://schemas.microsoft.com/office/drawing/2014/main" id="{6870CC60-EEAE-B1BB-4872-A9DF398C5E9E}"/>
                    </a:ext>
                  </a:extLst>
                </p14:cNvPr>
                <p14:cNvContentPartPr/>
                <p14:nvPr/>
              </p14:nvContentPartPr>
              <p14:xfrm>
                <a:off x="2142227" y="1514240"/>
                <a:ext cx="119160" cy="28440"/>
              </p14:xfrm>
            </p:contentPart>
          </mc:Choice>
          <mc:Fallback xmlns="">
            <p:pic>
              <p:nvPicPr>
                <p:cNvPr id="38" name="Ink 37">
                  <a:extLst>
                    <a:ext uri="{FF2B5EF4-FFF2-40B4-BE49-F238E27FC236}">
                      <a16:creationId xmlns:a16="http://schemas.microsoft.com/office/drawing/2014/main" id="{6870CC60-EEAE-B1BB-4872-A9DF398C5E9E}"/>
                    </a:ext>
                  </a:extLst>
                </p:cNvPr>
                <p:cNvPicPr/>
                <p:nvPr/>
              </p:nvPicPr>
              <p:blipFill>
                <a:blip r:embed="rId52"/>
                <a:stretch>
                  <a:fillRect/>
                </a:stretch>
              </p:blipFill>
              <p:spPr>
                <a:xfrm>
                  <a:off x="2124227" y="1496600"/>
                  <a:ext cx="154800" cy="6408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40" name="Ink 39">
                  <a:extLst>
                    <a:ext uri="{FF2B5EF4-FFF2-40B4-BE49-F238E27FC236}">
                      <a16:creationId xmlns:a16="http://schemas.microsoft.com/office/drawing/2014/main" id="{4B25D189-54E4-E828-12D4-A156A5313747}"/>
                    </a:ext>
                  </a:extLst>
                </p14:cNvPr>
                <p14:cNvContentPartPr/>
                <p14:nvPr/>
              </p14:nvContentPartPr>
              <p14:xfrm>
                <a:off x="1598627" y="1261160"/>
                <a:ext cx="97560" cy="263880"/>
              </p14:xfrm>
            </p:contentPart>
          </mc:Choice>
          <mc:Fallback xmlns="">
            <p:pic>
              <p:nvPicPr>
                <p:cNvPr id="40" name="Ink 39">
                  <a:extLst>
                    <a:ext uri="{FF2B5EF4-FFF2-40B4-BE49-F238E27FC236}">
                      <a16:creationId xmlns:a16="http://schemas.microsoft.com/office/drawing/2014/main" id="{4B25D189-54E4-E828-12D4-A156A5313747}"/>
                    </a:ext>
                  </a:extLst>
                </p:cNvPr>
                <p:cNvPicPr/>
                <p:nvPr/>
              </p:nvPicPr>
              <p:blipFill>
                <a:blip r:embed="rId54"/>
                <a:stretch>
                  <a:fillRect/>
                </a:stretch>
              </p:blipFill>
              <p:spPr>
                <a:xfrm>
                  <a:off x="1580627" y="1243520"/>
                  <a:ext cx="133200" cy="29952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55">
            <p14:nvContentPartPr>
              <p14:cNvPr id="42" name="Ink 41">
                <a:extLst>
                  <a:ext uri="{FF2B5EF4-FFF2-40B4-BE49-F238E27FC236}">
                    <a16:creationId xmlns:a16="http://schemas.microsoft.com/office/drawing/2014/main" id="{94CAA358-929B-68B5-F8E1-BF7374317B6D}"/>
                  </a:ext>
                </a:extLst>
              </p14:cNvPr>
              <p14:cNvContentPartPr/>
              <p14:nvPr/>
            </p14:nvContentPartPr>
            <p14:xfrm>
              <a:off x="1023707" y="977120"/>
              <a:ext cx="794520" cy="742320"/>
            </p14:xfrm>
          </p:contentPart>
        </mc:Choice>
        <mc:Fallback xmlns="">
          <p:pic>
            <p:nvPicPr>
              <p:cNvPr id="42" name="Ink 41">
                <a:extLst>
                  <a:ext uri="{FF2B5EF4-FFF2-40B4-BE49-F238E27FC236}">
                    <a16:creationId xmlns:a16="http://schemas.microsoft.com/office/drawing/2014/main" id="{94CAA358-929B-68B5-F8E1-BF7374317B6D}"/>
                  </a:ext>
                </a:extLst>
              </p:cNvPr>
              <p:cNvPicPr/>
              <p:nvPr/>
            </p:nvPicPr>
            <p:blipFill>
              <a:blip r:embed="rId56"/>
              <a:stretch>
                <a:fillRect/>
              </a:stretch>
            </p:blipFill>
            <p:spPr>
              <a:xfrm>
                <a:off x="987707" y="941120"/>
                <a:ext cx="866160" cy="81396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43" name="Ink 42">
                <a:extLst>
                  <a:ext uri="{FF2B5EF4-FFF2-40B4-BE49-F238E27FC236}">
                    <a16:creationId xmlns:a16="http://schemas.microsoft.com/office/drawing/2014/main" id="{0378629B-6922-2B4B-E038-42D254EAA3B6}"/>
                  </a:ext>
                </a:extLst>
              </p14:cNvPr>
              <p14:cNvContentPartPr/>
              <p14:nvPr/>
            </p14:nvContentPartPr>
            <p14:xfrm>
              <a:off x="1532387" y="727280"/>
              <a:ext cx="276840" cy="98280"/>
            </p14:xfrm>
          </p:contentPart>
        </mc:Choice>
        <mc:Fallback xmlns="">
          <p:pic>
            <p:nvPicPr>
              <p:cNvPr id="43" name="Ink 42">
                <a:extLst>
                  <a:ext uri="{FF2B5EF4-FFF2-40B4-BE49-F238E27FC236}">
                    <a16:creationId xmlns:a16="http://schemas.microsoft.com/office/drawing/2014/main" id="{0378629B-6922-2B4B-E038-42D254EAA3B6}"/>
                  </a:ext>
                </a:extLst>
              </p:cNvPr>
              <p:cNvPicPr/>
              <p:nvPr/>
            </p:nvPicPr>
            <p:blipFill>
              <a:blip r:embed="rId58"/>
              <a:stretch>
                <a:fillRect/>
              </a:stretch>
            </p:blipFill>
            <p:spPr>
              <a:xfrm>
                <a:off x="1496747" y="691640"/>
                <a:ext cx="348480" cy="16992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52" name="Ink 51">
                <a:extLst>
                  <a:ext uri="{FF2B5EF4-FFF2-40B4-BE49-F238E27FC236}">
                    <a16:creationId xmlns:a16="http://schemas.microsoft.com/office/drawing/2014/main" id="{38C3155E-48C7-2578-A746-608F82925FD5}"/>
                  </a:ext>
                </a:extLst>
              </p14:cNvPr>
              <p14:cNvContentPartPr/>
              <p14:nvPr/>
            </p14:nvContentPartPr>
            <p14:xfrm>
              <a:off x="1006787" y="710360"/>
              <a:ext cx="633960" cy="958320"/>
            </p14:xfrm>
          </p:contentPart>
        </mc:Choice>
        <mc:Fallback xmlns="">
          <p:pic>
            <p:nvPicPr>
              <p:cNvPr id="52" name="Ink 51">
                <a:extLst>
                  <a:ext uri="{FF2B5EF4-FFF2-40B4-BE49-F238E27FC236}">
                    <a16:creationId xmlns:a16="http://schemas.microsoft.com/office/drawing/2014/main" id="{38C3155E-48C7-2578-A746-608F82925FD5}"/>
                  </a:ext>
                </a:extLst>
              </p:cNvPr>
              <p:cNvPicPr/>
              <p:nvPr/>
            </p:nvPicPr>
            <p:blipFill>
              <a:blip r:embed="rId60"/>
              <a:stretch>
                <a:fillRect/>
              </a:stretch>
            </p:blipFill>
            <p:spPr>
              <a:xfrm>
                <a:off x="988787" y="692720"/>
                <a:ext cx="669600" cy="99396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60" name="Ink 59">
                <a:extLst>
                  <a:ext uri="{FF2B5EF4-FFF2-40B4-BE49-F238E27FC236}">
                    <a16:creationId xmlns:a16="http://schemas.microsoft.com/office/drawing/2014/main" id="{D6940A11-B5A5-25A1-35A3-402C4B715034}"/>
                  </a:ext>
                </a:extLst>
              </p14:cNvPr>
              <p14:cNvContentPartPr/>
              <p14:nvPr/>
            </p14:nvContentPartPr>
            <p14:xfrm>
              <a:off x="2287667" y="1041200"/>
              <a:ext cx="160560" cy="366840"/>
            </p14:xfrm>
          </p:contentPart>
        </mc:Choice>
        <mc:Fallback xmlns="">
          <p:pic>
            <p:nvPicPr>
              <p:cNvPr id="60" name="Ink 59">
                <a:extLst>
                  <a:ext uri="{FF2B5EF4-FFF2-40B4-BE49-F238E27FC236}">
                    <a16:creationId xmlns:a16="http://schemas.microsoft.com/office/drawing/2014/main" id="{D6940A11-B5A5-25A1-35A3-402C4B715034}"/>
                  </a:ext>
                </a:extLst>
              </p:cNvPr>
              <p:cNvPicPr/>
              <p:nvPr/>
            </p:nvPicPr>
            <p:blipFill>
              <a:blip r:embed="rId62"/>
              <a:stretch>
                <a:fillRect/>
              </a:stretch>
            </p:blipFill>
            <p:spPr>
              <a:xfrm>
                <a:off x="2270027" y="1023560"/>
                <a:ext cx="196200" cy="402480"/>
              </a:xfrm>
              <a:prstGeom prst="rect">
                <a:avLst/>
              </a:prstGeom>
            </p:spPr>
          </p:pic>
        </mc:Fallback>
      </mc:AlternateContent>
      <p:grpSp>
        <p:nvGrpSpPr>
          <p:cNvPr id="65" name="Group 64">
            <a:extLst>
              <a:ext uri="{FF2B5EF4-FFF2-40B4-BE49-F238E27FC236}">
                <a16:creationId xmlns:a16="http://schemas.microsoft.com/office/drawing/2014/main" id="{6BF0310D-475C-B509-F8A6-0F6156DD2474}"/>
              </a:ext>
            </a:extLst>
          </p:cNvPr>
          <p:cNvGrpSpPr/>
          <p:nvPr/>
        </p:nvGrpSpPr>
        <p:grpSpPr>
          <a:xfrm>
            <a:off x="1397027" y="710360"/>
            <a:ext cx="1162080" cy="1026000"/>
            <a:chOff x="1397027" y="710360"/>
            <a:chExt cx="1162080" cy="1026000"/>
          </a:xfrm>
        </p:grpSpPr>
        <mc:AlternateContent xmlns:mc="http://schemas.openxmlformats.org/markup-compatibility/2006" xmlns:p14="http://schemas.microsoft.com/office/powerpoint/2010/main">
          <mc:Choice Requires="p14">
            <p:contentPart p14:bwMode="auto" r:id="rId63">
              <p14:nvContentPartPr>
                <p14:cNvPr id="45" name="Ink 44">
                  <a:extLst>
                    <a:ext uri="{FF2B5EF4-FFF2-40B4-BE49-F238E27FC236}">
                      <a16:creationId xmlns:a16="http://schemas.microsoft.com/office/drawing/2014/main" id="{B68263F7-5612-42CE-0C0E-17E1B68930C7}"/>
                    </a:ext>
                  </a:extLst>
                </p14:cNvPr>
                <p14:cNvContentPartPr/>
                <p14:nvPr/>
              </p14:nvContentPartPr>
              <p14:xfrm>
                <a:off x="1600067" y="761840"/>
                <a:ext cx="205200" cy="194400"/>
              </p14:xfrm>
            </p:contentPart>
          </mc:Choice>
          <mc:Fallback xmlns="">
            <p:pic>
              <p:nvPicPr>
                <p:cNvPr id="45" name="Ink 44">
                  <a:extLst>
                    <a:ext uri="{FF2B5EF4-FFF2-40B4-BE49-F238E27FC236}">
                      <a16:creationId xmlns:a16="http://schemas.microsoft.com/office/drawing/2014/main" id="{B68263F7-5612-42CE-0C0E-17E1B68930C7}"/>
                    </a:ext>
                  </a:extLst>
                </p:cNvPr>
                <p:cNvPicPr/>
                <p:nvPr/>
              </p:nvPicPr>
              <p:blipFill>
                <a:blip r:embed="rId64"/>
                <a:stretch>
                  <a:fillRect/>
                </a:stretch>
              </p:blipFill>
              <p:spPr>
                <a:xfrm>
                  <a:off x="1564427" y="725840"/>
                  <a:ext cx="276840" cy="26604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46" name="Ink 45">
                  <a:extLst>
                    <a:ext uri="{FF2B5EF4-FFF2-40B4-BE49-F238E27FC236}">
                      <a16:creationId xmlns:a16="http://schemas.microsoft.com/office/drawing/2014/main" id="{A005E6F4-9BB7-8A84-E2C4-16D419FAC018}"/>
                    </a:ext>
                  </a:extLst>
                </p14:cNvPr>
                <p14:cNvContentPartPr/>
                <p14:nvPr/>
              </p14:nvContentPartPr>
              <p14:xfrm>
                <a:off x="1650827" y="710360"/>
                <a:ext cx="883440" cy="377280"/>
              </p14:xfrm>
            </p:contentPart>
          </mc:Choice>
          <mc:Fallback xmlns="">
            <p:pic>
              <p:nvPicPr>
                <p:cNvPr id="46" name="Ink 45">
                  <a:extLst>
                    <a:ext uri="{FF2B5EF4-FFF2-40B4-BE49-F238E27FC236}">
                      <a16:creationId xmlns:a16="http://schemas.microsoft.com/office/drawing/2014/main" id="{A005E6F4-9BB7-8A84-E2C4-16D419FAC018}"/>
                    </a:ext>
                  </a:extLst>
                </p:cNvPr>
                <p:cNvPicPr/>
                <p:nvPr/>
              </p:nvPicPr>
              <p:blipFill>
                <a:blip r:embed="rId66"/>
                <a:stretch>
                  <a:fillRect/>
                </a:stretch>
              </p:blipFill>
              <p:spPr>
                <a:xfrm>
                  <a:off x="1615187" y="674720"/>
                  <a:ext cx="955080" cy="44892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47" name="Ink 46">
                  <a:extLst>
                    <a:ext uri="{FF2B5EF4-FFF2-40B4-BE49-F238E27FC236}">
                      <a16:creationId xmlns:a16="http://schemas.microsoft.com/office/drawing/2014/main" id="{AC129AD1-9227-1D9F-6953-34AA588D63A2}"/>
                    </a:ext>
                  </a:extLst>
                </p14:cNvPr>
                <p14:cNvContentPartPr/>
                <p14:nvPr/>
              </p14:nvContentPartPr>
              <p14:xfrm>
                <a:off x="1718507" y="947600"/>
                <a:ext cx="771120" cy="390240"/>
              </p14:xfrm>
            </p:contentPart>
          </mc:Choice>
          <mc:Fallback xmlns="">
            <p:pic>
              <p:nvPicPr>
                <p:cNvPr id="47" name="Ink 46">
                  <a:extLst>
                    <a:ext uri="{FF2B5EF4-FFF2-40B4-BE49-F238E27FC236}">
                      <a16:creationId xmlns:a16="http://schemas.microsoft.com/office/drawing/2014/main" id="{AC129AD1-9227-1D9F-6953-34AA588D63A2}"/>
                    </a:ext>
                  </a:extLst>
                </p:cNvPr>
                <p:cNvPicPr/>
                <p:nvPr/>
              </p:nvPicPr>
              <p:blipFill>
                <a:blip r:embed="rId68"/>
                <a:stretch>
                  <a:fillRect/>
                </a:stretch>
              </p:blipFill>
              <p:spPr>
                <a:xfrm>
                  <a:off x="1682507" y="911600"/>
                  <a:ext cx="842760" cy="46188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49" name="Ink 48">
                  <a:extLst>
                    <a:ext uri="{FF2B5EF4-FFF2-40B4-BE49-F238E27FC236}">
                      <a16:creationId xmlns:a16="http://schemas.microsoft.com/office/drawing/2014/main" id="{CC6DE17C-1F81-314C-96F1-56AFD451F191}"/>
                    </a:ext>
                  </a:extLst>
                </p14:cNvPr>
                <p14:cNvContentPartPr/>
                <p14:nvPr/>
              </p14:nvContentPartPr>
              <p14:xfrm>
                <a:off x="1854227" y="817640"/>
                <a:ext cx="650880" cy="575640"/>
              </p14:xfrm>
            </p:contentPart>
          </mc:Choice>
          <mc:Fallback xmlns="">
            <p:pic>
              <p:nvPicPr>
                <p:cNvPr id="49" name="Ink 48">
                  <a:extLst>
                    <a:ext uri="{FF2B5EF4-FFF2-40B4-BE49-F238E27FC236}">
                      <a16:creationId xmlns:a16="http://schemas.microsoft.com/office/drawing/2014/main" id="{CC6DE17C-1F81-314C-96F1-56AFD451F191}"/>
                    </a:ext>
                  </a:extLst>
                </p:cNvPr>
                <p:cNvPicPr/>
                <p:nvPr/>
              </p:nvPicPr>
              <p:blipFill>
                <a:blip r:embed="rId70"/>
                <a:stretch>
                  <a:fillRect/>
                </a:stretch>
              </p:blipFill>
              <p:spPr>
                <a:xfrm>
                  <a:off x="1818227" y="781640"/>
                  <a:ext cx="722520" cy="64728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50" name="Ink 49">
                  <a:extLst>
                    <a:ext uri="{FF2B5EF4-FFF2-40B4-BE49-F238E27FC236}">
                      <a16:creationId xmlns:a16="http://schemas.microsoft.com/office/drawing/2014/main" id="{A17CA3E3-E9C8-5F5A-950F-B64E55470BD4}"/>
                    </a:ext>
                  </a:extLst>
                </p14:cNvPr>
                <p14:cNvContentPartPr/>
                <p14:nvPr/>
              </p14:nvContentPartPr>
              <p14:xfrm>
                <a:off x="2507627" y="1117160"/>
                <a:ext cx="23760" cy="100080"/>
              </p14:xfrm>
            </p:contentPart>
          </mc:Choice>
          <mc:Fallback xmlns="">
            <p:pic>
              <p:nvPicPr>
                <p:cNvPr id="50" name="Ink 49">
                  <a:extLst>
                    <a:ext uri="{FF2B5EF4-FFF2-40B4-BE49-F238E27FC236}">
                      <a16:creationId xmlns:a16="http://schemas.microsoft.com/office/drawing/2014/main" id="{A17CA3E3-E9C8-5F5A-950F-B64E55470BD4}"/>
                    </a:ext>
                  </a:extLst>
                </p:cNvPr>
                <p:cNvPicPr/>
                <p:nvPr/>
              </p:nvPicPr>
              <p:blipFill>
                <a:blip r:embed="rId72"/>
                <a:stretch>
                  <a:fillRect/>
                </a:stretch>
              </p:blipFill>
              <p:spPr>
                <a:xfrm>
                  <a:off x="2471987" y="1081520"/>
                  <a:ext cx="95400" cy="17172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54" name="Ink 53">
                  <a:extLst>
                    <a:ext uri="{FF2B5EF4-FFF2-40B4-BE49-F238E27FC236}">
                      <a16:creationId xmlns:a16="http://schemas.microsoft.com/office/drawing/2014/main" id="{0ADEF8D2-22F8-F9FA-8A59-5D306A1FE067}"/>
                    </a:ext>
                  </a:extLst>
                </p14:cNvPr>
                <p14:cNvContentPartPr/>
                <p14:nvPr/>
              </p14:nvContentPartPr>
              <p14:xfrm>
                <a:off x="1397027" y="965240"/>
                <a:ext cx="426960" cy="436320"/>
              </p14:xfrm>
            </p:contentPart>
          </mc:Choice>
          <mc:Fallback xmlns="">
            <p:pic>
              <p:nvPicPr>
                <p:cNvPr id="54" name="Ink 53">
                  <a:extLst>
                    <a:ext uri="{FF2B5EF4-FFF2-40B4-BE49-F238E27FC236}">
                      <a16:creationId xmlns:a16="http://schemas.microsoft.com/office/drawing/2014/main" id="{0ADEF8D2-22F8-F9FA-8A59-5D306A1FE067}"/>
                    </a:ext>
                  </a:extLst>
                </p:cNvPr>
                <p:cNvPicPr/>
                <p:nvPr/>
              </p:nvPicPr>
              <p:blipFill>
                <a:blip r:embed="rId74"/>
                <a:stretch>
                  <a:fillRect/>
                </a:stretch>
              </p:blipFill>
              <p:spPr>
                <a:xfrm>
                  <a:off x="1379027" y="947600"/>
                  <a:ext cx="46260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56" name="Ink 55">
                  <a:extLst>
                    <a:ext uri="{FF2B5EF4-FFF2-40B4-BE49-F238E27FC236}">
                      <a16:creationId xmlns:a16="http://schemas.microsoft.com/office/drawing/2014/main" id="{59127D49-B6D5-2FA5-1944-55D50CAE4AEC}"/>
                    </a:ext>
                  </a:extLst>
                </p14:cNvPr>
                <p14:cNvContentPartPr/>
                <p14:nvPr/>
              </p14:nvContentPartPr>
              <p14:xfrm>
                <a:off x="1794827" y="990440"/>
                <a:ext cx="203400" cy="360"/>
              </p14:xfrm>
            </p:contentPart>
          </mc:Choice>
          <mc:Fallback xmlns="">
            <p:pic>
              <p:nvPicPr>
                <p:cNvPr id="56" name="Ink 55">
                  <a:extLst>
                    <a:ext uri="{FF2B5EF4-FFF2-40B4-BE49-F238E27FC236}">
                      <a16:creationId xmlns:a16="http://schemas.microsoft.com/office/drawing/2014/main" id="{59127D49-B6D5-2FA5-1944-55D50CAE4AEC}"/>
                    </a:ext>
                  </a:extLst>
                </p:cNvPr>
                <p:cNvPicPr/>
                <p:nvPr/>
              </p:nvPicPr>
              <p:blipFill>
                <a:blip r:embed="rId76"/>
                <a:stretch>
                  <a:fillRect/>
                </a:stretch>
              </p:blipFill>
              <p:spPr>
                <a:xfrm>
                  <a:off x="1777187" y="972800"/>
                  <a:ext cx="23904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58" name="Ink 57">
                  <a:extLst>
                    <a:ext uri="{FF2B5EF4-FFF2-40B4-BE49-F238E27FC236}">
                      <a16:creationId xmlns:a16="http://schemas.microsoft.com/office/drawing/2014/main" id="{F1E5D9FF-FC59-7AEA-A091-82AB513A6E05}"/>
                    </a:ext>
                  </a:extLst>
                </p14:cNvPr>
                <p14:cNvContentPartPr/>
                <p14:nvPr/>
              </p14:nvContentPartPr>
              <p14:xfrm>
                <a:off x="2150507" y="1032560"/>
                <a:ext cx="343440" cy="177480"/>
              </p14:xfrm>
            </p:contentPart>
          </mc:Choice>
          <mc:Fallback xmlns="">
            <p:pic>
              <p:nvPicPr>
                <p:cNvPr id="58" name="Ink 57">
                  <a:extLst>
                    <a:ext uri="{FF2B5EF4-FFF2-40B4-BE49-F238E27FC236}">
                      <a16:creationId xmlns:a16="http://schemas.microsoft.com/office/drawing/2014/main" id="{F1E5D9FF-FC59-7AEA-A091-82AB513A6E05}"/>
                    </a:ext>
                  </a:extLst>
                </p:cNvPr>
                <p:cNvPicPr/>
                <p:nvPr/>
              </p:nvPicPr>
              <p:blipFill>
                <a:blip r:embed="rId78"/>
                <a:stretch>
                  <a:fillRect/>
                </a:stretch>
              </p:blipFill>
              <p:spPr>
                <a:xfrm>
                  <a:off x="2132507" y="1014560"/>
                  <a:ext cx="379080" cy="21312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59" name="Ink 58">
                  <a:extLst>
                    <a:ext uri="{FF2B5EF4-FFF2-40B4-BE49-F238E27FC236}">
                      <a16:creationId xmlns:a16="http://schemas.microsoft.com/office/drawing/2014/main" id="{8A92413F-99B8-DBC8-5271-4CF2A2091F4F}"/>
                    </a:ext>
                  </a:extLst>
                </p14:cNvPr>
                <p14:cNvContentPartPr/>
                <p14:nvPr/>
              </p14:nvContentPartPr>
              <p14:xfrm>
                <a:off x="2481707" y="1075400"/>
                <a:ext cx="77400" cy="314640"/>
              </p14:xfrm>
            </p:contentPart>
          </mc:Choice>
          <mc:Fallback xmlns="">
            <p:pic>
              <p:nvPicPr>
                <p:cNvPr id="59" name="Ink 58">
                  <a:extLst>
                    <a:ext uri="{FF2B5EF4-FFF2-40B4-BE49-F238E27FC236}">
                      <a16:creationId xmlns:a16="http://schemas.microsoft.com/office/drawing/2014/main" id="{8A92413F-99B8-DBC8-5271-4CF2A2091F4F}"/>
                    </a:ext>
                  </a:extLst>
                </p:cNvPr>
                <p:cNvPicPr/>
                <p:nvPr/>
              </p:nvPicPr>
              <p:blipFill>
                <a:blip r:embed="rId80"/>
                <a:stretch>
                  <a:fillRect/>
                </a:stretch>
              </p:blipFill>
              <p:spPr>
                <a:xfrm>
                  <a:off x="2464067" y="1057400"/>
                  <a:ext cx="113040" cy="350280"/>
                </a:xfrm>
                <a:prstGeom prst="rect">
                  <a:avLst/>
                </a:prstGeom>
              </p:spPr>
            </p:pic>
          </mc:Fallback>
        </mc:AlternateContent>
        <mc:AlternateContent xmlns:mc="http://schemas.openxmlformats.org/markup-compatibility/2006" xmlns:p14="http://schemas.microsoft.com/office/powerpoint/2010/main">
          <mc:Choice Requires="p14">
            <p:contentPart p14:bwMode="auto" r:id="rId81">
              <p14:nvContentPartPr>
                <p14:cNvPr id="61" name="Ink 60">
                  <a:extLst>
                    <a:ext uri="{FF2B5EF4-FFF2-40B4-BE49-F238E27FC236}">
                      <a16:creationId xmlns:a16="http://schemas.microsoft.com/office/drawing/2014/main" id="{DFB8A7E8-E479-AA11-EB78-09719CB2287F}"/>
                    </a:ext>
                  </a:extLst>
                </p14:cNvPr>
                <p14:cNvContentPartPr/>
                <p14:nvPr/>
              </p14:nvContentPartPr>
              <p14:xfrm>
                <a:off x="1764227" y="1370240"/>
                <a:ext cx="741960" cy="366120"/>
              </p14:xfrm>
            </p:contentPart>
          </mc:Choice>
          <mc:Fallback xmlns="">
            <p:pic>
              <p:nvPicPr>
                <p:cNvPr id="61" name="Ink 60">
                  <a:extLst>
                    <a:ext uri="{FF2B5EF4-FFF2-40B4-BE49-F238E27FC236}">
                      <a16:creationId xmlns:a16="http://schemas.microsoft.com/office/drawing/2014/main" id="{DFB8A7E8-E479-AA11-EB78-09719CB2287F}"/>
                    </a:ext>
                  </a:extLst>
                </p:cNvPr>
                <p:cNvPicPr/>
                <p:nvPr/>
              </p:nvPicPr>
              <p:blipFill>
                <a:blip r:embed="rId82"/>
                <a:stretch>
                  <a:fillRect/>
                </a:stretch>
              </p:blipFill>
              <p:spPr>
                <a:xfrm>
                  <a:off x="1746587" y="1352600"/>
                  <a:ext cx="777600" cy="401760"/>
                </a:xfrm>
                <a:prstGeom prst="rect">
                  <a:avLst/>
                </a:prstGeom>
              </p:spPr>
            </p:pic>
          </mc:Fallback>
        </mc:AlternateContent>
        <mc:AlternateContent xmlns:mc="http://schemas.openxmlformats.org/markup-compatibility/2006" xmlns:p14="http://schemas.microsoft.com/office/powerpoint/2010/main">
          <mc:Choice Requires="p14">
            <p:contentPart p14:bwMode="auto" r:id="rId83">
              <p14:nvContentPartPr>
                <p14:cNvPr id="64" name="Ink 63">
                  <a:extLst>
                    <a:ext uri="{FF2B5EF4-FFF2-40B4-BE49-F238E27FC236}">
                      <a16:creationId xmlns:a16="http://schemas.microsoft.com/office/drawing/2014/main" id="{855C04BE-59D6-16E0-7580-7A10CC51BFD2}"/>
                    </a:ext>
                  </a:extLst>
                </p14:cNvPr>
                <p14:cNvContentPartPr/>
                <p14:nvPr/>
              </p14:nvContentPartPr>
              <p14:xfrm>
                <a:off x="2461907" y="1396880"/>
                <a:ext cx="56160" cy="58680"/>
              </p14:xfrm>
            </p:contentPart>
          </mc:Choice>
          <mc:Fallback xmlns="">
            <p:pic>
              <p:nvPicPr>
                <p:cNvPr id="64" name="Ink 63">
                  <a:extLst>
                    <a:ext uri="{FF2B5EF4-FFF2-40B4-BE49-F238E27FC236}">
                      <a16:creationId xmlns:a16="http://schemas.microsoft.com/office/drawing/2014/main" id="{855C04BE-59D6-16E0-7580-7A10CC51BFD2}"/>
                    </a:ext>
                  </a:extLst>
                </p:cNvPr>
                <p:cNvPicPr/>
                <p:nvPr/>
              </p:nvPicPr>
              <p:blipFill>
                <a:blip r:embed="rId84"/>
                <a:stretch>
                  <a:fillRect/>
                </a:stretch>
              </p:blipFill>
              <p:spPr>
                <a:xfrm>
                  <a:off x="2443907" y="1379240"/>
                  <a:ext cx="91800" cy="94320"/>
                </a:xfrm>
                <a:prstGeom prst="rect">
                  <a:avLst/>
                </a:prstGeom>
              </p:spPr>
            </p:pic>
          </mc:Fallback>
        </mc:AlternateContent>
      </p:grpSp>
      <p:cxnSp>
        <p:nvCxnSpPr>
          <p:cNvPr id="66" name="Straight Arrow Connector 65">
            <a:extLst>
              <a:ext uri="{FF2B5EF4-FFF2-40B4-BE49-F238E27FC236}">
                <a16:creationId xmlns:a16="http://schemas.microsoft.com/office/drawing/2014/main" id="{2B891602-7130-8207-EEEC-B306D643E991}"/>
              </a:ext>
            </a:extLst>
          </p:cNvPr>
          <p:cNvCxnSpPr>
            <a:cxnSpLocks/>
          </p:cNvCxnSpPr>
          <p:nvPr/>
        </p:nvCxnSpPr>
        <p:spPr>
          <a:xfrm flipV="1">
            <a:off x="2564145" y="292347"/>
            <a:ext cx="1309671" cy="11319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67" name="TextBox 66">
            <a:extLst>
              <a:ext uri="{FF2B5EF4-FFF2-40B4-BE49-F238E27FC236}">
                <a16:creationId xmlns:a16="http://schemas.microsoft.com/office/drawing/2014/main" id="{1AE03788-3427-16A7-83B1-95FCAB49C550}"/>
              </a:ext>
            </a:extLst>
          </p:cNvPr>
          <p:cNvSpPr txBox="1"/>
          <p:nvPr/>
        </p:nvSpPr>
        <p:spPr>
          <a:xfrm>
            <a:off x="3873816" y="108761"/>
            <a:ext cx="3871929" cy="369332"/>
          </a:xfrm>
          <a:prstGeom prst="rect">
            <a:avLst/>
          </a:prstGeom>
          <a:noFill/>
        </p:spPr>
        <p:txBody>
          <a:bodyPr wrap="square" rtlCol="0">
            <a:spAutoFit/>
          </a:bodyPr>
          <a:lstStyle/>
          <a:p>
            <a:r>
              <a:rPr lang="en-US" dirty="0">
                <a:highlight>
                  <a:srgbClr val="FFFF00"/>
                </a:highlight>
              </a:rPr>
              <a:t>does not involve learning from data !</a:t>
            </a:r>
          </a:p>
        </p:txBody>
      </p:sp>
      <p:cxnSp>
        <p:nvCxnSpPr>
          <p:cNvPr id="68" name="Straight Arrow Connector 67">
            <a:extLst>
              <a:ext uri="{FF2B5EF4-FFF2-40B4-BE49-F238E27FC236}">
                <a16:creationId xmlns:a16="http://schemas.microsoft.com/office/drawing/2014/main" id="{CAAFBF44-F012-515B-A11A-0F8FF4654FDE}"/>
              </a:ext>
            </a:extLst>
          </p:cNvPr>
          <p:cNvCxnSpPr>
            <a:cxnSpLocks/>
          </p:cNvCxnSpPr>
          <p:nvPr/>
        </p:nvCxnSpPr>
        <p:spPr>
          <a:xfrm>
            <a:off x="2592587" y="1321640"/>
            <a:ext cx="1281229" cy="15408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0" name="Straight Arrow Connector 69">
            <a:extLst>
              <a:ext uri="{FF2B5EF4-FFF2-40B4-BE49-F238E27FC236}">
                <a16:creationId xmlns:a16="http://schemas.microsoft.com/office/drawing/2014/main" id="{2FAEEE7E-D5E1-AAD1-06C9-86D41CBD4D70}"/>
              </a:ext>
            </a:extLst>
          </p:cNvPr>
          <p:cNvCxnSpPr>
            <a:cxnSpLocks/>
          </p:cNvCxnSpPr>
          <p:nvPr/>
        </p:nvCxnSpPr>
        <p:spPr>
          <a:xfrm>
            <a:off x="2304947" y="1523240"/>
            <a:ext cx="1568869" cy="6778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73" name="TextBox 72">
            <a:extLst>
              <a:ext uri="{FF2B5EF4-FFF2-40B4-BE49-F238E27FC236}">
                <a16:creationId xmlns:a16="http://schemas.microsoft.com/office/drawing/2014/main" id="{9016237B-01BB-D277-DD66-F66E49B8AF95}"/>
              </a:ext>
            </a:extLst>
          </p:cNvPr>
          <p:cNvSpPr txBox="1"/>
          <p:nvPr/>
        </p:nvSpPr>
        <p:spPr>
          <a:xfrm>
            <a:off x="3790405" y="1345514"/>
            <a:ext cx="5463662" cy="646331"/>
          </a:xfrm>
          <a:prstGeom prst="rect">
            <a:avLst/>
          </a:prstGeom>
          <a:noFill/>
        </p:spPr>
        <p:txBody>
          <a:bodyPr wrap="square" rtlCol="0">
            <a:spAutoFit/>
          </a:bodyPr>
          <a:lstStyle/>
          <a:p>
            <a:r>
              <a:rPr lang="en-US" dirty="0">
                <a:highlight>
                  <a:srgbClr val="FFFF00"/>
                </a:highlight>
              </a:rPr>
              <a:t>learn from data to make predictions or decisions! </a:t>
            </a:r>
          </a:p>
          <a:p>
            <a:r>
              <a:rPr lang="en-US" dirty="0">
                <a:highlight>
                  <a:srgbClr val="FFFF00"/>
                </a:highlight>
              </a:rPr>
              <a:t>(the models are “TRAINED”!)</a:t>
            </a:r>
            <a:endParaRPr lang="en-US" dirty="0"/>
          </a:p>
        </p:txBody>
      </p:sp>
      <p:pic>
        <p:nvPicPr>
          <p:cNvPr id="77" name="Picture 76">
            <a:extLst>
              <a:ext uri="{FF2B5EF4-FFF2-40B4-BE49-F238E27FC236}">
                <a16:creationId xmlns:a16="http://schemas.microsoft.com/office/drawing/2014/main" id="{F76D7392-8537-6E00-177D-B2566FC3C37B}"/>
              </a:ext>
            </a:extLst>
          </p:cNvPr>
          <p:cNvPicPr>
            <a:picLocks noChangeAspect="1"/>
          </p:cNvPicPr>
          <p:nvPr/>
        </p:nvPicPr>
        <p:blipFill>
          <a:blip r:embed="rId85"/>
          <a:stretch>
            <a:fillRect/>
          </a:stretch>
        </p:blipFill>
        <p:spPr>
          <a:xfrm>
            <a:off x="541282" y="2719947"/>
            <a:ext cx="3125570" cy="1467879"/>
          </a:xfrm>
          <a:prstGeom prst="rect">
            <a:avLst/>
          </a:prstGeom>
        </p:spPr>
      </p:pic>
      <p:pic>
        <p:nvPicPr>
          <p:cNvPr id="83" name="Picture 82">
            <a:extLst>
              <a:ext uri="{FF2B5EF4-FFF2-40B4-BE49-F238E27FC236}">
                <a16:creationId xmlns:a16="http://schemas.microsoft.com/office/drawing/2014/main" id="{36651805-DBF4-8A4C-3781-8316DE1EDE8C}"/>
              </a:ext>
            </a:extLst>
          </p:cNvPr>
          <p:cNvPicPr>
            <a:picLocks noChangeAspect="1"/>
          </p:cNvPicPr>
          <p:nvPr/>
        </p:nvPicPr>
        <p:blipFill>
          <a:blip r:embed="rId86"/>
          <a:stretch>
            <a:fillRect/>
          </a:stretch>
        </p:blipFill>
        <p:spPr>
          <a:xfrm>
            <a:off x="3638005" y="2285245"/>
            <a:ext cx="5287113" cy="4267796"/>
          </a:xfrm>
          <a:prstGeom prst="rect">
            <a:avLst/>
          </a:prstGeom>
        </p:spPr>
      </p:pic>
      <mc:AlternateContent xmlns:mc="http://schemas.openxmlformats.org/markup-compatibility/2006" xmlns:p14="http://schemas.microsoft.com/office/powerpoint/2010/main">
        <mc:Choice Requires="p14">
          <p:contentPart p14:bwMode="auto" r:id="rId87">
            <p14:nvContentPartPr>
              <p14:cNvPr id="18" name="Ink 17">
                <a:extLst>
                  <a:ext uri="{FF2B5EF4-FFF2-40B4-BE49-F238E27FC236}">
                    <a16:creationId xmlns:a16="http://schemas.microsoft.com/office/drawing/2014/main" id="{3B0514ED-30DD-A305-315F-B1E78F1FE533}"/>
                  </a:ext>
                </a:extLst>
              </p14:cNvPr>
              <p14:cNvContentPartPr/>
              <p14:nvPr/>
            </p14:nvContentPartPr>
            <p14:xfrm>
              <a:off x="2431800" y="3902840"/>
              <a:ext cx="684000" cy="570960"/>
            </p14:xfrm>
          </p:contentPart>
        </mc:Choice>
        <mc:Fallback xmlns="">
          <p:pic>
            <p:nvPicPr>
              <p:cNvPr id="18" name="Ink 17">
                <a:extLst>
                  <a:ext uri="{FF2B5EF4-FFF2-40B4-BE49-F238E27FC236}">
                    <a16:creationId xmlns:a16="http://schemas.microsoft.com/office/drawing/2014/main" id="{3B0514ED-30DD-A305-315F-B1E78F1FE533}"/>
                  </a:ext>
                </a:extLst>
              </p:cNvPr>
              <p:cNvPicPr/>
              <p:nvPr/>
            </p:nvPicPr>
            <p:blipFill>
              <a:blip r:embed="rId90"/>
              <a:stretch>
                <a:fillRect/>
              </a:stretch>
            </p:blipFill>
            <p:spPr>
              <a:xfrm>
                <a:off x="2413800" y="3885200"/>
                <a:ext cx="719640" cy="606600"/>
              </a:xfrm>
              <a:prstGeom prst="rect">
                <a:avLst/>
              </a:prstGeom>
            </p:spPr>
          </p:pic>
        </mc:Fallback>
      </mc:AlternateContent>
      <mc:AlternateContent xmlns:mc="http://schemas.openxmlformats.org/markup-compatibility/2006" xmlns:p14="http://schemas.microsoft.com/office/powerpoint/2010/main">
        <mc:Choice Requires="p14">
          <p:contentPart p14:bwMode="auto" r:id="rId91">
            <p14:nvContentPartPr>
              <p14:cNvPr id="26" name="Ink 25">
                <a:extLst>
                  <a:ext uri="{FF2B5EF4-FFF2-40B4-BE49-F238E27FC236}">
                    <a16:creationId xmlns:a16="http://schemas.microsoft.com/office/drawing/2014/main" id="{5AB087D2-DDCA-B649-9D36-48DF81CF360E}"/>
                  </a:ext>
                </a:extLst>
              </p14:cNvPr>
              <p14:cNvContentPartPr/>
              <p14:nvPr/>
            </p14:nvContentPartPr>
            <p14:xfrm>
              <a:off x="2302560" y="4301000"/>
              <a:ext cx="315360" cy="443160"/>
            </p14:xfrm>
          </p:contentPart>
        </mc:Choice>
        <mc:Fallback xmlns="">
          <p:pic>
            <p:nvPicPr>
              <p:cNvPr id="26" name="Ink 25">
                <a:extLst>
                  <a:ext uri="{FF2B5EF4-FFF2-40B4-BE49-F238E27FC236}">
                    <a16:creationId xmlns:a16="http://schemas.microsoft.com/office/drawing/2014/main" id="{5AB087D2-DDCA-B649-9D36-48DF81CF360E}"/>
                  </a:ext>
                </a:extLst>
              </p:cNvPr>
              <p:cNvPicPr/>
              <p:nvPr/>
            </p:nvPicPr>
            <p:blipFill>
              <a:blip r:embed="rId92"/>
              <a:stretch>
                <a:fillRect/>
              </a:stretch>
            </p:blipFill>
            <p:spPr>
              <a:xfrm>
                <a:off x="2284560" y="4283000"/>
                <a:ext cx="351000" cy="478800"/>
              </a:xfrm>
              <a:prstGeom prst="rect">
                <a:avLst/>
              </a:prstGeom>
            </p:spPr>
          </p:pic>
        </mc:Fallback>
      </mc:AlternateContent>
      <p:grpSp>
        <p:nvGrpSpPr>
          <p:cNvPr id="69" name="Group 68">
            <a:extLst>
              <a:ext uri="{FF2B5EF4-FFF2-40B4-BE49-F238E27FC236}">
                <a16:creationId xmlns:a16="http://schemas.microsoft.com/office/drawing/2014/main" id="{FCF4CBF4-ACD9-932E-D87A-CEFC86B37C94}"/>
              </a:ext>
            </a:extLst>
          </p:cNvPr>
          <p:cNvGrpSpPr/>
          <p:nvPr/>
        </p:nvGrpSpPr>
        <p:grpSpPr>
          <a:xfrm>
            <a:off x="1667520" y="4758200"/>
            <a:ext cx="449640" cy="1068120"/>
            <a:chOff x="1667520" y="4758200"/>
            <a:chExt cx="449640" cy="1068120"/>
          </a:xfrm>
        </p:grpSpPr>
        <mc:AlternateContent xmlns:mc="http://schemas.openxmlformats.org/markup-compatibility/2006" xmlns:p14="http://schemas.microsoft.com/office/powerpoint/2010/main">
          <mc:Choice Requires="p14">
            <p:contentPart p14:bwMode="auto" r:id="rId93">
              <p14:nvContentPartPr>
                <p14:cNvPr id="53" name="Ink 52">
                  <a:extLst>
                    <a:ext uri="{FF2B5EF4-FFF2-40B4-BE49-F238E27FC236}">
                      <a16:creationId xmlns:a16="http://schemas.microsoft.com/office/drawing/2014/main" id="{DD0BE31C-EA29-E684-3AF0-894A8DD34F3F}"/>
                    </a:ext>
                  </a:extLst>
                </p14:cNvPr>
                <p14:cNvContentPartPr/>
                <p14:nvPr/>
              </p14:nvContentPartPr>
              <p14:xfrm>
                <a:off x="1741680" y="4758200"/>
                <a:ext cx="113040" cy="744480"/>
              </p14:xfrm>
            </p:contentPart>
          </mc:Choice>
          <mc:Fallback xmlns="">
            <p:pic>
              <p:nvPicPr>
                <p:cNvPr id="53" name="Ink 52">
                  <a:extLst>
                    <a:ext uri="{FF2B5EF4-FFF2-40B4-BE49-F238E27FC236}">
                      <a16:creationId xmlns:a16="http://schemas.microsoft.com/office/drawing/2014/main" id="{DD0BE31C-EA29-E684-3AF0-894A8DD34F3F}"/>
                    </a:ext>
                  </a:extLst>
                </p:cNvPr>
                <p:cNvPicPr/>
                <p:nvPr/>
              </p:nvPicPr>
              <p:blipFill>
                <a:blip r:embed="rId94"/>
                <a:stretch>
                  <a:fillRect/>
                </a:stretch>
              </p:blipFill>
              <p:spPr>
                <a:xfrm>
                  <a:off x="1723680" y="4740200"/>
                  <a:ext cx="148680" cy="780120"/>
                </a:xfrm>
                <a:prstGeom prst="rect">
                  <a:avLst/>
                </a:prstGeom>
              </p:spPr>
            </p:pic>
          </mc:Fallback>
        </mc:AlternateContent>
        <mc:AlternateContent xmlns:mc="http://schemas.openxmlformats.org/markup-compatibility/2006" xmlns:p14="http://schemas.microsoft.com/office/powerpoint/2010/main">
          <mc:Choice Requires="p14">
            <p:contentPart p14:bwMode="auto" r:id="rId95">
              <p14:nvContentPartPr>
                <p14:cNvPr id="55" name="Ink 54">
                  <a:extLst>
                    <a:ext uri="{FF2B5EF4-FFF2-40B4-BE49-F238E27FC236}">
                      <a16:creationId xmlns:a16="http://schemas.microsoft.com/office/drawing/2014/main" id="{02133899-D7D3-958F-C3EB-3F11998C5EDC}"/>
                    </a:ext>
                  </a:extLst>
                </p14:cNvPr>
                <p14:cNvContentPartPr/>
                <p14:nvPr/>
              </p14:nvContentPartPr>
              <p14:xfrm>
                <a:off x="1667520" y="5672240"/>
                <a:ext cx="54360" cy="127800"/>
              </p14:xfrm>
            </p:contentPart>
          </mc:Choice>
          <mc:Fallback xmlns="">
            <p:pic>
              <p:nvPicPr>
                <p:cNvPr id="55" name="Ink 54">
                  <a:extLst>
                    <a:ext uri="{FF2B5EF4-FFF2-40B4-BE49-F238E27FC236}">
                      <a16:creationId xmlns:a16="http://schemas.microsoft.com/office/drawing/2014/main" id="{02133899-D7D3-958F-C3EB-3F11998C5EDC}"/>
                    </a:ext>
                  </a:extLst>
                </p:cNvPr>
                <p:cNvPicPr/>
                <p:nvPr/>
              </p:nvPicPr>
              <p:blipFill>
                <a:blip r:embed="rId96"/>
                <a:stretch>
                  <a:fillRect/>
                </a:stretch>
              </p:blipFill>
              <p:spPr>
                <a:xfrm>
                  <a:off x="1649520" y="5654600"/>
                  <a:ext cx="9000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97">
              <p14:nvContentPartPr>
                <p14:cNvPr id="62" name="Ink 61">
                  <a:extLst>
                    <a:ext uri="{FF2B5EF4-FFF2-40B4-BE49-F238E27FC236}">
                      <a16:creationId xmlns:a16="http://schemas.microsoft.com/office/drawing/2014/main" id="{C181B395-222A-35F2-F5C2-01C22BD3CD95}"/>
                    </a:ext>
                  </a:extLst>
                </p14:cNvPr>
                <p14:cNvContentPartPr/>
                <p14:nvPr/>
              </p14:nvContentPartPr>
              <p14:xfrm>
                <a:off x="2004840" y="4792040"/>
                <a:ext cx="112320" cy="786240"/>
              </p14:xfrm>
            </p:contentPart>
          </mc:Choice>
          <mc:Fallback xmlns="">
            <p:pic>
              <p:nvPicPr>
                <p:cNvPr id="62" name="Ink 61">
                  <a:extLst>
                    <a:ext uri="{FF2B5EF4-FFF2-40B4-BE49-F238E27FC236}">
                      <a16:creationId xmlns:a16="http://schemas.microsoft.com/office/drawing/2014/main" id="{C181B395-222A-35F2-F5C2-01C22BD3CD95}"/>
                    </a:ext>
                  </a:extLst>
                </p:cNvPr>
                <p:cNvPicPr/>
                <p:nvPr/>
              </p:nvPicPr>
              <p:blipFill>
                <a:blip r:embed="rId98"/>
                <a:stretch>
                  <a:fillRect/>
                </a:stretch>
              </p:blipFill>
              <p:spPr>
                <a:xfrm>
                  <a:off x="1986840" y="4774400"/>
                  <a:ext cx="147960" cy="821880"/>
                </a:xfrm>
                <a:prstGeom prst="rect">
                  <a:avLst/>
                </a:prstGeom>
              </p:spPr>
            </p:pic>
          </mc:Fallback>
        </mc:AlternateContent>
        <mc:AlternateContent xmlns:mc="http://schemas.openxmlformats.org/markup-compatibility/2006" xmlns:p14="http://schemas.microsoft.com/office/powerpoint/2010/main">
          <mc:Choice Requires="p14">
            <p:contentPart p14:bwMode="auto" r:id="rId99">
              <p14:nvContentPartPr>
                <p14:cNvPr id="63" name="Ink 62">
                  <a:extLst>
                    <a:ext uri="{FF2B5EF4-FFF2-40B4-BE49-F238E27FC236}">
                      <a16:creationId xmlns:a16="http://schemas.microsoft.com/office/drawing/2014/main" id="{B8F4B5FD-ABB5-7908-B36F-DD2BEA24346E}"/>
                    </a:ext>
                  </a:extLst>
                </p14:cNvPr>
                <p14:cNvContentPartPr/>
                <p14:nvPr/>
              </p14:nvContentPartPr>
              <p14:xfrm>
                <a:off x="1979640" y="5666480"/>
                <a:ext cx="87120" cy="159840"/>
              </p14:xfrm>
            </p:contentPart>
          </mc:Choice>
          <mc:Fallback xmlns="">
            <p:pic>
              <p:nvPicPr>
                <p:cNvPr id="63" name="Ink 62">
                  <a:extLst>
                    <a:ext uri="{FF2B5EF4-FFF2-40B4-BE49-F238E27FC236}">
                      <a16:creationId xmlns:a16="http://schemas.microsoft.com/office/drawing/2014/main" id="{B8F4B5FD-ABB5-7908-B36F-DD2BEA24346E}"/>
                    </a:ext>
                  </a:extLst>
                </p:cNvPr>
                <p:cNvPicPr/>
                <p:nvPr/>
              </p:nvPicPr>
              <p:blipFill>
                <a:blip r:embed="rId100"/>
                <a:stretch>
                  <a:fillRect/>
                </a:stretch>
              </p:blipFill>
              <p:spPr>
                <a:xfrm>
                  <a:off x="1961640" y="5648840"/>
                  <a:ext cx="122760" cy="19548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01">
            <p14:nvContentPartPr>
              <p14:cNvPr id="3" name="Ink 2">
                <a:extLst>
                  <a:ext uri="{FF2B5EF4-FFF2-40B4-BE49-F238E27FC236}">
                    <a16:creationId xmlns:a16="http://schemas.microsoft.com/office/drawing/2014/main" id="{8D916199-C9BA-5675-0F33-3798A1BCF750}"/>
                  </a:ext>
                </a:extLst>
              </p14:cNvPr>
              <p14:cNvContentPartPr/>
              <p14:nvPr/>
            </p14:nvContentPartPr>
            <p14:xfrm>
              <a:off x="6096840" y="2993000"/>
              <a:ext cx="916200" cy="825120"/>
            </p14:xfrm>
          </p:contentPart>
        </mc:Choice>
        <mc:Fallback xmlns="">
          <p:pic>
            <p:nvPicPr>
              <p:cNvPr id="3" name="Ink 2">
                <a:extLst>
                  <a:ext uri="{FF2B5EF4-FFF2-40B4-BE49-F238E27FC236}">
                    <a16:creationId xmlns:a16="http://schemas.microsoft.com/office/drawing/2014/main" id="{8D916199-C9BA-5675-0F33-3798A1BCF750}"/>
                  </a:ext>
                </a:extLst>
              </p:cNvPr>
              <p:cNvPicPr/>
              <p:nvPr/>
            </p:nvPicPr>
            <p:blipFill>
              <a:blip r:embed="rId102"/>
              <a:stretch>
                <a:fillRect/>
              </a:stretch>
            </p:blipFill>
            <p:spPr>
              <a:xfrm>
                <a:off x="6033840" y="2930360"/>
                <a:ext cx="1041840" cy="950760"/>
              </a:xfrm>
              <a:prstGeom prst="rect">
                <a:avLst/>
              </a:prstGeom>
            </p:spPr>
          </p:pic>
        </mc:Fallback>
      </mc:AlternateContent>
      <mc:AlternateContent xmlns:mc="http://schemas.openxmlformats.org/markup-compatibility/2006" xmlns:p14="http://schemas.microsoft.com/office/powerpoint/2010/main">
        <mc:Choice Requires="p14">
          <p:contentPart p14:bwMode="auto" r:id="rId103">
            <p14:nvContentPartPr>
              <p14:cNvPr id="7" name="Ink 6">
                <a:extLst>
                  <a:ext uri="{FF2B5EF4-FFF2-40B4-BE49-F238E27FC236}">
                    <a16:creationId xmlns:a16="http://schemas.microsoft.com/office/drawing/2014/main" id="{E2AF4F55-F1E7-34EE-1212-94C9C28C8823}"/>
                  </a:ext>
                </a:extLst>
              </p14:cNvPr>
              <p14:cNvContentPartPr/>
              <p14:nvPr/>
            </p14:nvContentPartPr>
            <p14:xfrm>
              <a:off x="5399160" y="2843960"/>
              <a:ext cx="1780920" cy="792360"/>
            </p14:xfrm>
          </p:contentPart>
        </mc:Choice>
        <mc:Fallback xmlns="">
          <p:pic>
            <p:nvPicPr>
              <p:cNvPr id="7" name="Ink 6">
                <a:extLst>
                  <a:ext uri="{FF2B5EF4-FFF2-40B4-BE49-F238E27FC236}">
                    <a16:creationId xmlns:a16="http://schemas.microsoft.com/office/drawing/2014/main" id="{E2AF4F55-F1E7-34EE-1212-94C9C28C8823}"/>
                  </a:ext>
                </a:extLst>
              </p:cNvPr>
              <p:cNvPicPr/>
              <p:nvPr/>
            </p:nvPicPr>
            <p:blipFill>
              <a:blip r:embed="rId104"/>
              <a:stretch>
                <a:fillRect/>
              </a:stretch>
            </p:blipFill>
            <p:spPr>
              <a:xfrm>
                <a:off x="5336160" y="2780960"/>
                <a:ext cx="1906560" cy="918000"/>
              </a:xfrm>
              <a:prstGeom prst="rect">
                <a:avLst/>
              </a:prstGeom>
            </p:spPr>
          </p:pic>
        </mc:Fallback>
      </mc:AlternateContent>
      <mc:AlternateContent xmlns:mc="http://schemas.openxmlformats.org/markup-compatibility/2006" xmlns:p14="http://schemas.microsoft.com/office/powerpoint/2010/main">
        <mc:Choice Requires="p14">
          <p:contentPart p14:bwMode="auto" r:id="rId105">
            <p14:nvContentPartPr>
              <p14:cNvPr id="48" name="Ink 47">
                <a:extLst>
                  <a:ext uri="{FF2B5EF4-FFF2-40B4-BE49-F238E27FC236}">
                    <a16:creationId xmlns:a16="http://schemas.microsoft.com/office/drawing/2014/main" id="{E3FAD8A0-279F-968C-AA06-2ED0F841F47A}"/>
                  </a:ext>
                </a:extLst>
              </p14:cNvPr>
              <p14:cNvContentPartPr/>
              <p14:nvPr/>
            </p14:nvContentPartPr>
            <p14:xfrm>
              <a:off x="6309240" y="4008560"/>
              <a:ext cx="671760" cy="168120"/>
            </p14:xfrm>
          </p:contentPart>
        </mc:Choice>
        <mc:Fallback xmlns="">
          <p:pic>
            <p:nvPicPr>
              <p:cNvPr id="48" name="Ink 47">
                <a:extLst>
                  <a:ext uri="{FF2B5EF4-FFF2-40B4-BE49-F238E27FC236}">
                    <a16:creationId xmlns:a16="http://schemas.microsoft.com/office/drawing/2014/main" id="{E3FAD8A0-279F-968C-AA06-2ED0F841F47A}"/>
                  </a:ext>
                </a:extLst>
              </p:cNvPr>
              <p:cNvPicPr/>
              <p:nvPr/>
            </p:nvPicPr>
            <p:blipFill>
              <a:blip r:embed="rId106"/>
              <a:stretch>
                <a:fillRect/>
              </a:stretch>
            </p:blipFill>
            <p:spPr>
              <a:xfrm>
                <a:off x="6246600" y="3945920"/>
                <a:ext cx="797400" cy="293760"/>
              </a:xfrm>
              <a:prstGeom prst="rect">
                <a:avLst/>
              </a:prstGeom>
            </p:spPr>
          </p:pic>
        </mc:Fallback>
      </mc:AlternateContent>
      <mc:AlternateContent xmlns:mc="http://schemas.openxmlformats.org/markup-compatibility/2006" xmlns:p14="http://schemas.microsoft.com/office/powerpoint/2010/main">
        <mc:Choice Requires="p14">
          <p:contentPart p14:bwMode="auto" r:id="rId107">
            <p14:nvContentPartPr>
              <p14:cNvPr id="74" name="Ink 73">
                <a:extLst>
                  <a:ext uri="{FF2B5EF4-FFF2-40B4-BE49-F238E27FC236}">
                    <a16:creationId xmlns:a16="http://schemas.microsoft.com/office/drawing/2014/main" id="{ED87EABE-5A4A-A60A-A8C6-B9607997FD01}"/>
                  </a:ext>
                </a:extLst>
              </p14:cNvPr>
              <p14:cNvContentPartPr/>
              <p14:nvPr/>
            </p14:nvContentPartPr>
            <p14:xfrm>
              <a:off x="5303400" y="4155080"/>
              <a:ext cx="774000" cy="92160"/>
            </p14:xfrm>
          </p:contentPart>
        </mc:Choice>
        <mc:Fallback xmlns="">
          <p:pic>
            <p:nvPicPr>
              <p:cNvPr id="74" name="Ink 73">
                <a:extLst>
                  <a:ext uri="{FF2B5EF4-FFF2-40B4-BE49-F238E27FC236}">
                    <a16:creationId xmlns:a16="http://schemas.microsoft.com/office/drawing/2014/main" id="{ED87EABE-5A4A-A60A-A8C6-B9607997FD01}"/>
                  </a:ext>
                </a:extLst>
              </p:cNvPr>
              <p:cNvPicPr/>
              <p:nvPr/>
            </p:nvPicPr>
            <p:blipFill>
              <a:blip r:embed="rId108"/>
              <a:stretch>
                <a:fillRect/>
              </a:stretch>
            </p:blipFill>
            <p:spPr>
              <a:xfrm>
                <a:off x="5240400" y="4092080"/>
                <a:ext cx="899640" cy="217800"/>
              </a:xfrm>
              <a:prstGeom prst="rect">
                <a:avLst/>
              </a:prstGeom>
            </p:spPr>
          </p:pic>
        </mc:Fallback>
      </mc:AlternateContent>
      <mc:AlternateContent xmlns:mc="http://schemas.openxmlformats.org/markup-compatibility/2006" xmlns:p14="http://schemas.microsoft.com/office/powerpoint/2010/main">
        <mc:Choice Requires="p14">
          <p:contentPart p14:bwMode="auto" r:id="rId109">
            <p14:nvContentPartPr>
              <p14:cNvPr id="76" name="Ink 75">
                <a:extLst>
                  <a:ext uri="{FF2B5EF4-FFF2-40B4-BE49-F238E27FC236}">
                    <a16:creationId xmlns:a16="http://schemas.microsoft.com/office/drawing/2014/main" id="{1246EA50-C501-3A74-0203-4A3268FF5ACB}"/>
                  </a:ext>
                </a:extLst>
              </p14:cNvPr>
              <p14:cNvContentPartPr/>
              <p14:nvPr/>
            </p14:nvContentPartPr>
            <p14:xfrm>
              <a:off x="5257680" y="2741720"/>
              <a:ext cx="848880" cy="240480"/>
            </p14:xfrm>
          </p:contentPart>
        </mc:Choice>
        <mc:Fallback xmlns="">
          <p:pic>
            <p:nvPicPr>
              <p:cNvPr id="76" name="Ink 75">
                <a:extLst>
                  <a:ext uri="{FF2B5EF4-FFF2-40B4-BE49-F238E27FC236}">
                    <a16:creationId xmlns:a16="http://schemas.microsoft.com/office/drawing/2014/main" id="{1246EA50-C501-3A74-0203-4A3268FF5ACB}"/>
                  </a:ext>
                </a:extLst>
              </p:cNvPr>
              <p:cNvPicPr/>
              <p:nvPr/>
            </p:nvPicPr>
            <p:blipFill>
              <a:blip r:embed="rId110"/>
              <a:stretch>
                <a:fillRect/>
              </a:stretch>
            </p:blipFill>
            <p:spPr>
              <a:xfrm>
                <a:off x="5194680" y="2679080"/>
                <a:ext cx="974520" cy="366120"/>
              </a:xfrm>
              <a:prstGeom prst="rect">
                <a:avLst/>
              </a:prstGeom>
            </p:spPr>
          </p:pic>
        </mc:Fallback>
      </mc:AlternateContent>
      <mc:AlternateContent xmlns:mc="http://schemas.openxmlformats.org/markup-compatibility/2006" xmlns:p14="http://schemas.microsoft.com/office/powerpoint/2010/main">
        <mc:Choice Requires="p14">
          <p:contentPart p14:bwMode="auto" r:id="rId111">
            <p14:nvContentPartPr>
              <p14:cNvPr id="79" name="Ink 78">
                <a:extLst>
                  <a:ext uri="{FF2B5EF4-FFF2-40B4-BE49-F238E27FC236}">
                    <a16:creationId xmlns:a16="http://schemas.microsoft.com/office/drawing/2014/main" id="{DE56C92C-7A1F-CF5B-9B71-3AB3B31E1AFC}"/>
                  </a:ext>
                </a:extLst>
              </p14:cNvPr>
              <p14:cNvContentPartPr/>
              <p14:nvPr/>
            </p14:nvContentPartPr>
            <p14:xfrm>
              <a:off x="5292960" y="3200360"/>
              <a:ext cx="720" cy="650880"/>
            </p14:xfrm>
          </p:contentPart>
        </mc:Choice>
        <mc:Fallback xmlns="">
          <p:pic>
            <p:nvPicPr>
              <p:cNvPr id="79" name="Ink 78">
                <a:extLst>
                  <a:ext uri="{FF2B5EF4-FFF2-40B4-BE49-F238E27FC236}">
                    <a16:creationId xmlns:a16="http://schemas.microsoft.com/office/drawing/2014/main" id="{DE56C92C-7A1F-CF5B-9B71-3AB3B31E1AFC}"/>
                  </a:ext>
                </a:extLst>
              </p:cNvPr>
              <p:cNvPicPr/>
              <p:nvPr/>
            </p:nvPicPr>
            <p:blipFill>
              <a:blip r:embed="rId112"/>
              <a:stretch>
                <a:fillRect/>
              </a:stretch>
            </p:blipFill>
            <p:spPr>
              <a:xfrm>
                <a:off x="5166960" y="3137360"/>
                <a:ext cx="252000" cy="776520"/>
              </a:xfrm>
              <a:prstGeom prst="rect">
                <a:avLst/>
              </a:prstGeom>
            </p:spPr>
          </p:pic>
        </mc:Fallback>
      </mc:AlternateContent>
      <mc:AlternateContent xmlns:mc="http://schemas.openxmlformats.org/markup-compatibility/2006" xmlns:p14="http://schemas.microsoft.com/office/powerpoint/2010/main">
        <mc:Choice Requires="p14">
          <p:contentPart p14:bwMode="auto" r:id="rId113">
            <p14:nvContentPartPr>
              <p14:cNvPr id="80" name="Ink 79">
                <a:extLst>
                  <a:ext uri="{FF2B5EF4-FFF2-40B4-BE49-F238E27FC236}">
                    <a16:creationId xmlns:a16="http://schemas.microsoft.com/office/drawing/2014/main" id="{31011756-CAA3-B674-46C4-493C92590147}"/>
                  </a:ext>
                </a:extLst>
              </p14:cNvPr>
              <p14:cNvContentPartPr/>
              <p14:nvPr/>
            </p14:nvContentPartPr>
            <p14:xfrm>
              <a:off x="5262720" y="4089200"/>
              <a:ext cx="5760" cy="156240"/>
            </p14:xfrm>
          </p:contentPart>
        </mc:Choice>
        <mc:Fallback xmlns="">
          <p:pic>
            <p:nvPicPr>
              <p:cNvPr id="80" name="Ink 79">
                <a:extLst>
                  <a:ext uri="{FF2B5EF4-FFF2-40B4-BE49-F238E27FC236}">
                    <a16:creationId xmlns:a16="http://schemas.microsoft.com/office/drawing/2014/main" id="{31011756-CAA3-B674-46C4-493C92590147}"/>
                  </a:ext>
                </a:extLst>
              </p:cNvPr>
              <p:cNvPicPr/>
              <p:nvPr/>
            </p:nvPicPr>
            <p:blipFill>
              <a:blip r:embed="rId114"/>
              <a:stretch>
                <a:fillRect/>
              </a:stretch>
            </p:blipFill>
            <p:spPr>
              <a:xfrm>
                <a:off x="5199720" y="4026560"/>
                <a:ext cx="131400" cy="281880"/>
              </a:xfrm>
              <a:prstGeom prst="rect">
                <a:avLst/>
              </a:prstGeom>
            </p:spPr>
          </p:pic>
        </mc:Fallback>
      </mc:AlternateContent>
      <p:grpSp>
        <p:nvGrpSpPr>
          <p:cNvPr id="88" name="Group 87">
            <a:extLst>
              <a:ext uri="{FF2B5EF4-FFF2-40B4-BE49-F238E27FC236}">
                <a16:creationId xmlns:a16="http://schemas.microsoft.com/office/drawing/2014/main" id="{CE8C62C1-C956-2510-31B8-D94661485383}"/>
              </a:ext>
            </a:extLst>
          </p:cNvPr>
          <p:cNvGrpSpPr/>
          <p:nvPr/>
        </p:nvGrpSpPr>
        <p:grpSpPr>
          <a:xfrm>
            <a:off x="6248400" y="2839640"/>
            <a:ext cx="61920" cy="25560"/>
            <a:chOff x="6248400" y="2839640"/>
            <a:chExt cx="61920" cy="25560"/>
          </a:xfrm>
        </p:grpSpPr>
        <mc:AlternateContent xmlns:mc="http://schemas.openxmlformats.org/markup-compatibility/2006" xmlns:p14="http://schemas.microsoft.com/office/powerpoint/2010/main">
          <mc:Choice Requires="p14">
            <p:contentPart p14:bwMode="auto" r:id="rId115">
              <p14:nvContentPartPr>
                <p14:cNvPr id="82" name="Ink 81">
                  <a:extLst>
                    <a:ext uri="{FF2B5EF4-FFF2-40B4-BE49-F238E27FC236}">
                      <a16:creationId xmlns:a16="http://schemas.microsoft.com/office/drawing/2014/main" id="{F7413A96-7869-2E17-5BF8-C50129BBE1B7}"/>
                    </a:ext>
                  </a:extLst>
                </p14:cNvPr>
                <p14:cNvContentPartPr/>
                <p14:nvPr/>
              </p14:nvContentPartPr>
              <p14:xfrm>
                <a:off x="6248400" y="2864840"/>
                <a:ext cx="360" cy="360"/>
              </p14:xfrm>
            </p:contentPart>
          </mc:Choice>
          <mc:Fallback xmlns="">
            <p:pic>
              <p:nvPicPr>
                <p:cNvPr id="82" name="Ink 81">
                  <a:extLst>
                    <a:ext uri="{FF2B5EF4-FFF2-40B4-BE49-F238E27FC236}">
                      <a16:creationId xmlns:a16="http://schemas.microsoft.com/office/drawing/2014/main" id="{F7413A96-7869-2E17-5BF8-C50129BBE1B7}"/>
                    </a:ext>
                  </a:extLst>
                </p:cNvPr>
                <p:cNvPicPr/>
                <p:nvPr/>
              </p:nvPicPr>
              <p:blipFill>
                <a:blip r:embed="rId116"/>
                <a:stretch>
                  <a:fillRect/>
                </a:stretch>
              </p:blipFill>
              <p:spPr>
                <a:xfrm>
                  <a:off x="6185400" y="280220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17">
              <p14:nvContentPartPr>
                <p14:cNvPr id="87" name="Ink 86">
                  <a:extLst>
                    <a:ext uri="{FF2B5EF4-FFF2-40B4-BE49-F238E27FC236}">
                      <a16:creationId xmlns:a16="http://schemas.microsoft.com/office/drawing/2014/main" id="{E85658E7-4BE1-05A4-7693-2D79A1594794}"/>
                    </a:ext>
                  </a:extLst>
                </p14:cNvPr>
                <p14:cNvContentPartPr/>
                <p14:nvPr/>
              </p14:nvContentPartPr>
              <p14:xfrm>
                <a:off x="6309240" y="2839640"/>
                <a:ext cx="1080" cy="360"/>
              </p14:xfrm>
            </p:contentPart>
          </mc:Choice>
          <mc:Fallback xmlns="">
            <p:pic>
              <p:nvPicPr>
                <p:cNvPr id="87" name="Ink 86">
                  <a:extLst>
                    <a:ext uri="{FF2B5EF4-FFF2-40B4-BE49-F238E27FC236}">
                      <a16:creationId xmlns:a16="http://schemas.microsoft.com/office/drawing/2014/main" id="{E85658E7-4BE1-05A4-7693-2D79A1594794}"/>
                    </a:ext>
                  </a:extLst>
                </p:cNvPr>
                <p:cNvPicPr/>
                <p:nvPr/>
              </p:nvPicPr>
              <p:blipFill>
                <a:blip r:embed="rId118"/>
                <a:stretch>
                  <a:fillRect/>
                </a:stretch>
              </p:blipFill>
              <p:spPr>
                <a:xfrm>
                  <a:off x="6246600" y="2776640"/>
                  <a:ext cx="126720" cy="12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19">
            <p14:nvContentPartPr>
              <p14:cNvPr id="89" name="Ink 88">
                <a:extLst>
                  <a:ext uri="{FF2B5EF4-FFF2-40B4-BE49-F238E27FC236}">
                    <a16:creationId xmlns:a16="http://schemas.microsoft.com/office/drawing/2014/main" id="{C6F05F53-BE13-620D-E89F-7BE0033F483B}"/>
                  </a:ext>
                </a:extLst>
              </p14:cNvPr>
              <p14:cNvContentPartPr/>
              <p14:nvPr/>
            </p14:nvContentPartPr>
            <p14:xfrm>
              <a:off x="5334000" y="3047720"/>
              <a:ext cx="360" cy="360"/>
            </p14:xfrm>
          </p:contentPart>
        </mc:Choice>
        <mc:Fallback xmlns="">
          <p:pic>
            <p:nvPicPr>
              <p:cNvPr id="89" name="Ink 88">
                <a:extLst>
                  <a:ext uri="{FF2B5EF4-FFF2-40B4-BE49-F238E27FC236}">
                    <a16:creationId xmlns:a16="http://schemas.microsoft.com/office/drawing/2014/main" id="{C6F05F53-BE13-620D-E89F-7BE0033F483B}"/>
                  </a:ext>
                </a:extLst>
              </p:cNvPr>
              <p:cNvPicPr/>
              <p:nvPr/>
            </p:nvPicPr>
            <p:blipFill>
              <a:blip r:embed="rId116"/>
              <a:stretch>
                <a:fillRect/>
              </a:stretch>
            </p:blipFill>
            <p:spPr>
              <a:xfrm>
                <a:off x="5271000" y="2985080"/>
                <a:ext cx="126000" cy="126000"/>
              </a:xfrm>
              <a:prstGeom prst="rect">
                <a:avLst/>
              </a:prstGeom>
            </p:spPr>
          </p:pic>
        </mc:Fallback>
      </mc:AlternateContent>
      <p:grpSp>
        <p:nvGrpSpPr>
          <p:cNvPr id="99" name="Group 98">
            <a:extLst>
              <a:ext uri="{FF2B5EF4-FFF2-40B4-BE49-F238E27FC236}">
                <a16:creationId xmlns:a16="http://schemas.microsoft.com/office/drawing/2014/main" id="{2E5B6D2E-6E26-B60C-0812-5FAFCF8A1BC1}"/>
              </a:ext>
            </a:extLst>
          </p:cNvPr>
          <p:cNvGrpSpPr/>
          <p:nvPr/>
        </p:nvGrpSpPr>
        <p:grpSpPr>
          <a:xfrm>
            <a:off x="5349120" y="3301160"/>
            <a:ext cx="1814040" cy="971280"/>
            <a:chOff x="5349120" y="3301160"/>
            <a:chExt cx="1814040" cy="971280"/>
          </a:xfrm>
        </p:grpSpPr>
        <mc:AlternateContent xmlns:mc="http://schemas.openxmlformats.org/markup-compatibility/2006" xmlns:p14="http://schemas.microsoft.com/office/powerpoint/2010/main">
          <mc:Choice Requires="p14">
            <p:contentPart p14:bwMode="auto" r:id="rId120">
              <p14:nvContentPartPr>
                <p14:cNvPr id="12" name="Ink 11">
                  <a:extLst>
                    <a:ext uri="{FF2B5EF4-FFF2-40B4-BE49-F238E27FC236}">
                      <a16:creationId xmlns:a16="http://schemas.microsoft.com/office/drawing/2014/main" id="{A889EFD4-BEF5-845A-A11D-A57B384BC0CB}"/>
                    </a:ext>
                  </a:extLst>
                </p14:cNvPr>
                <p14:cNvContentPartPr/>
                <p14:nvPr/>
              </p14:nvContentPartPr>
              <p14:xfrm>
                <a:off x="5374320" y="3301160"/>
                <a:ext cx="813600" cy="210600"/>
              </p14:xfrm>
            </p:contentPart>
          </mc:Choice>
          <mc:Fallback xmlns="">
            <p:pic>
              <p:nvPicPr>
                <p:cNvPr id="12" name="Ink 11">
                  <a:extLst>
                    <a:ext uri="{FF2B5EF4-FFF2-40B4-BE49-F238E27FC236}">
                      <a16:creationId xmlns:a16="http://schemas.microsoft.com/office/drawing/2014/main" id="{A889EFD4-BEF5-845A-A11D-A57B384BC0CB}"/>
                    </a:ext>
                  </a:extLst>
                </p:cNvPr>
                <p:cNvPicPr/>
                <p:nvPr/>
              </p:nvPicPr>
              <p:blipFill>
                <a:blip r:embed="rId121"/>
                <a:stretch>
                  <a:fillRect/>
                </a:stretch>
              </p:blipFill>
              <p:spPr>
                <a:xfrm>
                  <a:off x="5311680" y="3238520"/>
                  <a:ext cx="939240" cy="336240"/>
                </a:xfrm>
                <a:prstGeom prst="rect">
                  <a:avLst/>
                </a:prstGeom>
              </p:spPr>
            </p:pic>
          </mc:Fallback>
        </mc:AlternateContent>
        <mc:AlternateContent xmlns:mc="http://schemas.openxmlformats.org/markup-compatibility/2006" xmlns:p14="http://schemas.microsoft.com/office/powerpoint/2010/main">
          <mc:Choice Requires="p14">
            <p:contentPart p14:bwMode="auto" r:id="rId122">
              <p14:nvContentPartPr>
                <p14:cNvPr id="21" name="Ink 20">
                  <a:extLst>
                    <a:ext uri="{FF2B5EF4-FFF2-40B4-BE49-F238E27FC236}">
                      <a16:creationId xmlns:a16="http://schemas.microsoft.com/office/drawing/2014/main" id="{1CEA5E83-0AFA-7D84-7998-30227E79764F}"/>
                    </a:ext>
                  </a:extLst>
                </p14:cNvPr>
                <p14:cNvContentPartPr/>
                <p14:nvPr/>
              </p14:nvContentPartPr>
              <p14:xfrm>
                <a:off x="5349120" y="3550280"/>
                <a:ext cx="1071000" cy="158400"/>
              </p14:xfrm>
            </p:contentPart>
          </mc:Choice>
          <mc:Fallback xmlns="">
            <p:pic>
              <p:nvPicPr>
                <p:cNvPr id="21" name="Ink 20">
                  <a:extLst>
                    <a:ext uri="{FF2B5EF4-FFF2-40B4-BE49-F238E27FC236}">
                      <a16:creationId xmlns:a16="http://schemas.microsoft.com/office/drawing/2014/main" id="{1CEA5E83-0AFA-7D84-7998-30227E79764F}"/>
                    </a:ext>
                  </a:extLst>
                </p:cNvPr>
                <p:cNvPicPr/>
                <p:nvPr/>
              </p:nvPicPr>
              <p:blipFill>
                <a:blip r:embed="rId123"/>
                <a:stretch>
                  <a:fillRect/>
                </a:stretch>
              </p:blipFill>
              <p:spPr>
                <a:xfrm>
                  <a:off x="5286120" y="3487640"/>
                  <a:ext cx="1196640" cy="284040"/>
                </a:xfrm>
                <a:prstGeom prst="rect">
                  <a:avLst/>
                </a:prstGeom>
              </p:spPr>
            </p:pic>
          </mc:Fallback>
        </mc:AlternateContent>
        <mc:AlternateContent xmlns:mc="http://schemas.openxmlformats.org/markup-compatibility/2006" xmlns:p14="http://schemas.microsoft.com/office/powerpoint/2010/main">
          <mc:Choice Requires="p14">
            <p:contentPart p14:bwMode="auto" r:id="rId124">
              <p14:nvContentPartPr>
                <p14:cNvPr id="36" name="Ink 35">
                  <a:extLst>
                    <a:ext uri="{FF2B5EF4-FFF2-40B4-BE49-F238E27FC236}">
                      <a16:creationId xmlns:a16="http://schemas.microsoft.com/office/drawing/2014/main" id="{B55CE5E9-977D-0E1B-3272-E2B34F2ACF0D}"/>
                    </a:ext>
                  </a:extLst>
                </p14:cNvPr>
                <p14:cNvContentPartPr/>
                <p14:nvPr/>
              </p14:nvContentPartPr>
              <p14:xfrm>
                <a:off x="5438760" y="3601400"/>
                <a:ext cx="1658880" cy="545400"/>
              </p14:xfrm>
            </p:contentPart>
          </mc:Choice>
          <mc:Fallback xmlns="">
            <p:pic>
              <p:nvPicPr>
                <p:cNvPr id="36" name="Ink 35">
                  <a:extLst>
                    <a:ext uri="{FF2B5EF4-FFF2-40B4-BE49-F238E27FC236}">
                      <a16:creationId xmlns:a16="http://schemas.microsoft.com/office/drawing/2014/main" id="{B55CE5E9-977D-0E1B-3272-E2B34F2ACF0D}"/>
                    </a:ext>
                  </a:extLst>
                </p:cNvPr>
                <p:cNvPicPr/>
                <p:nvPr/>
              </p:nvPicPr>
              <p:blipFill>
                <a:blip r:embed="rId125"/>
                <a:stretch>
                  <a:fillRect/>
                </a:stretch>
              </p:blipFill>
              <p:spPr>
                <a:xfrm>
                  <a:off x="5376120" y="3538760"/>
                  <a:ext cx="1784520" cy="671040"/>
                </a:xfrm>
                <a:prstGeom prst="rect">
                  <a:avLst/>
                </a:prstGeom>
              </p:spPr>
            </p:pic>
          </mc:Fallback>
        </mc:AlternateContent>
        <mc:AlternateContent xmlns:mc="http://schemas.openxmlformats.org/markup-compatibility/2006" xmlns:p14="http://schemas.microsoft.com/office/powerpoint/2010/main">
          <mc:Choice Requires="p14">
            <p:contentPart p14:bwMode="auto" r:id="rId126">
              <p14:nvContentPartPr>
                <p14:cNvPr id="44" name="Ink 43">
                  <a:extLst>
                    <a:ext uri="{FF2B5EF4-FFF2-40B4-BE49-F238E27FC236}">
                      <a16:creationId xmlns:a16="http://schemas.microsoft.com/office/drawing/2014/main" id="{CEB32955-1F02-312A-E848-12A7FBCA539C}"/>
                    </a:ext>
                  </a:extLst>
                </p14:cNvPr>
                <p14:cNvContentPartPr/>
                <p14:nvPr/>
              </p14:nvContentPartPr>
              <p14:xfrm>
                <a:off x="6151920" y="4012520"/>
                <a:ext cx="219960" cy="107640"/>
              </p14:xfrm>
            </p:contentPart>
          </mc:Choice>
          <mc:Fallback xmlns="">
            <p:pic>
              <p:nvPicPr>
                <p:cNvPr id="44" name="Ink 43">
                  <a:extLst>
                    <a:ext uri="{FF2B5EF4-FFF2-40B4-BE49-F238E27FC236}">
                      <a16:creationId xmlns:a16="http://schemas.microsoft.com/office/drawing/2014/main" id="{CEB32955-1F02-312A-E848-12A7FBCA539C}"/>
                    </a:ext>
                  </a:extLst>
                </p:cNvPr>
                <p:cNvPicPr/>
                <p:nvPr/>
              </p:nvPicPr>
              <p:blipFill>
                <a:blip r:embed="rId127"/>
                <a:stretch>
                  <a:fillRect/>
                </a:stretch>
              </p:blipFill>
              <p:spPr>
                <a:xfrm>
                  <a:off x="6088920" y="3949520"/>
                  <a:ext cx="345600" cy="233280"/>
                </a:xfrm>
                <a:prstGeom prst="rect">
                  <a:avLst/>
                </a:prstGeom>
              </p:spPr>
            </p:pic>
          </mc:Fallback>
        </mc:AlternateContent>
        <mc:AlternateContent xmlns:mc="http://schemas.openxmlformats.org/markup-compatibility/2006" xmlns:p14="http://schemas.microsoft.com/office/powerpoint/2010/main">
          <mc:Choice Requires="p14">
            <p:contentPart p14:bwMode="auto" r:id="rId128">
              <p14:nvContentPartPr>
                <p14:cNvPr id="57" name="Ink 56">
                  <a:extLst>
                    <a:ext uri="{FF2B5EF4-FFF2-40B4-BE49-F238E27FC236}">
                      <a16:creationId xmlns:a16="http://schemas.microsoft.com/office/drawing/2014/main" id="{AF008946-9985-9C64-15E4-6D53753D1138}"/>
                    </a:ext>
                  </a:extLst>
                </p14:cNvPr>
                <p14:cNvContentPartPr/>
                <p14:nvPr/>
              </p14:nvContentPartPr>
              <p14:xfrm>
                <a:off x="6390600" y="4154360"/>
                <a:ext cx="686160" cy="118080"/>
              </p14:xfrm>
            </p:contentPart>
          </mc:Choice>
          <mc:Fallback xmlns="">
            <p:pic>
              <p:nvPicPr>
                <p:cNvPr id="57" name="Ink 56">
                  <a:extLst>
                    <a:ext uri="{FF2B5EF4-FFF2-40B4-BE49-F238E27FC236}">
                      <a16:creationId xmlns:a16="http://schemas.microsoft.com/office/drawing/2014/main" id="{AF008946-9985-9C64-15E4-6D53753D1138}"/>
                    </a:ext>
                  </a:extLst>
                </p:cNvPr>
                <p:cNvPicPr/>
                <p:nvPr/>
              </p:nvPicPr>
              <p:blipFill>
                <a:blip r:embed="rId129"/>
                <a:stretch>
                  <a:fillRect/>
                </a:stretch>
              </p:blipFill>
              <p:spPr>
                <a:xfrm>
                  <a:off x="6327600" y="4091720"/>
                  <a:ext cx="811800" cy="243720"/>
                </a:xfrm>
                <a:prstGeom prst="rect">
                  <a:avLst/>
                </a:prstGeom>
              </p:spPr>
            </p:pic>
          </mc:Fallback>
        </mc:AlternateContent>
        <mc:AlternateContent xmlns:mc="http://schemas.openxmlformats.org/markup-compatibility/2006" xmlns:p14="http://schemas.microsoft.com/office/powerpoint/2010/main">
          <mc:Choice Requires="p14">
            <p:contentPart p14:bwMode="auto" r:id="rId130">
              <p14:nvContentPartPr>
                <p14:cNvPr id="71" name="Ink 70">
                  <a:extLst>
                    <a:ext uri="{FF2B5EF4-FFF2-40B4-BE49-F238E27FC236}">
                      <a16:creationId xmlns:a16="http://schemas.microsoft.com/office/drawing/2014/main" id="{B55D6AF4-95FB-DC07-39D0-EFB670804375}"/>
                    </a:ext>
                  </a:extLst>
                </p14:cNvPr>
                <p14:cNvContentPartPr/>
                <p14:nvPr/>
              </p14:nvContentPartPr>
              <p14:xfrm>
                <a:off x="6933840" y="3722720"/>
                <a:ext cx="229320" cy="534960"/>
              </p14:xfrm>
            </p:contentPart>
          </mc:Choice>
          <mc:Fallback xmlns="">
            <p:pic>
              <p:nvPicPr>
                <p:cNvPr id="71" name="Ink 70">
                  <a:extLst>
                    <a:ext uri="{FF2B5EF4-FFF2-40B4-BE49-F238E27FC236}">
                      <a16:creationId xmlns:a16="http://schemas.microsoft.com/office/drawing/2014/main" id="{B55D6AF4-95FB-DC07-39D0-EFB670804375}"/>
                    </a:ext>
                  </a:extLst>
                </p:cNvPr>
                <p:cNvPicPr/>
                <p:nvPr/>
              </p:nvPicPr>
              <p:blipFill>
                <a:blip r:embed="rId131"/>
                <a:stretch>
                  <a:fillRect/>
                </a:stretch>
              </p:blipFill>
              <p:spPr>
                <a:xfrm>
                  <a:off x="6871200" y="3660080"/>
                  <a:ext cx="354960" cy="660600"/>
                </a:xfrm>
                <a:prstGeom prst="rect">
                  <a:avLst/>
                </a:prstGeom>
              </p:spPr>
            </p:pic>
          </mc:Fallback>
        </mc:AlternateContent>
        <mc:AlternateContent xmlns:mc="http://schemas.openxmlformats.org/markup-compatibility/2006" xmlns:p14="http://schemas.microsoft.com/office/powerpoint/2010/main">
          <mc:Choice Requires="p14">
            <p:contentPart p14:bwMode="auto" r:id="rId132">
              <p14:nvContentPartPr>
                <p14:cNvPr id="92" name="Ink 91">
                  <a:extLst>
                    <a:ext uri="{FF2B5EF4-FFF2-40B4-BE49-F238E27FC236}">
                      <a16:creationId xmlns:a16="http://schemas.microsoft.com/office/drawing/2014/main" id="{A638469B-A1FD-1389-3317-02105B25D731}"/>
                    </a:ext>
                  </a:extLst>
                </p14:cNvPr>
                <p14:cNvContentPartPr/>
                <p14:nvPr/>
              </p14:nvContentPartPr>
              <p14:xfrm>
                <a:off x="6100800" y="4241480"/>
                <a:ext cx="360" cy="360"/>
              </p14:xfrm>
            </p:contentPart>
          </mc:Choice>
          <mc:Fallback xmlns="">
            <p:pic>
              <p:nvPicPr>
                <p:cNvPr id="92" name="Ink 91">
                  <a:extLst>
                    <a:ext uri="{FF2B5EF4-FFF2-40B4-BE49-F238E27FC236}">
                      <a16:creationId xmlns:a16="http://schemas.microsoft.com/office/drawing/2014/main" id="{A638469B-A1FD-1389-3317-02105B25D731}"/>
                    </a:ext>
                  </a:extLst>
                </p:cNvPr>
                <p:cNvPicPr/>
                <p:nvPr/>
              </p:nvPicPr>
              <p:blipFill>
                <a:blip r:embed="rId116"/>
                <a:stretch>
                  <a:fillRect/>
                </a:stretch>
              </p:blipFill>
              <p:spPr>
                <a:xfrm>
                  <a:off x="6037800" y="41788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3">
              <p14:nvContentPartPr>
                <p14:cNvPr id="94" name="Ink 93">
                  <a:extLst>
                    <a:ext uri="{FF2B5EF4-FFF2-40B4-BE49-F238E27FC236}">
                      <a16:creationId xmlns:a16="http://schemas.microsoft.com/office/drawing/2014/main" id="{CABB8A22-DD16-FDE1-3596-526649E65964}"/>
                    </a:ext>
                  </a:extLst>
                </p14:cNvPr>
                <p14:cNvContentPartPr/>
                <p14:nvPr/>
              </p14:nvContentPartPr>
              <p14:xfrm>
                <a:off x="6263520" y="4216280"/>
                <a:ext cx="360" cy="360"/>
              </p14:xfrm>
            </p:contentPart>
          </mc:Choice>
          <mc:Fallback xmlns="">
            <p:pic>
              <p:nvPicPr>
                <p:cNvPr id="94" name="Ink 93">
                  <a:extLst>
                    <a:ext uri="{FF2B5EF4-FFF2-40B4-BE49-F238E27FC236}">
                      <a16:creationId xmlns:a16="http://schemas.microsoft.com/office/drawing/2014/main" id="{CABB8A22-DD16-FDE1-3596-526649E65964}"/>
                    </a:ext>
                  </a:extLst>
                </p:cNvPr>
                <p:cNvPicPr/>
                <p:nvPr/>
              </p:nvPicPr>
              <p:blipFill>
                <a:blip r:embed="rId116"/>
                <a:stretch>
                  <a:fillRect/>
                </a:stretch>
              </p:blipFill>
              <p:spPr>
                <a:xfrm>
                  <a:off x="6200520" y="41532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4">
              <p14:nvContentPartPr>
                <p14:cNvPr id="96" name="Ink 95">
                  <a:extLst>
                    <a:ext uri="{FF2B5EF4-FFF2-40B4-BE49-F238E27FC236}">
                      <a16:creationId xmlns:a16="http://schemas.microsoft.com/office/drawing/2014/main" id="{5D81B0B2-26FB-9415-8AA4-BBCA0D82AD1B}"/>
                    </a:ext>
                  </a:extLst>
                </p14:cNvPr>
                <p14:cNvContentPartPr/>
                <p14:nvPr/>
              </p14:nvContentPartPr>
              <p14:xfrm>
                <a:off x="6162000" y="4170560"/>
                <a:ext cx="360" cy="360"/>
              </p14:xfrm>
            </p:contentPart>
          </mc:Choice>
          <mc:Fallback xmlns="">
            <p:pic>
              <p:nvPicPr>
                <p:cNvPr id="96" name="Ink 95">
                  <a:extLst>
                    <a:ext uri="{FF2B5EF4-FFF2-40B4-BE49-F238E27FC236}">
                      <a16:creationId xmlns:a16="http://schemas.microsoft.com/office/drawing/2014/main" id="{5D81B0B2-26FB-9415-8AA4-BBCA0D82AD1B}"/>
                    </a:ext>
                  </a:extLst>
                </p:cNvPr>
                <p:cNvPicPr/>
                <p:nvPr/>
              </p:nvPicPr>
              <p:blipFill>
                <a:blip r:embed="rId116"/>
                <a:stretch>
                  <a:fillRect/>
                </a:stretch>
              </p:blipFill>
              <p:spPr>
                <a:xfrm>
                  <a:off x="6099000" y="41075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5">
              <p14:nvContentPartPr>
                <p14:cNvPr id="98" name="Ink 97">
                  <a:extLst>
                    <a:ext uri="{FF2B5EF4-FFF2-40B4-BE49-F238E27FC236}">
                      <a16:creationId xmlns:a16="http://schemas.microsoft.com/office/drawing/2014/main" id="{79F1B9BD-F0F3-AEB0-0685-832A51AE2099}"/>
                    </a:ext>
                  </a:extLst>
                </p14:cNvPr>
                <p14:cNvContentPartPr/>
                <p14:nvPr/>
              </p14:nvContentPartPr>
              <p14:xfrm>
                <a:off x="6207720" y="4195760"/>
                <a:ext cx="360" cy="360"/>
              </p14:xfrm>
            </p:contentPart>
          </mc:Choice>
          <mc:Fallback xmlns="">
            <p:pic>
              <p:nvPicPr>
                <p:cNvPr id="98" name="Ink 97">
                  <a:extLst>
                    <a:ext uri="{FF2B5EF4-FFF2-40B4-BE49-F238E27FC236}">
                      <a16:creationId xmlns:a16="http://schemas.microsoft.com/office/drawing/2014/main" id="{79F1B9BD-F0F3-AEB0-0685-832A51AE2099}"/>
                    </a:ext>
                  </a:extLst>
                </p:cNvPr>
                <p:cNvPicPr/>
                <p:nvPr/>
              </p:nvPicPr>
              <p:blipFill>
                <a:blip r:embed="rId116"/>
                <a:stretch>
                  <a:fillRect/>
                </a:stretch>
              </p:blipFill>
              <p:spPr>
                <a:xfrm>
                  <a:off x="6144720" y="4133120"/>
                  <a:ext cx="126000" cy="12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36">
            <p14:nvContentPartPr>
              <p14:cNvPr id="100" name="Ink 99">
                <a:extLst>
                  <a:ext uri="{FF2B5EF4-FFF2-40B4-BE49-F238E27FC236}">
                    <a16:creationId xmlns:a16="http://schemas.microsoft.com/office/drawing/2014/main" id="{4AFD9561-732C-67E4-B1B3-EE5474502219}"/>
                  </a:ext>
                </a:extLst>
              </p14:cNvPr>
              <p14:cNvContentPartPr/>
              <p14:nvPr/>
            </p14:nvContentPartPr>
            <p14:xfrm>
              <a:off x="5328600" y="3916400"/>
              <a:ext cx="360" cy="360"/>
            </p14:xfrm>
          </p:contentPart>
        </mc:Choice>
        <mc:Fallback xmlns="">
          <p:pic>
            <p:nvPicPr>
              <p:cNvPr id="100" name="Ink 99">
                <a:extLst>
                  <a:ext uri="{FF2B5EF4-FFF2-40B4-BE49-F238E27FC236}">
                    <a16:creationId xmlns:a16="http://schemas.microsoft.com/office/drawing/2014/main" id="{4AFD9561-732C-67E4-B1B3-EE5474502219}"/>
                  </a:ext>
                </a:extLst>
              </p:cNvPr>
              <p:cNvPicPr/>
              <p:nvPr/>
            </p:nvPicPr>
            <p:blipFill>
              <a:blip r:embed="rId116"/>
              <a:stretch>
                <a:fillRect/>
              </a:stretch>
            </p:blipFill>
            <p:spPr>
              <a:xfrm>
                <a:off x="5265960" y="38537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7">
            <p14:nvContentPartPr>
              <p14:cNvPr id="101" name="Ink 100">
                <a:extLst>
                  <a:ext uri="{FF2B5EF4-FFF2-40B4-BE49-F238E27FC236}">
                    <a16:creationId xmlns:a16="http://schemas.microsoft.com/office/drawing/2014/main" id="{A59FD48A-219A-5CD5-E4DE-7B1AFAF1D3EA}"/>
                  </a:ext>
                </a:extLst>
              </p14:cNvPr>
              <p14:cNvContentPartPr/>
              <p14:nvPr/>
            </p14:nvContentPartPr>
            <p14:xfrm>
              <a:off x="5318520" y="4028360"/>
              <a:ext cx="360" cy="360"/>
            </p14:xfrm>
          </p:contentPart>
        </mc:Choice>
        <mc:Fallback xmlns="">
          <p:pic>
            <p:nvPicPr>
              <p:cNvPr id="101" name="Ink 100">
                <a:extLst>
                  <a:ext uri="{FF2B5EF4-FFF2-40B4-BE49-F238E27FC236}">
                    <a16:creationId xmlns:a16="http://schemas.microsoft.com/office/drawing/2014/main" id="{A59FD48A-219A-5CD5-E4DE-7B1AFAF1D3EA}"/>
                  </a:ext>
                </a:extLst>
              </p:cNvPr>
              <p:cNvPicPr/>
              <p:nvPr/>
            </p:nvPicPr>
            <p:blipFill>
              <a:blip r:embed="rId116"/>
              <a:stretch>
                <a:fillRect/>
              </a:stretch>
            </p:blipFill>
            <p:spPr>
              <a:xfrm>
                <a:off x="5255880" y="39653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8">
            <p14:nvContentPartPr>
              <p14:cNvPr id="102" name="Ink 101">
                <a:extLst>
                  <a:ext uri="{FF2B5EF4-FFF2-40B4-BE49-F238E27FC236}">
                    <a16:creationId xmlns:a16="http://schemas.microsoft.com/office/drawing/2014/main" id="{BF1D1C08-5172-5058-22D0-E3CDED2DCD9D}"/>
                  </a:ext>
                </a:extLst>
              </p14:cNvPr>
              <p14:cNvContentPartPr/>
              <p14:nvPr/>
            </p14:nvContentPartPr>
            <p14:xfrm>
              <a:off x="5349120" y="3119000"/>
              <a:ext cx="360" cy="360"/>
            </p14:xfrm>
          </p:contentPart>
        </mc:Choice>
        <mc:Fallback xmlns="">
          <p:pic>
            <p:nvPicPr>
              <p:cNvPr id="102" name="Ink 101">
                <a:extLst>
                  <a:ext uri="{FF2B5EF4-FFF2-40B4-BE49-F238E27FC236}">
                    <a16:creationId xmlns:a16="http://schemas.microsoft.com/office/drawing/2014/main" id="{BF1D1C08-5172-5058-22D0-E3CDED2DCD9D}"/>
                  </a:ext>
                </a:extLst>
              </p:cNvPr>
              <p:cNvPicPr/>
              <p:nvPr/>
            </p:nvPicPr>
            <p:blipFill>
              <a:blip r:embed="rId116"/>
              <a:stretch>
                <a:fillRect/>
              </a:stretch>
            </p:blipFill>
            <p:spPr>
              <a:xfrm>
                <a:off x="5286120" y="3056000"/>
                <a:ext cx="126000" cy="126000"/>
              </a:xfrm>
              <a:prstGeom prst="rect">
                <a:avLst/>
              </a:prstGeom>
            </p:spPr>
          </p:pic>
        </mc:Fallback>
      </mc:AlternateContent>
      <p:sp>
        <p:nvSpPr>
          <p:cNvPr id="103" name="Rectangle 102">
            <a:extLst>
              <a:ext uri="{FF2B5EF4-FFF2-40B4-BE49-F238E27FC236}">
                <a16:creationId xmlns:a16="http://schemas.microsoft.com/office/drawing/2014/main" id="{56E94894-34EA-A7E3-E586-42A2357A9EAA}"/>
              </a:ext>
            </a:extLst>
          </p:cNvPr>
          <p:cNvSpPr/>
          <p:nvPr/>
        </p:nvSpPr>
        <p:spPr>
          <a:xfrm>
            <a:off x="5279968" y="2781634"/>
            <a:ext cx="1878840" cy="150865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04" name="TextBox 103">
            <a:extLst>
              <a:ext uri="{FF2B5EF4-FFF2-40B4-BE49-F238E27FC236}">
                <a16:creationId xmlns:a16="http://schemas.microsoft.com/office/drawing/2014/main" id="{65EBAF0E-9595-7622-7B47-73766529337C}"/>
              </a:ext>
            </a:extLst>
          </p:cNvPr>
          <p:cNvSpPr txBox="1"/>
          <p:nvPr/>
        </p:nvSpPr>
        <p:spPr>
          <a:xfrm>
            <a:off x="5088025" y="3135079"/>
            <a:ext cx="2217377" cy="830997"/>
          </a:xfrm>
          <a:prstGeom prst="rect">
            <a:avLst/>
          </a:prstGeom>
          <a:noFill/>
        </p:spPr>
        <p:txBody>
          <a:bodyPr wrap="square" rtlCol="0">
            <a:spAutoFit/>
          </a:bodyPr>
          <a:lstStyle/>
          <a:p>
            <a:pPr algn="ctr"/>
            <a:r>
              <a:rPr lang="en-US" sz="2400" b="1" dirty="0">
                <a:effectLst>
                  <a:outerShdw blurRad="38100" dist="38100" dir="2700000" algn="tl">
                    <a:srgbClr val="000000">
                      <a:alpha val="43137"/>
                    </a:srgbClr>
                  </a:outerShdw>
                </a:effectLst>
              </a:rPr>
              <a:t>ML/DL </a:t>
            </a:r>
          </a:p>
          <a:p>
            <a:pPr algn="ctr"/>
            <a:r>
              <a:rPr lang="en-US" sz="2400" b="1" dirty="0">
                <a:effectLst>
                  <a:outerShdw blurRad="38100" dist="38100" dir="2700000" algn="tl">
                    <a:srgbClr val="000000">
                      <a:alpha val="43137"/>
                    </a:srgbClr>
                  </a:outerShdw>
                </a:effectLst>
              </a:rPr>
              <a:t>model</a:t>
            </a:r>
          </a:p>
        </p:txBody>
      </p:sp>
    </p:spTree>
    <p:extLst>
      <p:ext uri="{BB962C8B-B14F-4D97-AF65-F5344CB8AC3E}">
        <p14:creationId xmlns:p14="http://schemas.microsoft.com/office/powerpoint/2010/main" val="5085361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510053-040C-4D5D-4DFB-8C6CB4064F36}"/>
              </a:ext>
            </a:extLst>
          </p:cNvPr>
          <p:cNvSpPr>
            <a:spLocks noGrp="1"/>
          </p:cNvSpPr>
          <p:nvPr>
            <p:ph idx="1"/>
          </p:nvPr>
        </p:nvSpPr>
        <p:spPr>
          <a:xfrm>
            <a:off x="745066" y="193051"/>
            <a:ext cx="10515600" cy="4351338"/>
          </a:xfrm>
        </p:spPr>
        <p:txBody>
          <a:bodyPr>
            <a:normAutofit/>
          </a:bodyPr>
          <a:lstStyle/>
          <a:p>
            <a:r>
              <a:rPr lang="en-US" sz="2000" dirty="0"/>
              <a:t>the mean squared error can be written as:</a:t>
            </a:r>
          </a:p>
          <a:p>
            <a:pPr marL="0" indent="0">
              <a:buNone/>
            </a:pPr>
            <a:endParaRPr lang="en-US" sz="2000" dirty="0"/>
          </a:p>
          <a:p>
            <a:r>
              <a:rPr lang="en-US" sz="2000" dirty="0"/>
              <a:t>now we want to find the parameters </a:t>
            </a:r>
            <a:r>
              <a:rPr lang="en-US" sz="2000" b="1" i="1" dirty="0"/>
              <a:t>w</a:t>
            </a:r>
            <a:r>
              <a:rPr lang="en-US" sz="2000" dirty="0"/>
              <a:t> that minimizes the total loss across all training samples,           :	</a:t>
            </a:r>
          </a:p>
        </p:txBody>
      </p:sp>
      <p:pic>
        <p:nvPicPr>
          <p:cNvPr id="5" name="Picture 4">
            <a:extLst>
              <a:ext uri="{FF2B5EF4-FFF2-40B4-BE49-F238E27FC236}">
                <a16:creationId xmlns:a16="http://schemas.microsoft.com/office/drawing/2014/main" id="{9FDE2A99-881A-F4AE-1A76-2AC6AC668C84}"/>
              </a:ext>
            </a:extLst>
          </p:cNvPr>
          <p:cNvPicPr>
            <a:picLocks noChangeAspect="1"/>
          </p:cNvPicPr>
          <p:nvPr/>
        </p:nvPicPr>
        <p:blipFill>
          <a:blip r:embed="rId2"/>
          <a:stretch>
            <a:fillRect/>
          </a:stretch>
        </p:blipFill>
        <p:spPr>
          <a:xfrm>
            <a:off x="4055533" y="470459"/>
            <a:ext cx="2627937" cy="535961"/>
          </a:xfrm>
          <a:prstGeom prst="rect">
            <a:avLst/>
          </a:prstGeom>
        </p:spPr>
      </p:pic>
      <p:pic>
        <p:nvPicPr>
          <p:cNvPr id="7" name="Picture 6">
            <a:extLst>
              <a:ext uri="{FF2B5EF4-FFF2-40B4-BE49-F238E27FC236}">
                <a16:creationId xmlns:a16="http://schemas.microsoft.com/office/drawing/2014/main" id="{F2896134-4B40-C54D-2D0D-596990F0AC46}"/>
              </a:ext>
            </a:extLst>
          </p:cNvPr>
          <p:cNvPicPr>
            <a:picLocks noChangeAspect="1"/>
          </p:cNvPicPr>
          <p:nvPr/>
        </p:nvPicPr>
        <p:blipFill>
          <a:blip r:embed="rId3"/>
          <a:stretch>
            <a:fillRect/>
          </a:stretch>
        </p:blipFill>
        <p:spPr>
          <a:xfrm>
            <a:off x="4320987" y="1578972"/>
            <a:ext cx="1775013" cy="497255"/>
          </a:xfrm>
          <a:prstGeom prst="rect">
            <a:avLst/>
          </a:prstGeom>
        </p:spPr>
      </p:pic>
      <p:pic>
        <p:nvPicPr>
          <p:cNvPr id="9" name="Picture 8">
            <a:extLst>
              <a:ext uri="{FF2B5EF4-FFF2-40B4-BE49-F238E27FC236}">
                <a16:creationId xmlns:a16="http://schemas.microsoft.com/office/drawing/2014/main" id="{50EB3A03-6345-C8DB-D213-9C4A3B000579}"/>
              </a:ext>
            </a:extLst>
          </p:cNvPr>
          <p:cNvPicPr>
            <a:picLocks noChangeAspect="1"/>
          </p:cNvPicPr>
          <p:nvPr/>
        </p:nvPicPr>
        <p:blipFill>
          <a:blip r:embed="rId4"/>
          <a:stretch>
            <a:fillRect/>
          </a:stretch>
        </p:blipFill>
        <p:spPr>
          <a:xfrm>
            <a:off x="2118835" y="1342725"/>
            <a:ext cx="488898" cy="260391"/>
          </a:xfrm>
          <a:prstGeom prst="rect">
            <a:avLst/>
          </a:prstGeom>
        </p:spPr>
      </p:pic>
      <p:pic>
        <p:nvPicPr>
          <p:cNvPr id="11" name="Picture 10">
            <a:extLst>
              <a:ext uri="{FF2B5EF4-FFF2-40B4-BE49-F238E27FC236}">
                <a16:creationId xmlns:a16="http://schemas.microsoft.com/office/drawing/2014/main" id="{82FC479C-C4A8-8D07-0DD9-A575976C7D94}"/>
              </a:ext>
            </a:extLst>
          </p:cNvPr>
          <p:cNvPicPr>
            <a:picLocks noChangeAspect="1"/>
          </p:cNvPicPr>
          <p:nvPr/>
        </p:nvPicPr>
        <p:blipFill>
          <a:blip r:embed="rId5"/>
          <a:stretch>
            <a:fillRect/>
          </a:stretch>
        </p:blipFill>
        <p:spPr>
          <a:xfrm>
            <a:off x="745066" y="2196599"/>
            <a:ext cx="8983134" cy="4661401"/>
          </a:xfrm>
          <a:prstGeom prst="rect">
            <a:avLst/>
          </a:prstGeom>
        </p:spPr>
      </p:pic>
      <mc:AlternateContent xmlns:mc="http://schemas.openxmlformats.org/markup-compatibility/2006" xmlns:p14="http://schemas.microsoft.com/office/powerpoint/2010/main">
        <mc:Choice Requires="p14">
          <p:contentPart p14:bwMode="auto" r:id="rId6">
            <p14:nvContentPartPr>
              <p14:cNvPr id="12" name="Ink 11">
                <a:extLst>
                  <a:ext uri="{FF2B5EF4-FFF2-40B4-BE49-F238E27FC236}">
                    <a16:creationId xmlns:a16="http://schemas.microsoft.com/office/drawing/2014/main" id="{FF05BC5F-55D7-B7A3-548D-995ECE5F2E25}"/>
                  </a:ext>
                </a:extLst>
              </p14:cNvPr>
              <p14:cNvContentPartPr/>
              <p14:nvPr/>
            </p14:nvContentPartPr>
            <p14:xfrm>
              <a:off x="1159787" y="6297920"/>
              <a:ext cx="6874200" cy="36000"/>
            </p14:xfrm>
          </p:contentPart>
        </mc:Choice>
        <mc:Fallback xmlns="">
          <p:pic>
            <p:nvPicPr>
              <p:cNvPr id="12" name="Ink 11">
                <a:extLst>
                  <a:ext uri="{FF2B5EF4-FFF2-40B4-BE49-F238E27FC236}">
                    <a16:creationId xmlns:a16="http://schemas.microsoft.com/office/drawing/2014/main" id="{FF05BC5F-55D7-B7A3-548D-995ECE5F2E25}"/>
                  </a:ext>
                </a:extLst>
              </p:cNvPr>
              <p:cNvPicPr/>
              <p:nvPr/>
            </p:nvPicPr>
            <p:blipFill>
              <a:blip r:embed="rId7"/>
              <a:stretch>
                <a:fillRect/>
              </a:stretch>
            </p:blipFill>
            <p:spPr>
              <a:xfrm>
                <a:off x="1105787" y="6190280"/>
                <a:ext cx="6981840" cy="2516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3" name="Ink 12">
                <a:extLst>
                  <a:ext uri="{FF2B5EF4-FFF2-40B4-BE49-F238E27FC236}">
                    <a16:creationId xmlns:a16="http://schemas.microsoft.com/office/drawing/2014/main" id="{83DD7ADF-90EB-A35F-DD0A-BE8BFF0926D3}"/>
                  </a:ext>
                </a:extLst>
              </p14:cNvPr>
              <p14:cNvContentPartPr/>
              <p14:nvPr/>
            </p14:nvContentPartPr>
            <p14:xfrm>
              <a:off x="4639547" y="6602480"/>
              <a:ext cx="1892520" cy="95040"/>
            </p14:xfrm>
          </p:contentPart>
        </mc:Choice>
        <mc:Fallback xmlns="">
          <p:pic>
            <p:nvPicPr>
              <p:cNvPr id="13" name="Ink 12">
                <a:extLst>
                  <a:ext uri="{FF2B5EF4-FFF2-40B4-BE49-F238E27FC236}">
                    <a16:creationId xmlns:a16="http://schemas.microsoft.com/office/drawing/2014/main" id="{83DD7ADF-90EB-A35F-DD0A-BE8BFF0926D3}"/>
                  </a:ext>
                </a:extLst>
              </p:cNvPr>
              <p:cNvPicPr/>
              <p:nvPr/>
            </p:nvPicPr>
            <p:blipFill>
              <a:blip r:embed="rId9"/>
              <a:stretch>
                <a:fillRect/>
              </a:stretch>
            </p:blipFill>
            <p:spPr>
              <a:xfrm>
                <a:off x="4585907" y="6494480"/>
                <a:ext cx="2000160" cy="3106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4" name="Ink 13">
                <a:extLst>
                  <a:ext uri="{FF2B5EF4-FFF2-40B4-BE49-F238E27FC236}">
                    <a16:creationId xmlns:a16="http://schemas.microsoft.com/office/drawing/2014/main" id="{A4019E3F-BC16-F8CD-C1CA-32729BDB1C25}"/>
                  </a:ext>
                </a:extLst>
              </p14:cNvPr>
              <p14:cNvContentPartPr/>
              <p14:nvPr/>
            </p14:nvContentPartPr>
            <p14:xfrm>
              <a:off x="4690667" y="6714107"/>
              <a:ext cx="1870560" cy="360"/>
            </p14:xfrm>
          </p:contentPart>
        </mc:Choice>
        <mc:Fallback xmlns="">
          <p:pic>
            <p:nvPicPr>
              <p:cNvPr id="14" name="Ink 13">
                <a:extLst>
                  <a:ext uri="{FF2B5EF4-FFF2-40B4-BE49-F238E27FC236}">
                    <a16:creationId xmlns:a16="http://schemas.microsoft.com/office/drawing/2014/main" id="{A4019E3F-BC16-F8CD-C1CA-32729BDB1C25}"/>
                  </a:ext>
                </a:extLst>
              </p:cNvPr>
              <p:cNvPicPr/>
              <p:nvPr/>
            </p:nvPicPr>
            <p:blipFill>
              <a:blip r:embed="rId11"/>
              <a:stretch>
                <a:fillRect/>
              </a:stretch>
            </p:blipFill>
            <p:spPr>
              <a:xfrm>
                <a:off x="4636667" y="6606107"/>
                <a:ext cx="19782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5" name="Ink 14">
                <a:extLst>
                  <a:ext uri="{FF2B5EF4-FFF2-40B4-BE49-F238E27FC236}">
                    <a16:creationId xmlns:a16="http://schemas.microsoft.com/office/drawing/2014/main" id="{E3BE6FCF-34AE-D79F-509D-3945F6F8087A}"/>
                  </a:ext>
                </a:extLst>
              </p14:cNvPr>
              <p14:cNvContentPartPr/>
              <p14:nvPr/>
            </p14:nvContentPartPr>
            <p14:xfrm>
              <a:off x="4639547" y="6580187"/>
              <a:ext cx="1406520" cy="32760"/>
            </p14:xfrm>
          </p:contentPart>
        </mc:Choice>
        <mc:Fallback xmlns="">
          <p:pic>
            <p:nvPicPr>
              <p:cNvPr id="15" name="Ink 14">
                <a:extLst>
                  <a:ext uri="{FF2B5EF4-FFF2-40B4-BE49-F238E27FC236}">
                    <a16:creationId xmlns:a16="http://schemas.microsoft.com/office/drawing/2014/main" id="{E3BE6FCF-34AE-D79F-509D-3945F6F8087A}"/>
                  </a:ext>
                </a:extLst>
              </p:cNvPr>
              <p:cNvPicPr/>
              <p:nvPr/>
            </p:nvPicPr>
            <p:blipFill>
              <a:blip r:embed="rId13"/>
              <a:stretch>
                <a:fillRect/>
              </a:stretch>
            </p:blipFill>
            <p:spPr>
              <a:xfrm>
                <a:off x="4585907" y="6472187"/>
                <a:ext cx="1514160" cy="248400"/>
              </a:xfrm>
              <a:prstGeom prst="rect">
                <a:avLst/>
              </a:prstGeom>
            </p:spPr>
          </p:pic>
        </mc:Fallback>
      </mc:AlternateContent>
      <p:grpSp>
        <p:nvGrpSpPr>
          <p:cNvPr id="25" name="Group 24">
            <a:extLst>
              <a:ext uri="{FF2B5EF4-FFF2-40B4-BE49-F238E27FC236}">
                <a16:creationId xmlns:a16="http://schemas.microsoft.com/office/drawing/2014/main" id="{F7259E72-ABAB-C9C3-97D8-20F8E805C830}"/>
              </a:ext>
            </a:extLst>
          </p:cNvPr>
          <p:cNvGrpSpPr/>
          <p:nvPr/>
        </p:nvGrpSpPr>
        <p:grpSpPr>
          <a:xfrm>
            <a:off x="8684507" y="6040187"/>
            <a:ext cx="132480" cy="750240"/>
            <a:chOff x="8684507" y="6040187"/>
            <a:chExt cx="132480" cy="750240"/>
          </a:xfrm>
        </p:grpSpPr>
        <mc:AlternateContent xmlns:mc="http://schemas.openxmlformats.org/markup-compatibility/2006" xmlns:p14="http://schemas.microsoft.com/office/powerpoint/2010/main">
          <mc:Choice Requires="p14">
            <p:contentPart p14:bwMode="auto" r:id="rId14">
              <p14:nvContentPartPr>
                <p14:cNvPr id="16" name="Ink 15">
                  <a:extLst>
                    <a:ext uri="{FF2B5EF4-FFF2-40B4-BE49-F238E27FC236}">
                      <a16:creationId xmlns:a16="http://schemas.microsoft.com/office/drawing/2014/main" id="{8D12D7E2-0474-0671-CE1C-1B39AF72C7BA}"/>
                    </a:ext>
                  </a:extLst>
                </p14:cNvPr>
                <p14:cNvContentPartPr/>
                <p14:nvPr/>
              </p14:nvContentPartPr>
              <p14:xfrm>
                <a:off x="8703587" y="6078707"/>
                <a:ext cx="46080" cy="511200"/>
              </p14:xfrm>
            </p:contentPart>
          </mc:Choice>
          <mc:Fallback xmlns="">
            <p:pic>
              <p:nvPicPr>
                <p:cNvPr id="16" name="Ink 15">
                  <a:extLst>
                    <a:ext uri="{FF2B5EF4-FFF2-40B4-BE49-F238E27FC236}">
                      <a16:creationId xmlns:a16="http://schemas.microsoft.com/office/drawing/2014/main" id="{8D12D7E2-0474-0671-CE1C-1B39AF72C7BA}"/>
                    </a:ext>
                  </a:extLst>
                </p:cNvPr>
                <p:cNvPicPr/>
                <p:nvPr/>
              </p:nvPicPr>
              <p:blipFill>
                <a:blip r:embed="rId15"/>
                <a:stretch>
                  <a:fillRect/>
                </a:stretch>
              </p:blipFill>
              <p:spPr>
                <a:xfrm>
                  <a:off x="8685947" y="6061067"/>
                  <a:ext cx="81720" cy="5468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7" name="Ink 16">
                  <a:extLst>
                    <a:ext uri="{FF2B5EF4-FFF2-40B4-BE49-F238E27FC236}">
                      <a16:creationId xmlns:a16="http://schemas.microsoft.com/office/drawing/2014/main" id="{A6686C80-57B6-6E09-CEC5-B8CF4267F8BA}"/>
                    </a:ext>
                  </a:extLst>
                </p14:cNvPr>
                <p14:cNvContentPartPr/>
                <p14:nvPr/>
              </p14:nvContentPartPr>
              <p14:xfrm>
                <a:off x="8693507" y="6646787"/>
                <a:ext cx="123480" cy="143640"/>
              </p14:xfrm>
            </p:contentPart>
          </mc:Choice>
          <mc:Fallback xmlns="">
            <p:pic>
              <p:nvPicPr>
                <p:cNvPr id="17" name="Ink 16">
                  <a:extLst>
                    <a:ext uri="{FF2B5EF4-FFF2-40B4-BE49-F238E27FC236}">
                      <a16:creationId xmlns:a16="http://schemas.microsoft.com/office/drawing/2014/main" id="{A6686C80-57B6-6E09-CEC5-B8CF4267F8BA}"/>
                    </a:ext>
                  </a:extLst>
                </p:cNvPr>
                <p:cNvPicPr/>
                <p:nvPr/>
              </p:nvPicPr>
              <p:blipFill>
                <a:blip r:embed="rId17"/>
                <a:stretch>
                  <a:fillRect/>
                </a:stretch>
              </p:blipFill>
              <p:spPr>
                <a:xfrm>
                  <a:off x="8675867" y="6628787"/>
                  <a:ext cx="159120" cy="1792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9" name="Ink 18">
                  <a:extLst>
                    <a:ext uri="{FF2B5EF4-FFF2-40B4-BE49-F238E27FC236}">
                      <a16:creationId xmlns:a16="http://schemas.microsoft.com/office/drawing/2014/main" id="{A2084806-F45E-2983-C58B-4B6F033CEEBF}"/>
                    </a:ext>
                  </a:extLst>
                </p14:cNvPr>
                <p14:cNvContentPartPr/>
                <p14:nvPr/>
              </p14:nvContentPartPr>
              <p14:xfrm>
                <a:off x="8684507" y="6040187"/>
                <a:ext cx="81720" cy="532440"/>
              </p14:xfrm>
            </p:contentPart>
          </mc:Choice>
          <mc:Fallback xmlns="">
            <p:pic>
              <p:nvPicPr>
                <p:cNvPr id="19" name="Ink 18">
                  <a:extLst>
                    <a:ext uri="{FF2B5EF4-FFF2-40B4-BE49-F238E27FC236}">
                      <a16:creationId xmlns:a16="http://schemas.microsoft.com/office/drawing/2014/main" id="{A2084806-F45E-2983-C58B-4B6F033CEEBF}"/>
                    </a:ext>
                  </a:extLst>
                </p:cNvPr>
                <p:cNvPicPr/>
                <p:nvPr/>
              </p:nvPicPr>
              <p:blipFill>
                <a:blip r:embed="rId19"/>
                <a:stretch>
                  <a:fillRect/>
                </a:stretch>
              </p:blipFill>
              <p:spPr>
                <a:xfrm>
                  <a:off x="8666867" y="6022547"/>
                  <a:ext cx="117360" cy="5680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0" name="Ink 19">
                  <a:extLst>
                    <a:ext uri="{FF2B5EF4-FFF2-40B4-BE49-F238E27FC236}">
                      <a16:creationId xmlns:a16="http://schemas.microsoft.com/office/drawing/2014/main" id="{501A046F-3D9A-75EF-3C8E-279E926B7F64}"/>
                    </a:ext>
                  </a:extLst>
                </p14:cNvPr>
                <p14:cNvContentPartPr/>
                <p14:nvPr/>
              </p14:nvContentPartPr>
              <p14:xfrm>
                <a:off x="8728787" y="6553187"/>
                <a:ext cx="1800" cy="5040"/>
              </p14:xfrm>
            </p:contentPart>
          </mc:Choice>
          <mc:Fallback xmlns="">
            <p:pic>
              <p:nvPicPr>
                <p:cNvPr id="20" name="Ink 19">
                  <a:extLst>
                    <a:ext uri="{FF2B5EF4-FFF2-40B4-BE49-F238E27FC236}">
                      <a16:creationId xmlns:a16="http://schemas.microsoft.com/office/drawing/2014/main" id="{501A046F-3D9A-75EF-3C8E-279E926B7F64}"/>
                    </a:ext>
                  </a:extLst>
                </p:cNvPr>
                <p:cNvPicPr/>
                <p:nvPr/>
              </p:nvPicPr>
              <p:blipFill>
                <a:blip r:embed="rId21"/>
                <a:stretch>
                  <a:fillRect/>
                </a:stretch>
              </p:blipFill>
              <p:spPr>
                <a:xfrm>
                  <a:off x="8711147" y="6535187"/>
                  <a:ext cx="3744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2" name="Ink 21">
                  <a:extLst>
                    <a:ext uri="{FF2B5EF4-FFF2-40B4-BE49-F238E27FC236}">
                      <a16:creationId xmlns:a16="http://schemas.microsoft.com/office/drawing/2014/main" id="{767F6053-7274-C20A-A361-ACF5E0E5E0D8}"/>
                    </a:ext>
                  </a:extLst>
                </p14:cNvPr>
                <p14:cNvContentPartPr/>
                <p14:nvPr/>
              </p14:nvContentPartPr>
              <p14:xfrm>
                <a:off x="8737427" y="6061787"/>
                <a:ext cx="69120" cy="504720"/>
              </p14:xfrm>
            </p:contentPart>
          </mc:Choice>
          <mc:Fallback xmlns="">
            <p:pic>
              <p:nvPicPr>
                <p:cNvPr id="22" name="Ink 21">
                  <a:extLst>
                    <a:ext uri="{FF2B5EF4-FFF2-40B4-BE49-F238E27FC236}">
                      <a16:creationId xmlns:a16="http://schemas.microsoft.com/office/drawing/2014/main" id="{767F6053-7274-C20A-A361-ACF5E0E5E0D8}"/>
                    </a:ext>
                  </a:extLst>
                </p:cNvPr>
                <p:cNvPicPr/>
                <p:nvPr/>
              </p:nvPicPr>
              <p:blipFill>
                <a:blip r:embed="rId23"/>
                <a:stretch>
                  <a:fillRect/>
                </a:stretch>
              </p:blipFill>
              <p:spPr>
                <a:xfrm>
                  <a:off x="8719427" y="6044147"/>
                  <a:ext cx="104760" cy="5403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4" name="Ink 23">
                  <a:extLst>
                    <a:ext uri="{FF2B5EF4-FFF2-40B4-BE49-F238E27FC236}">
                      <a16:creationId xmlns:a16="http://schemas.microsoft.com/office/drawing/2014/main" id="{78C56222-CBA7-0B8D-9D42-A456312A5526}"/>
                    </a:ext>
                  </a:extLst>
                </p14:cNvPr>
                <p14:cNvContentPartPr/>
                <p14:nvPr/>
              </p14:nvContentPartPr>
              <p14:xfrm>
                <a:off x="8746067" y="6104267"/>
                <a:ext cx="26280" cy="338400"/>
              </p14:xfrm>
            </p:contentPart>
          </mc:Choice>
          <mc:Fallback xmlns="">
            <p:pic>
              <p:nvPicPr>
                <p:cNvPr id="24" name="Ink 23">
                  <a:extLst>
                    <a:ext uri="{FF2B5EF4-FFF2-40B4-BE49-F238E27FC236}">
                      <a16:creationId xmlns:a16="http://schemas.microsoft.com/office/drawing/2014/main" id="{78C56222-CBA7-0B8D-9D42-A456312A5526}"/>
                    </a:ext>
                  </a:extLst>
                </p:cNvPr>
                <p:cNvPicPr/>
                <p:nvPr/>
              </p:nvPicPr>
              <p:blipFill>
                <a:blip r:embed="rId25"/>
                <a:stretch>
                  <a:fillRect/>
                </a:stretch>
              </p:blipFill>
              <p:spPr>
                <a:xfrm>
                  <a:off x="8728427" y="6086627"/>
                  <a:ext cx="61920" cy="3740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6">
            <p14:nvContentPartPr>
              <p14:cNvPr id="26" name="Ink 25">
                <a:extLst>
                  <a:ext uri="{FF2B5EF4-FFF2-40B4-BE49-F238E27FC236}">
                    <a16:creationId xmlns:a16="http://schemas.microsoft.com/office/drawing/2014/main" id="{9B883170-7C29-AFB6-5A7D-6967068F2AD7}"/>
                  </a:ext>
                </a:extLst>
              </p14:cNvPr>
              <p14:cNvContentPartPr/>
              <p14:nvPr/>
            </p14:nvContentPartPr>
            <p14:xfrm>
              <a:off x="7658867" y="3513707"/>
              <a:ext cx="384840" cy="459000"/>
            </p14:xfrm>
          </p:contentPart>
        </mc:Choice>
        <mc:Fallback xmlns="">
          <p:pic>
            <p:nvPicPr>
              <p:cNvPr id="26" name="Ink 25">
                <a:extLst>
                  <a:ext uri="{FF2B5EF4-FFF2-40B4-BE49-F238E27FC236}">
                    <a16:creationId xmlns:a16="http://schemas.microsoft.com/office/drawing/2014/main" id="{9B883170-7C29-AFB6-5A7D-6967068F2AD7}"/>
                  </a:ext>
                </a:extLst>
              </p:cNvPr>
              <p:cNvPicPr/>
              <p:nvPr/>
            </p:nvPicPr>
            <p:blipFill>
              <a:blip r:embed="rId27"/>
              <a:stretch>
                <a:fillRect/>
              </a:stretch>
            </p:blipFill>
            <p:spPr>
              <a:xfrm>
                <a:off x="7640867" y="3495707"/>
                <a:ext cx="420480" cy="49464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0" name="Ink 29">
                <a:extLst>
                  <a:ext uri="{FF2B5EF4-FFF2-40B4-BE49-F238E27FC236}">
                    <a16:creationId xmlns:a16="http://schemas.microsoft.com/office/drawing/2014/main" id="{01E683FE-8891-2FA9-8ED0-615627C2DA2F}"/>
                  </a:ext>
                </a:extLst>
              </p14:cNvPr>
              <p14:cNvContentPartPr/>
              <p14:nvPr/>
            </p14:nvContentPartPr>
            <p14:xfrm>
              <a:off x="7653827" y="3564467"/>
              <a:ext cx="386640" cy="393840"/>
            </p14:xfrm>
          </p:contentPart>
        </mc:Choice>
        <mc:Fallback xmlns="">
          <p:pic>
            <p:nvPicPr>
              <p:cNvPr id="30" name="Ink 29">
                <a:extLst>
                  <a:ext uri="{FF2B5EF4-FFF2-40B4-BE49-F238E27FC236}">
                    <a16:creationId xmlns:a16="http://schemas.microsoft.com/office/drawing/2014/main" id="{01E683FE-8891-2FA9-8ED0-615627C2DA2F}"/>
                  </a:ext>
                </a:extLst>
              </p:cNvPr>
              <p:cNvPicPr/>
              <p:nvPr/>
            </p:nvPicPr>
            <p:blipFill>
              <a:blip r:embed="rId29"/>
              <a:stretch>
                <a:fillRect/>
              </a:stretch>
            </p:blipFill>
            <p:spPr>
              <a:xfrm>
                <a:off x="7635827" y="3546467"/>
                <a:ext cx="422280" cy="42948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 name="Ink 1">
                <a:extLst>
                  <a:ext uri="{FF2B5EF4-FFF2-40B4-BE49-F238E27FC236}">
                    <a16:creationId xmlns:a16="http://schemas.microsoft.com/office/drawing/2014/main" id="{C017FD24-BB2E-022E-C612-7A51F3F8816C}"/>
                  </a:ext>
                </a:extLst>
              </p14:cNvPr>
              <p14:cNvContentPartPr/>
              <p14:nvPr/>
            </p14:nvContentPartPr>
            <p14:xfrm>
              <a:off x="2629836" y="2320641"/>
              <a:ext cx="745560" cy="21960"/>
            </p14:xfrm>
          </p:contentPart>
        </mc:Choice>
        <mc:Fallback xmlns="">
          <p:pic>
            <p:nvPicPr>
              <p:cNvPr id="2" name="Ink 1">
                <a:extLst>
                  <a:ext uri="{FF2B5EF4-FFF2-40B4-BE49-F238E27FC236}">
                    <a16:creationId xmlns:a16="http://schemas.microsoft.com/office/drawing/2014/main" id="{C017FD24-BB2E-022E-C612-7A51F3F8816C}"/>
                  </a:ext>
                </a:extLst>
              </p:cNvPr>
              <p:cNvPicPr/>
              <p:nvPr/>
            </p:nvPicPr>
            <p:blipFill>
              <a:blip r:embed="rId31"/>
              <a:stretch>
                <a:fillRect/>
              </a:stretch>
            </p:blipFill>
            <p:spPr>
              <a:xfrm>
                <a:off x="2575836" y="2213001"/>
                <a:ext cx="853200" cy="2376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4" name="Ink 3">
                <a:extLst>
                  <a:ext uri="{FF2B5EF4-FFF2-40B4-BE49-F238E27FC236}">
                    <a16:creationId xmlns:a16="http://schemas.microsoft.com/office/drawing/2014/main" id="{A03CC1EA-4CD2-E188-FDEA-67BF1293FD0B}"/>
                  </a:ext>
                </a:extLst>
              </p14:cNvPr>
              <p14:cNvContentPartPr/>
              <p14:nvPr/>
            </p14:nvContentPartPr>
            <p14:xfrm>
              <a:off x="1140516" y="2290041"/>
              <a:ext cx="8567640" cy="42480"/>
            </p14:xfrm>
          </p:contentPart>
        </mc:Choice>
        <mc:Fallback xmlns="">
          <p:pic>
            <p:nvPicPr>
              <p:cNvPr id="4" name="Ink 3">
                <a:extLst>
                  <a:ext uri="{FF2B5EF4-FFF2-40B4-BE49-F238E27FC236}">
                    <a16:creationId xmlns:a16="http://schemas.microsoft.com/office/drawing/2014/main" id="{A03CC1EA-4CD2-E188-FDEA-67BF1293FD0B}"/>
                  </a:ext>
                </a:extLst>
              </p:cNvPr>
              <p:cNvPicPr/>
              <p:nvPr/>
            </p:nvPicPr>
            <p:blipFill>
              <a:blip r:embed="rId33"/>
              <a:stretch>
                <a:fillRect/>
              </a:stretch>
            </p:blipFill>
            <p:spPr>
              <a:xfrm>
                <a:off x="1086516" y="2182041"/>
                <a:ext cx="8675280" cy="25812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6" name="Ink 5">
                <a:extLst>
                  <a:ext uri="{FF2B5EF4-FFF2-40B4-BE49-F238E27FC236}">
                    <a16:creationId xmlns:a16="http://schemas.microsoft.com/office/drawing/2014/main" id="{FD80DCD9-1EC0-7823-9821-3F0F7286AB70}"/>
                  </a:ext>
                </a:extLst>
              </p14:cNvPr>
              <p14:cNvContentPartPr/>
              <p14:nvPr/>
            </p14:nvContentPartPr>
            <p14:xfrm>
              <a:off x="1109556" y="2495601"/>
              <a:ext cx="5733000" cy="135000"/>
            </p14:xfrm>
          </p:contentPart>
        </mc:Choice>
        <mc:Fallback xmlns="">
          <p:pic>
            <p:nvPicPr>
              <p:cNvPr id="6" name="Ink 5">
                <a:extLst>
                  <a:ext uri="{FF2B5EF4-FFF2-40B4-BE49-F238E27FC236}">
                    <a16:creationId xmlns:a16="http://schemas.microsoft.com/office/drawing/2014/main" id="{FD80DCD9-1EC0-7823-9821-3F0F7286AB70}"/>
                  </a:ext>
                </a:extLst>
              </p:cNvPr>
              <p:cNvPicPr/>
              <p:nvPr/>
            </p:nvPicPr>
            <p:blipFill>
              <a:blip r:embed="rId35"/>
              <a:stretch>
                <a:fillRect/>
              </a:stretch>
            </p:blipFill>
            <p:spPr>
              <a:xfrm>
                <a:off x="1055556" y="2387961"/>
                <a:ext cx="5840640" cy="35064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8" name="Ink 7">
                <a:extLst>
                  <a:ext uri="{FF2B5EF4-FFF2-40B4-BE49-F238E27FC236}">
                    <a16:creationId xmlns:a16="http://schemas.microsoft.com/office/drawing/2014/main" id="{00AD7BB9-D6AC-AF35-89C6-CE1A91949E9F}"/>
                  </a:ext>
                </a:extLst>
              </p14:cNvPr>
              <p14:cNvContentPartPr/>
              <p14:nvPr/>
            </p14:nvContentPartPr>
            <p14:xfrm>
              <a:off x="1119276" y="2351961"/>
              <a:ext cx="4694760" cy="155160"/>
            </p14:xfrm>
          </p:contentPart>
        </mc:Choice>
        <mc:Fallback xmlns="">
          <p:pic>
            <p:nvPicPr>
              <p:cNvPr id="8" name="Ink 7">
                <a:extLst>
                  <a:ext uri="{FF2B5EF4-FFF2-40B4-BE49-F238E27FC236}">
                    <a16:creationId xmlns:a16="http://schemas.microsoft.com/office/drawing/2014/main" id="{00AD7BB9-D6AC-AF35-89C6-CE1A91949E9F}"/>
                  </a:ext>
                </a:extLst>
              </p:cNvPr>
              <p:cNvPicPr/>
              <p:nvPr/>
            </p:nvPicPr>
            <p:blipFill>
              <a:blip r:embed="rId37"/>
              <a:stretch>
                <a:fillRect/>
              </a:stretch>
            </p:blipFill>
            <p:spPr>
              <a:xfrm>
                <a:off x="1065636" y="2243961"/>
                <a:ext cx="4802400" cy="37080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0" name="Ink 9">
                <a:extLst>
                  <a:ext uri="{FF2B5EF4-FFF2-40B4-BE49-F238E27FC236}">
                    <a16:creationId xmlns:a16="http://schemas.microsoft.com/office/drawing/2014/main" id="{12F3BCC3-877E-6F6A-6AEE-354EBCE0F440}"/>
                  </a:ext>
                </a:extLst>
              </p14:cNvPr>
              <p14:cNvContentPartPr/>
              <p14:nvPr/>
            </p14:nvContentPartPr>
            <p14:xfrm>
              <a:off x="4057956" y="2444481"/>
              <a:ext cx="679320" cy="21960"/>
            </p14:xfrm>
          </p:contentPart>
        </mc:Choice>
        <mc:Fallback xmlns="">
          <p:pic>
            <p:nvPicPr>
              <p:cNvPr id="10" name="Ink 9">
                <a:extLst>
                  <a:ext uri="{FF2B5EF4-FFF2-40B4-BE49-F238E27FC236}">
                    <a16:creationId xmlns:a16="http://schemas.microsoft.com/office/drawing/2014/main" id="{12F3BCC3-877E-6F6A-6AEE-354EBCE0F440}"/>
                  </a:ext>
                </a:extLst>
              </p:cNvPr>
              <p:cNvPicPr/>
              <p:nvPr/>
            </p:nvPicPr>
            <p:blipFill>
              <a:blip r:embed="rId39"/>
              <a:stretch>
                <a:fillRect/>
              </a:stretch>
            </p:blipFill>
            <p:spPr>
              <a:xfrm>
                <a:off x="4004316" y="2336481"/>
                <a:ext cx="786960" cy="2376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8" name="Ink 17">
                <a:extLst>
                  <a:ext uri="{FF2B5EF4-FFF2-40B4-BE49-F238E27FC236}">
                    <a16:creationId xmlns:a16="http://schemas.microsoft.com/office/drawing/2014/main" id="{EA2F78D7-FC6A-8353-0664-EEF5D8EDB285}"/>
                  </a:ext>
                </a:extLst>
              </p14:cNvPr>
              <p14:cNvContentPartPr/>
              <p14:nvPr/>
            </p14:nvContentPartPr>
            <p14:xfrm>
              <a:off x="3575196" y="2598921"/>
              <a:ext cx="5484600" cy="83880"/>
            </p14:xfrm>
          </p:contentPart>
        </mc:Choice>
        <mc:Fallback xmlns="">
          <p:pic>
            <p:nvPicPr>
              <p:cNvPr id="18" name="Ink 17">
                <a:extLst>
                  <a:ext uri="{FF2B5EF4-FFF2-40B4-BE49-F238E27FC236}">
                    <a16:creationId xmlns:a16="http://schemas.microsoft.com/office/drawing/2014/main" id="{EA2F78D7-FC6A-8353-0664-EEF5D8EDB285}"/>
                  </a:ext>
                </a:extLst>
              </p:cNvPr>
              <p:cNvPicPr/>
              <p:nvPr/>
            </p:nvPicPr>
            <p:blipFill>
              <a:blip r:embed="rId41"/>
              <a:stretch>
                <a:fillRect/>
              </a:stretch>
            </p:blipFill>
            <p:spPr>
              <a:xfrm>
                <a:off x="3521556" y="2490921"/>
                <a:ext cx="5592240" cy="29952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21" name="Ink 20">
                <a:extLst>
                  <a:ext uri="{FF2B5EF4-FFF2-40B4-BE49-F238E27FC236}">
                    <a16:creationId xmlns:a16="http://schemas.microsoft.com/office/drawing/2014/main" id="{6C88B733-5655-CDB2-698F-BE188E265735}"/>
                  </a:ext>
                </a:extLst>
              </p14:cNvPr>
              <p14:cNvContentPartPr/>
              <p14:nvPr/>
            </p14:nvContentPartPr>
            <p14:xfrm>
              <a:off x="6359436" y="2444841"/>
              <a:ext cx="2701440" cy="52560"/>
            </p14:xfrm>
          </p:contentPart>
        </mc:Choice>
        <mc:Fallback xmlns="">
          <p:pic>
            <p:nvPicPr>
              <p:cNvPr id="21" name="Ink 20">
                <a:extLst>
                  <a:ext uri="{FF2B5EF4-FFF2-40B4-BE49-F238E27FC236}">
                    <a16:creationId xmlns:a16="http://schemas.microsoft.com/office/drawing/2014/main" id="{6C88B733-5655-CDB2-698F-BE188E265735}"/>
                  </a:ext>
                </a:extLst>
              </p:cNvPr>
              <p:cNvPicPr/>
              <p:nvPr/>
            </p:nvPicPr>
            <p:blipFill>
              <a:blip r:embed="rId43"/>
              <a:stretch>
                <a:fillRect/>
              </a:stretch>
            </p:blipFill>
            <p:spPr>
              <a:xfrm>
                <a:off x="6305796" y="2337201"/>
                <a:ext cx="2809080" cy="26820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27" name="Ink 26">
                <a:extLst>
                  <a:ext uri="{FF2B5EF4-FFF2-40B4-BE49-F238E27FC236}">
                    <a16:creationId xmlns:a16="http://schemas.microsoft.com/office/drawing/2014/main" id="{2D57EC0B-1923-5BF3-EA89-63539422B6D0}"/>
                  </a:ext>
                </a:extLst>
              </p14:cNvPr>
              <p14:cNvContentPartPr/>
              <p14:nvPr/>
            </p14:nvContentPartPr>
            <p14:xfrm>
              <a:off x="9143676" y="2486241"/>
              <a:ext cx="10800" cy="185040"/>
            </p14:xfrm>
          </p:contentPart>
        </mc:Choice>
        <mc:Fallback xmlns="">
          <p:pic>
            <p:nvPicPr>
              <p:cNvPr id="27" name="Ink 26">
                <a:extLst>
                  <a:ext uri="{FF2B5EF4-FFF2-40B4-BE49-F238E27FC236}">
                    <a16:creationId xmlns:a16="http://schemas.microsoft.com/office/drawing/2014/main" id="{2D57EC0B-1923-5BF3-EA89-63539422B6D0}"/>
                  </a:ext>
                </a:extLst>
              </p:cNvPr>
              <p:cNvPicPr/>
              <p:nvPr/>
            </p:nvPicPr>
            <p:blipFill>
              <a:blip r:embed="rId45"/>
              <a:stretch>
                <a:fillRect/>
              </a:stretch>
            </p:blipFill>
            <p:spPr>
              <a:xfrm>
                <a:off x="9090036" y="2378601"/>
                <a:ext cx="118440" cy="40068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28" name="Ink 27">
                <a:extLst>
                  <a:ext uri="{FF2B5EF4-FFF2-40B4-BE49-F238E27FC236}">
                    <a16:creationId xmlns:a16="http://schemas.microsoft.com/office/drawing/2014/main" id="{03CD3FC8-1FBC-6C4E-6BB9-B2D8D35F237C}"/>
                  </a:ext>
                </a:extLst>
              </p14:cNvPr>
              <p14:cNvContentPartPr/>
              <p14:nvPr/>
            </p14:nvContentPartPr>
            <p14:xfrm>
              <a:off x="9123516" y="2362041"/>
              <a:ext cx="615600" cy="21600"/>
            </p14:xfrm>
          </p:contentPart>
        </mc:Choice>
        <mc:Fallback xmlns="">
          <p:pic>
            <p:nvPicPr>
              <p:cNvPr id="28" name="Ink 27">
                <a:extLst>
                  <a:ext uri="{FF2B5EF4-FFF2-40B4-BE49-F238E27FC236}">
                    <a16:creationId xmlns:a16="http://schemas.microsoft.com/office/drawing/2014/main" id="{03CD3FC8-1FBC-6C4E-6BB9-B2D8D35F237C}"/>
                  </a:ext>
                </a:extLst>
              </p:cNvPr>
              <p:cNvPicPr/>
              <p:nvPr/>
            </p:nvPicPr>
            <p:blipFill>
              <a:blip r:embed="rId47"/>
              <a:stretch>
                <a:fillRect/>
              </a:stretch>
            </p:blipFill>
            <p:spPr>
              <a:xfrm>
                <a:off x="9069516" y="2254401"/>
                <a:ext cx="723240" cy="237240"/>
              </a:xfrm>
              <a:prstGeom prst="rect">
                <a:avLst/>
              </a:prstGeom>
            </p:spPr>
          </p:pic>
        </mc:Fallback>
      </mc:AlternateContent>
      <p:pic>
        <p:nvPicPr>
          <p:cNvPr id="31" name="Picture 30">
            <a:extLst>
              <a:ext uri="{FF2B5EF4-FFF2-40B4-BE49-F238E27FC236}">
                <a16:creationId xmlns:a16="http://schemas.microsoft.com/office/drawing/2014/main" id="{A2FB9DEB-8875-A5B8-A373-BDEF12AE0DC9}"/>
              </a:ext>
            </a:extLst>
          </p:cNvPr>
          <p:cNvPicPr>
            <a:picLocks noChangeAspect="1"/>
          </p:cNvPicPr>
          <p:nvPr/>
        </p:nvPicPr>
        <p:blipFill>
          <a:blip r:embed="rId48"/>
          <a:stretch>
            <a:fillRect/>
          </a:stretch>
        </p:blipFill>
        <p:spPr>
          <a:xfrm>
            <a:off x="9993701" y="2001341"/>
            <a:ext cx="990547" cy="886279"/>
          </a:xfrm>
          <a:prstGeom prst="rect">
            <a:avLst/>
          </a:prstGeom>
        </p:spPr>
      </p:pic>
    </p:spTree>
    <p:extLst>
      <p:ext uri="{BB962C8B-B14F-4D97-AF65-F5344CB8AC3E}">
        <p14:creationId xmlns:p14="http://schemas.microsoft.com/office/powerpoint/2010/main" val="40965438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01A73-BA7F-5923-772F-DBA4DD2F3A6C}"/>
              </a:ext>
            </a:extLst>
          </p:cNvPr>
          <p:cNvSpPr>
            <a:spLocks noGrp="1"/>
          </p:cNvSpPr>
          <p:nvPr>
            <p:ph type="title"/>
          </p:nvPr>
        </p:nvSpPr>
        <p:spPr>
          <a:xfrm>
            <a:off x="3733800" y="2388658"/>
            <a:ext cx="10515600" cy="1325563"/>
          </a:xfrm>
        </p:spPr>
        <p:txBody>
          <a:bodyPr>
            <a:normAutofit/>
          </a:bodyPr>
          <a:lstStyle/>
          <a:p>
            <a:r>
              <a:rPr lang="en-US" sz="7200" dirty="0"/>
              <a:t>Code part</a:t>
            </a:r>
          </a:p>
        </p:txBody>
      </p:sp>
    </p:spTree>
    <p:extLst>
      <p:ext uri="{BB962C8B-B14F-4D97-AF65-F5344CB8AC3E}">
        <p14:creationId xmlns:p14="http://schemas.microsoft.com/office/powerpoint/2010/main" val="39376923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16F8DAB-91BC-2371-0653-1C51260877D6}"/>
              </a:ext>
            </a:extLst>
          </p:cNvPr>
          <p:cNvPicPr>
            <a:picLocks noChangeAspect="1"/>
          </p:cNvPicPr>
          <p:nvPr/>
        </p:nvPicPr>
        <p:blipFill>
          <a:blip r:embed="rId2"/>
          <a:stretch>
            <a:fillRect/>
          </a:stretch>
        </p:blipFill>
        <p:spPr>
          <a:xfrm>
            <a:off x="548879" y="1567340"/>
            <a:ext cx="9297698" cy="2495898"/>
          </a:xfrm>
          <a:prstGeom prst="rect">
            <a:avLst/>
          </a:prstGeom>
        </p:spPr>
      </p:pic>
      <p:grpSp>
        <p:nvGrpSpPr>
          <p:cNvPr id="12" name="Group 11">
            <a:extLst>
              <a:ext uri="{FF2B5EF4-FFF2-40B4-BE49-F238E27FC236}">
                <a16:creationId xmlns:a16="http://schemas.microsoft.com/office/drawing/2014/main" id="{6C02758F-175F-B9F3-D4B8-82438FF2A463}"/>
              </a:ext>
            </a:extLst>
          </p:cNvPr>
          <p:cNvGrpSpPr/>
          <p:nvPr/>
        </p:nvGrpSpPr>
        <p:grpSpPr>
          <a:xfrm>
            <a:off x="1273907" y="1233800"/>
            <a:ext cx="546480" cy="88200"/>
            <a:chOff x="1273907" y="1233800"/>
            <a:chExt cx="546480" cy="88200"/>
          </a:xfrm>
        </p:grpSpPr>
        <mc:AlternateContent xmlns:mc="http://schemas.openxmlformats.org/markup-compatibility/2006" xmlns:p14="http://schemas.microsoft.com/office/powerpoint/2010/main">
          <mc:Choice Requires="p14">
            <p:contentPart p14:bwMode="auto" r:id="rId3">
              <p14:nvContentPartPr>
                <p14:cNvPr id="10" name="Ink 9">
                  <a:extLst>
                    <a:ext uri="{FF2B5EF4-FFF2-40B4-BE49-F238E27FC236}">
                      <a16:creationId xmlns:a16="http://schemas.microsoft.com/office/drawing/2014/main" id="{54FABC0D-0BF1-BB73-D78B-56F0E62D3E94}"/>
                    </a:ext>
                  </a:extLst>
                </p14:cNvPr>
                <p14:cNvContentPartPr/>
                <p14:nvPr/>
              </p14:nvContentPartPr>
              <p14:xfrm>
                <a:off x="1658027" y="1278440"/>
                <a:ext cx="162360" cy="21960"/>
              </p14:xfrm>
            </p:contentPart>
          </mc:Choice>
          <mc:Fallback xmlns="">
            <p:pic>
              <p:nvPicPr>
                <p:cNvPr id="10" name="Ink 9">
                  <a:extLst>
                    <a:ext uri="{FF2B5EF4-FFF2-40B4-BE49-F238E27FC236}">
                      <a16:creationId xmlns:a16="http://schemas.microsoft.com/office/drawing/2014/main" id="{54FABC0D-0BF1-BB73-D78B-56F0E62D3E94}"/>
                    </a:ext>
                  </a:extLst>
                </p:cNvPr>
                <p:cNvPicPr/>
                <p:nvPr/>
              </p:nvPicPr>
              <p:blipFill>
                <a:blip r:embed="rId5"/>
                <a:stretch>
                  <a:fillRect/>
                </a:stretch>
              </p:blipFill>
              <p:spPr>
                <a:xfrm>
                  <a:off x="1640387" y="1260800"/>
                  <a:ext cx="198000" cy="576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1" name="Ink 10">
                  <a:extLst>
                    <a:ext uri="{FF2B5EF4-FFF2-40B4-BE49-F238E27FC236}">
                      <a16:creationId xmlns:a16="http://schemas.microsoft.com/office/drawing/2014/main" id="{BE896DBE-FBD7-90DC-863D-A247D8FC2227}"/>
                    </a:ext>
                  </a:extLst>
                </p14:cNvPr>
                <p14:cNvContentPartPr/>
                <p14:nvPr/>
              </p14:nvContentPartPr>
              <p14:xfrm>
                <a:off x="1273907" y="1233800"/>
                <a:ext cx="532080" cy="88200"/>
              </p14:xfrm>
            </p:contentPart>
          </mc:Choice>
          <mc:Fallback xmlns="">
            <p:pic>
              <p:nvPicPr>
                <p:cNvPr id="11" name="Ink 10">
                  <a:extLst>
                    <a:ext uri="{FF2B5EF4-FFF2-40B4-BE49-F238E27FC236}">
                      <a16:creationId xmlns:a16="http://schemas.microsoft.com/office/drawing/2014/main" id="{BE896DBE-FBD7-90DC-863D-A247D8FC2227}"/>
                    </a:ext>
                  </a:extLst>
                </p:cNvPr>
                <p:cNvPicPr/>
                <p:nvPr/>
              </p:nvPicPr>
              <p:blipFill>
                <a:blip r:embed="rId7"/>
                <a:stretch>
                  <a:fillRect/>
                </a:stretch>
              </p:blipFill>
              <p:spPr>
                <a:xfrm>
                  <a:off x="1255907" y="1215800"/>
                  <a:ext cx="567720" cy="1238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8">
            <p14:nvContentPartPr>
              <p14:cNvPr id="13" name="Ink 12">
                <a:extLst>
                  <a:ext uri="{FF2B5EF4-FFF2-40B4-BE49-F238E27FC236}">
                    <a16:creationId xmlns:a16="http://schemas.microsoft.com/office/drawing/2014/main" id="{C44FB4B3-4B09-29DF-0A8A-0FC6B075915B}"/>
                  </a:ext>
                </a:extLst>
              </p14:cNvPr>
              <p14:cNvContentPartPr/>
              <p14:nvPr/>
            </p14:nvContentPartPr>
            <p14:xfrm>
              <a:off x="2033867" y="1777760"/>
              <a:ext cx="480960" cy="35280"/>
            </p14:xfrm>
          </p:contentPart>
        </mc:Choice>
        <mc:Fallback xmlns="">
          <p:pic>
            <p:nvPicPr>
              <p:cNvPr id="13" name="Ink 12">
                <a:extLst>
                  <a:ext uri="{FF2B5EF4-FFF2-40B4-BE49-F238E27FC236}">
                    <a16:creationId xmlns:a16="http://schemas.microsoft.com/office/drawing/2014/main" id="{C44FB4B3-4B09-29DF-0A8A-0FC6B075915B}"/>
                  </a:ext>
                </a:extLst>
              </p:cNvPr>
              <p:cNvPicPr/>
              <p:nvPr/>
            </p:nvPicPr>
            <p:blipFill>
              <a:blip r:embed="rId9"/>
              <a:stretch>
                <a:fillRect/>
              </a:stretch>
            </p:blipFill>
            <p:spPr>
              <a:xfrm>
                <a:off x="2016227" y="1759760"/>
                <a:ext cx="516600" cy="70920"/>
              </a:xfrm>
              <a:prstGeom prst="rect">
                <a:avLst/>
              </a:prstGeom>
            </p:spPr>
          </p:pic>
        </mc:Fallback>
      </mc:AlternateContent>
      <p:grpSp>
        <p:nvGrpSpPr>
          <p:cNvPr id="18" name="Group 17">
            <a:extLst>
              <a:ext uri="{FF2B5EF4-FFF2-40B4-BE49-F238E27FC236}">
                <a16:creationId xmlns:a16="http://schemas.microsoft.com/office/drawing/2014/main" id="{BA58C6AC-E5D4-92FE-A6CC-F9676816E43F}"/>
              </a:ext>
            </a:extLst>
          </p:cNvPr>
          <p:cNvGrpSpPr/>
          <p:nvPr/>
        </p:nvGrpSpPr>
        <p:grpSpPr>
          <a:xfrm>
            <a:off x="1950347" y="1427840"/>
            <a:ext cx="318600" cy="311040"/>
            <a:chOff x="1950347" y="1427840"/>
            <a:chExt cx="318600" cy="311040"/>
          </a:xfrm>
        </p:grpSpPr>
        <mc:AlternateContent xmlns:mc="http://schemas.openxmlformats.org/markup-compatibility/2006" xmlns:p14="http://schemas.microsoft.com/office/powerpoint/2010/main">
          <mc:Choice Requires="p14">
            <p:contentPart p14:bwMode="auto" r:id="rId10">
              <p14:nvContentPartPr>
                <p14:cNvPr id="14" name="Ink 13">
                  <a:extLst>
                    <a:ext uri="{FF2B5EF4-FFF2-40B4-BE49-F238E27FC236}">
                      <a16:creationId xmlns:a16="http://schemas.microsoft.com/office/drawing/2014/main" id="{1A9B36B3-DE9C-FEA7-71A5-FA48CE2D0640}"/>
                    </a:ext>
                  </a:extLst>
                </p14:cNvPr>
                <p14:cNvContentPartPr/>
                <p14:nvPr/>
              </p14:nvContentPartPr>
              <p14:xfrm>
                <a:off x="2032787" y="1500200"/>
                <a:ext cx="219960" cy="134280"/>
              </p14:xfrm>
            </p:contentPart>
          </mc:Choice>
          <mc:Fallback xmlns="">
            <p:pic>
              <p:nvPicPr>
                <p:cNvPr id="14" name="Ink 13">
                  <a:extLst>
                    <a:ext uri="{FF2B5EF4-FFF2-40B4-BE49-F238E27FC236}">
                      <a16:creationId xmlns:a16="http://schemas.microsoft.com/office/drawing/2014/main" id="{1A9B36B3-DE9C-FEA7-71A5-FA48CE2D0640}"/>
                    </a:ext>
                  </a:extLst>
                </p:cNvPr>
                <p:cNvPicPr/>
                <p:nvPr/>
              </p:nvPicPr>
              <p:blipFill>
                <a:blip r:embed="rId11"/>
                <a:stretch>
                  <a:fillRect/>
                </a:stretch>
              </p:blipFill>
              <p:spPr>
                <a:xfrm>
                  <a:off x="2014787" y="1482200"/>
                  <a:ext cx="255600" cy="1699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5" name="Ink 14">
                  <a:extLst>
                    <a:ext uri="{FF2B5EF4-FFF2-40B4-BE49-F238E27FC236}">
                      <a16:creationId xmlns:a16="http://schemas.microsoft.com/office/drawing/2014/main" id="{2E6C57B7-30A6-BD91-30F5-54B5AD3F10AC}"/>
                    </a:ext>
                  </a:extLst>
                </p14:cNvPr>
                <p14:cNvContentPartPr/>
                <p14:nvPr/>
              </p14:nvContentPartPr>
              <p14:xfrm>
                <a:off x="1950347" y="1427840"/>
                <a:ext cx="171360" cy="169560"/>
              </p14:xfrm>
            </p:contentPart>
          </mc:Choice>
          <mc:Fallback xmlns="">
            <p:pic>
              <p:nvPicPr>
                <p:cNvPr id="15" name="Ink 14">
                  <a:extLst>
                    <a:ext uri="{FF2B5EF4-FFF2-40B4-BE49-F238E27FC236}">
                      <a16:creationId xmlns:a16="http://schemas.microsoft.com/office/drawing/2014/main" id="{2E6C57B7-30A6-BD91-30F5-54B5AD3F10AC}"/>
                    </a:ext>
                  </a:extLst>
                </p:cNvPr>
                <p:cNvPicPr/>
                <p:nvPr/>
              </p:nvPicPr>
              <p:blipFill>
                <a:blip r:embed="rId13"/>
                <a:stretch>
                  <a:fillRect/>
                </a:stretch>
              </p:blipFill>
              <p:spPr>
                <a:xfrm>
                  <a:off x="1932707" y="1409840"/>
                  <a:ext cx="207000" cy="2052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7" name="Ink 16">
                  <a:extLst>
                    <a:ext uri="{FF2B5EF4-FFF2-40B4-BE49-F238E27FC236}">
                      <a16:creationId xmlns:a16="http://schemas.microsoft.com/office/drawing/2014/main" id="{B117E993-650C-9D33-CB6F-13FDC893BDFF}"/>
                    </a:ext>
                  </a:extLst>
                </p14:cNvPr>
                <p14:cNvContentPartPr/>
                <p14:nvPr/>
              </p14:nvContentPartPr>
              <p14:xfrm>
                <a:off x="2098667" y="1501280"/>
                <a:ext cx="170280" cy="237600"/>
              </p14:xfrm>
            </p:contentPart>
          </mc:Choice>
          <mc:Fallback xmlns="">
            <p:pic>
              <p:nvPicPr>
                <p:cNvPr id="17" name="Ink 16">
                  <a:extLst>
                    <a:ext uri="{FF2B5EF4-FFF2-40B4-BE49-F238E27FC236}">
                      <a16:creationId xmlns:a16="http://schemas.microsoft.com/office/drawing/2014/main" id="{B117E993-650C-9D33-CB6F-13FDC893BDFF}"/>
                    </a:ext>
                  </a:extLst>
                </p:cNvPr>
                <p:cNvPicPr/>
                <p:nvPr/>
              </p:nvPicPr>
              <p:blipFill>
                <a:blip r:embed="rId15"/>
                <a:stretch>
                  <a:fillRect/>
                </a:stretch>
              </p:blipFill>
              <p:spPr>
                <a:xfrm>
                  <a:off x="2081027" y="1483280"/>
                  <a:ext cx="205920" cy="273240"/>
                </a:xfrm>
                <a:prstGeom prst="rect">
                  <a:avLst/>
                </a:prstGeom>
              </p:spPr>
            </p:pic>
          </mc:Fallback>
        </mc:AlternateContent>
      </p:grpSp>
      <p:pic>
        <p:nvPicPr>
          <p:cNvPr id="20" name="Picture 19">
            <a:extLst>
              <a:ext uri="{FF2B5EF4-FFF2-40B4-BE49-F238E27FC236}">
                <a16:creationId xmlns:a16="http://schemas.microsoft.com/office/drawing/2014/main" id="{E97C580D-A5EF-CF51-A934-C480579035C0}"/>
              </a:ext>
            </a:extLst>
          </p:cNvPr>
          <p:cNvPicPr>
            <a:picLocks noChangeAspect="1"/>
          </p:cNvPicPr>
          <p:nvPr/>
        </p:nvPicPr>
        <p:blipFill>
          <a:blip r:embed="rId16"/>
          <a:stretch>
            <a:fillRect/>
          </a:stretch>
        </p:blipFill>
        <p:spPr>
          <a:xfrm>
            <a:off x="761277" y="4092749"/>
            <a:ext cx="9085300" cy="2726469"/>
          </a:xfrm>
          <a:prstGeom prst="rect">
            <a:avLst/>
          </a:prstGeom>
        </p:spPr>
      </p:pic>
      <p:grpSp>
        <p:nvGrpSpPr>
          <p:cNvPr id="23" name="Group 22">
            <a:extLst>
              <a:ext uri="{FF2B5EF4-FFF2-40B4-BE49-F238E27FC236}">
                <a16:creationId xmlns:a16="http://schemas.microsoft.com/office/drawing/2014/main" id="{A47A69A0-2F4B-E2D5-26DE-9A7F3139DF3B}"/>
              </a:ext>
            </a:extLst>
          </p:cNvPr>
          <p:cNvGrpSpPr/>
          <p:nvPr/>
        </p:nvGrpSpPr>
        <p:grpSpPr>
          <a:xfrm>
            <a:off x="9768997" y="4648193"/>
            <a:ext cx="621360" cy="583200"/>
            <a:chOff x="9803747" y="4691600"/>
            <a:chExt cx="621360" cy="583200"/>
          </a:xfrm>
        </p:grpSpPr>
        <mc:AlternateContent xmlns:mc="http://schemas.openxmlformats.org/markup-compatibility/2006" xmlns:p14="http://schemas.microsoft.com/office/powerpoint/2010/main">
          <mc:Choice Requires="p14">
            <p:contentPart p14:bwMode="auto" r:id="rId17">
              <p14:nvContentPartPr>
                <p14:cNvPr id="21" name="Ink 20">
                  <a:extLst>
                    <a:ext uri="{FF2B5EF4-FFF2-40B4-BE49-F238E27FC236}">
                      <a16:creationId xmlns:a16="http://schemas.microsoft.com/office/drawing/2014/main" id="{0D3E2019-6743-F358-CDE1-9E449A543B3A}"/>
                    </a:ext>
                  </a:extLst>
                </p14:cNvPr>
                <p14:cNvContentPartPr/>
                <p14:nvPr/>
              </p14:nvContentPartPr>
              <p14:xfrm>
                <a:off x="9803747" y="4753160"/>
                <a:ext cx="571680" cy="521640"/>
              </p14:xfrm>
            </p:contentPart>
          </mc:Choice>
          <mc:Fallback xmlns="">
            <p:pic>
              <p:nvPicPr>
                <p:cNvPr id="21" name="Ink 20">
                  <a:extLst>
                    <a:ext uri="{FF2B5EF4-FFF2-40B4-BE49-F238E27FC236}">
                      <a16:creationId xmlns:a16="http://schemas.microsoft.com/office/drawing/2014/main" id="{0D3E2019-6743-F358-CDE1-9E449A543B3A}"/>
                    </a:ext>
                  </a:extLst>
                </p:cNvPr>
                <p:cNvPicPr/>
                <p:nvPr/>
              </p:nvPicPr>
              <p:blipFill>
                <a:blip r:embed="rId18"/>
                <a:stretch>
                  <a:fillRect/>
                </a:stretch>
              </p:blipFill>
              <p:spPr>
                <a:xfrm>
                  <a:off x="9785747" y="4735520"/>
                  <a:ext cx="607320" cy="55728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2" name="Ink 21">
                  <a:extLst>
                    <a:ext uri="{FF2B5EF4-FFF2-40B4-BE49-F238E27FC236}">
                      <a16:creationId xmlns:a16="http://schemas.microsoft.com/office/drawing/2014/main" id="{78870C25-E337-64EE-59F1-90AEC0772CEC}"/>
                    </a:ext>
                  </a:extLst>
                </p14:cNvPr>
                <p14:cNvContentPartPr/>
                <p14:nvPr/>
              </p14:nvContentPartPr>
              <p14:xfrm>
                <a:off x="10269947" y="4691600"/>
                <a:ext cx="155160" cy="214920"/>
              </p14:xfrm>
            </p:contentPart>
          </mc:Choice>
          <mc:Fallback xmlns="">
            <p:pic>
              <p:nvPicPr>
                <p:cNvPr id="22" name="Ink 21">
                  <a:extLst>
                    <a:ext uri="{FF2B5EF4-FFF2-40B4-BE49-F238E27FC236}">
                      <a16:creationId xmlns:a16="http://schemas.microsoft.com/office/drawing/2014/main" id="{78870C25-E337-64EE-59F1-90AEC0772CEC}"/>
                    </a:ext>
                  </a:extLst>
                </p:cNvPr>
                <p:cNvPicPr/>
                <p:nvPr/>
              </p:nvPicPr>
              <p:blipFill>
                <a:blip r:embed="rId20"/>
                <a:stretch>
                  <a:fillRect/>
                </a:stretch>
              </p:blipFill>
              <p:spPr>
                <a:xfrm>
                  <a:off x="10252307" y="4673960"/>
                  <a:ext cx="190800" cy="250560"/>
                </a:xfrm>
                <a:prstGeom prst="rect">
                  <a:avLst/>
                </a:prstGeom>
              </p:spPr>
            </p:pic>
          </mc:Fallback>
        </mc:AlternateContent>
      </p:grpSp>
      <p:sp>
        <p:nvSpPr>
          <p:cNvPr id="24" name="TextBox 23">
            <a:extLst>
              <a:ext uri="{FF2B5EF4-FFF2-40B4-BE49-F238E27FC236}">
                <a16:creationId xmlns:a16="http://schemas.microsoft.com/office/drawing/2014/main" id="{AB5AADB1-CFB4-75AA-3E00-C65F08D71B43}"/>
              </a:ext>
            </a:extLst>
          </p:cNvPr>
          <p:cNvSpPr txBox="1"/>
          <p:nvPr/>
        </p:nvSpPr>
        <p:spPr>
          <a:xfrm>
            <a:off x="10390357" y="3568691"/>
            <a:ext cx="1727320" cy="1200329"/>
          </a:xfrm>
          <a:prstGeom prst="rect">
            <a:avLst/>
          </a:prstGeom>
          <a:noFill/>
        </p:spPr>
        <p:txBody>
          <a:bodyPr wrap="square" rtlCol="0">
            <a:spAutoFit/>
          </a:bodyPr>
          <a:lstStyle/>
          <a:p>
            <a:r>
              <a:rPr lang="en-US" dirty="0"/>
              <a:t>The equation of the </a:t>
            </a:r>
            <a:r>
              <a:rPr lang="en-US" dirty="0">
                <a:solidFill>
                  <a:srgbClr val="FF0000"/>
                </a:solidFill>
              </a:rPr>
              <a:t>red line </a:t>
            </a:r>
            <a:r>
              <a:rPr lang="en-US" dirty="0"/>
              <a:t>is:</a:t>
            </a:r>
          </a:p>
          <a:p>
            <a:endParaRPr lang="en-US" dirty="0"/>
          </a:p>
          <a:p>
            <a:r>
              <a:rPr lang="en-US" b="1" i="1" dirty="0"/>
              <a:t>4.215 + 2.770*x</a:t>
            </a:r>
          </a:p>
        </p:txBody>
      </p:sp>
      <p:grpSp>
        <p:nvGrpSpPr>
          <p:cNvPr id="27" name="Group 26">
            <a:extLst>
              <a:ext uri="{FF2B5EF4-FFF2-40B4-BE49-F238E27FC236}">
                <a16:creationId xmlns:a16="http://schemas.microsoft.com/office/drawing/2014/main" id="{52ECC175-0E96-1B12-3BED-9CE1B2DA1F7C}"/>
              </a:ext>
            </a:extLst>
          </p:cNvPr>
          <p:cNvGrpSpPr/>
          <p:nvPr/>
        </p:nvGrpSpPr>
        <p:grpSpPr>
          <a:xfrm>
            <a:off x="2446787" y="3632120"/>
            <a:ext cx="7921080" cy="644760"/>
            <a:chOff x="2446787" y="3632120"/>
            <a:chExt cx="7921080" cy="644760"/>
          </a:xfrm>
        </p:grpSpPr>
        <mc:AlternateContent xmlns:mc="http://schemas.openxmlformats.org/markup-compatibility/2006" xmlns:p14="http://schemas.microsoft.com/office/powerpoint/2010/main">
          <mc:Choice Requires="p14">
            <p:contentPart p14:bwMode="auto" r:id="rId21">
              <p14:nvContentPartPr>
                <p14:cNvPr id="25" name="Ink 24">
                  <a:extLst>
                    <a:ext uri="{FF2B5EF4-FFF2-40B4-BE49-F238E27FC236}">
                      <a16:creationId xmlns:a16="http://schemas.microsoft.com/office/drawing/2014/main" id="{476C59CE-02FE-FB9A-D703-CD162EE20ECE}"/>
                    </a:ext>
                  </a:extLst>
                </p14:cNvPr>
                <p14:cNvContentPartPr/>
                <p14:nvPr/>
              </p14:nvContentPartPr>
              <p14:xfrm>
                <a:off x="2446787" y="3632120"/>
                <a:ext cx="7829640" cy="644760"/>
              </p14:xfrm>
            </p:contentPart>
          </mc:Choice>
          <mc:Fallback xmlns="">
            <p:pic>
              <p:nvPicPr>
                <p:cNvPr id="25" name="Ink 24">
                  <a:extLst>
                    <a:ext uri="{FF2B5EF4-FFF2-40B4-BE49-F238E27FC236}">
                      <a16:creationId xmlns:a16="http://schemas.microsoft.com/office/drawing/2014/main" id="{476C59CE-02FE-FB9A-D703-CD162EE20ECE}"/>
                    </a:ext>
                  </a:extLst>
                </p:cNvPr>
                <p:cNvPicPr/>
                <p:nvPr/>
              </p:nvPicPr>
              <p:blipFill>
                <a:blip r:embed="rId22"/>
                <a:stretch>
                  <a:fillRect/>
                </a:stretch>
              </p:blipFill>
              <p:spPr>
                <a:xfrm>
                  <a:off x="2429147" y="3614120"/>
                  <a:ext cx="7865280" cy="6804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6" name="Ink 25">
                  <a:extLst>
                    <a:ext uri="{FF2B5EF4-FFF2-40B4-BE49-F238E27FC236}">
                      <a16:creationId xmlns:a16="http://schemas.microsoft.com/office/drawing/2014/main" id="{21E716AA-8907-FE5F-4CCE-DF642FE6460A}"/>
                    </a:ext>
                  </a:extLst>
                </p14:cNvPr>
                <p14:cNvContentPartPr/>
                <p14:nvPr/>
              </p14:nvContentPartPr>
              <p14:xfrm>
                <a:off x="10185347" y="3869000"/>
                <a:ext cx="182520" cy="245880"/>
              </p14:xfrm>
            </p:contentPart>
          </mc:Choice>
          <mc:Fallback xmlns="">
            <p:pic>
              <p:nvPicPr>
                <p:cNvPr id="26" name="Ink 25">
                  <a:extLst>
                    <a:ext uri="{FF2B5EF4-FFF2-40B4-BE49-F238E27FC236}">
                      <a16:creationId xmlns:a16="http://schemas.microsoft.com/office/drawing/2014/main" id="{21E716AA-8907-FE5F-4CCE-DF642FE6460A}"/>
                    </a:ext>
                  </a:extLst>
                </p:cNvPr>
                <p:cNvPicPr/>
                <p:nvPr/>
              </p:nvPicPr>
              <p:blipFill>
                <a:blip r:embed="rId24"/>
                <a:stretch>
                  <a:fillRect/>
                </a:stretch>
              </p:blipFill>
              <p:spPr>
                <a:xfrm>
                  <a:off x="10167347" y="3851360"/>
                  <a:ext cx="218160" cy="281520"/>
                </a:xfrm>
                <a:prstGeom prst="rect">
                  <a:avLst/>
                </a:prstGeom>
              </p:spPr>
            </p:pic>
          </mc:Fallback>
        </mc:AlternateContent>
      </p:grpSp>
      <p:sp>
        <p:nvSpPr>
          <p:cNvPr id="2" name="TextBox 1">
            <a:extLst>
              <a:ext uri="{FF2B5EF4-FFF2-40B4-BE49-F238E27FC236}">
                <a16:creationId xmlns:a16="http://schemas.microsoft.com/office/drawing/2014/main" id="{95A43C0F-01A5-9A11-B14E-9D6762F6E6F9}"/>
              </a:ext>
            </a:extLst>
          </p:cNvPr>
          <p:cNvSpPr txBox="1"/>
          <p:nvPr/>
        </p:nvSpPr>
        <p:spPr>
          <a:xfrm>
            <a:off x="3380" y="-33088"/>
            <a:ext cx="8496300" cy="707886"/>
          </a:xfrm>
          <a:prstGeom prst="rect">
            <a:avLst/>
          </a:prstGeom>
          <a:noFill/>
        </p:spPr>
        <p:txBody>
          <a:bodyPr wrap="square" rtlCol="0">
            <a:spAutoFit/>
          </a:bodyPr>
          <a:lstStyle/>
          <a:p>
            <a:r>
              <a:rPr lang="en-US" sz="4000" b="1" dirty="0"/>
              <a:t>Method 1. Implement manually</a:t>
            </a:r>
            <a:endParaRPr lang="ro-RO" sz="4000" b="1" u="sng" dirty="0">
              <a:hlinkClick r:id="rId25"/>
            </a:endParaRPr>
          </a:p>
        </p:txBody>
      </p:sp>
      <mc:AlternateContent xmlns:mc="http://schemas.openxmlformats.org/markup-compatibility/2006" xmlns:p14="http://schemas.microsoft.com/office/powerpoint/2010/main">
        <mc:Choice Requires="p14">
          <p:contentPart p14:bwMode="auto" r:id="rId26">
            <p14:nvContentPartPr>
              <p14:cNvPr id="3" name="Ink 2">
                <a:extLst>
                  <a:ext uri="{FF2B5EF4-FFF2-40B4-BE49-F238E27FC236}">
                    <a16:creationId xmlns:a16="http://schemas.microsoft.com/office/drawing/2014/main" id="{63C3C5B3-E611-ECF9-6651-9EEB69374692}"/>
                  </a:ext>
                </a:extLst>
              </p14:cNvPr>
              <p14:cNvContentPartPr/>
              <p14:nvPr/>
            </p14:nvContentPartPr>
            <p14:xfrm>
              <a:off x="1383820" y="1498380"/>
              <a:ext cx="360" cy="360"/>
            </p14:xfrm>
          </p:contentPart>
        </mc:Choice>
        <mc:Fallback xmlns="">
          <p:pic>
            <p:nvPicPr>
              <p:cNvPr id="3" name="Ink 2">
                <a:extLst>
                  <a:ext uri="{FF2B5EF4-FFF2-40B4-BE49-F238E27FC236}">
                    <a16:creationId xmlns:a16="http://schemas.microsoft.com/office/drawing/2014/main" id="{63C3C5B3-E611-ECF9-6651-9EEB69374692}"/>
                  </a:ext>
                </a:extLst>
              </p:cNvPr>
              <p:cNvPicPr/>
              <p:nvPr/>
            </p:nvPicPr>
            <p:blipFill>
              <a:blip r:embed="rId27"/>
              <a:stretch>
                <a:fillRect/>
              </a:stretch>
            </p:blipFill>
            <p:spPr>
              <a:xfrm>
                <a:off x="1321180" y="1435740"/>
                <a:ext cx="126000" cy="126000"/>
              </a:xfrm>
              <a:prstGeom prst="rect">
                <a:avLst/>
              </a:prstGeom>
            </p:spPr>
          </p:pic>
        </mc:Fallback>
      </mc:AlternateContent>
      <p:pic>
        <p:nvPicPr>
          <p:cNvPr id="4" name="Picture 3">
            <a:extLst>
              <a:ext uri="{FF2B5EF4-FFF2-40B4-BE49-F238E27FC236}">
                <a16:creationId xmlns:a16="http://schemas.microsoft.com/office/drawing/2014/main" id="{A510E581-66B7-6DEE-C46C-7AD774BC41E8}"/>
              </a:ext>
            </a:extLst>
          </p:cNvPr>
          <p:cNvPicPr>
            <a:picLocks noChangeAspect="1"/>
          </p:cNvPicPr>
          <p:nvPr/>
        </p:nvPicPr>
        <p:blipFill>
          <a:blip r:embed="rId28"/>
          <a:stretch>
            <a:fillRect/>
          </a:stretch>
        </p:blipFill>
        <p:spPr>
          <a:xfrm>
            <a:off x="548879" y="736358"/>
            <a:ext cx="10364646" cy="924054"/>
          </a:xfrm>
          <a:prstGeom prst="rect">
            <a:avLst/>
          </a:prstGeom>
        </p:spPr>
      </p:pic>
    </p:spTree>
    <p:extLst>
      <p:ext uri="{BB962C8B-B14F-4D97-AF65-F5344CB8AC3E}">
        <p14:creationId xmlns:p14="http://schemas.microsoft.com/office/powerpoint/2010/main" val="18063208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A7025D4-4D83-1397-00AA-2CE3DC6141F6}"/>
              </a:ext>
            </a:extLst>
          </p:cNvPr>
          <p:cNvPicPr>
            <a:picLocks noChangeAspect="1"/>
          </p:cNvPicPr>
          <p:nvPr/>
        </p:nvPicPr>
        <p:blipFill>
          <a:blip r:embed="rId2"/>
          <a:stretch>
            <a:fillRect/>
          </a:stretch>
        </p:blipFill>
        <p:spPr>
          <a:xfrm>
            <a:off x="1041350" y="322938"/>
            <a:ext cx="8297433" cy="6535062"/>
          </a:xfrm>
          <a:prstGeom prst="rect">
            <a:avLst/>
          </a:prstGeom>
        </p:spPr>
      </p:pic>
      <p:sp>
        <p:nvSpPr>
          <p:cNvPr id="8" name="TextBox 7">
            <a:extLst>
              <a:ext uri="{FF2B5EF4-FFF2-40B4-BE49-F238E27FC236}">
                <a16:creationId xmlns:a16="http://schemas.microsoft.com/office/drawing/2014/main" id="{4E6D089C-CF82-FC8C-3BDD-0B6E4252999C}"/>
              </a:ext>
            </a:extLst>
          </p:cNvPr>
          <p:cNvSpPr txBox="1"/>
          <p:nvPr/>
        </p:nvSpPr>
        <p:spPr>
          <a:xfrm>
            <a:off x="0" y="0"/>
            <a:ext cx="6341518" cy="707886"/>
          </a:xfrm>
          <a:prstGeom prst="rect">
            <a:avLst/>
          </a:prstGeom>
          <a:noFill/>
        </p:spPr>
        <p:txBody>
          <a:bodyPr wrap="square" rtlCol="0">
            <a:spAutoFit/>
          </a:bodyPr>
          <a:lstStyle/>
          <a:p>
            <a:r>
              <a:rPr lang="en-US" sz="4000" b="1" dirty="0"/>
              <a:t>Method 2. Use </a:t>
            </a:r>
            <a:r>
              <a:rPr lang="ro-RO" sz="4000" b="1" u="sng" dirty="0">
                <a:hlinkClick r:id="rId3"/>
              </a:rPr>
              <a:t>scikit-learn</a:t>
            </a:r>
            <a:r>
              <a:rPr lang="en-US" sz="4000" b="1" u="sng" dirty="0">
                <a:hlinkClick r:id="rId3"/>
              </a:rPr>
              <a:t>  </a:t>
            </a:r>
            <a:endParaRPr lang="ro-RO" sz="4000" b="1" u="sng" dirty="0">
              <a:hlinkClick r:id="rId3"/>
            </a:endParaRPr>
          </a:p>
        </p:txBody>
      </p:sp>
      <mc:AlternateContent xmlns:mc="http://schemas.openxmlformats.org/markup-compatibility/2006" xmlns:p14="http://schemas.microsoft.com/office/powerpoint/2010/main">
        <mc:Choice Requires="p14">
          <p:contentPart p14:bwMode="auto" r:id="rId4">
            <p14:nvContentPartPr>
              <p14:cNvPr id="10" name="Ink 9">
                <a:extLst>
                  <a:ext uri="{FF2B5EF4-FFF2-40B4-BE49-F238E27FC236}">
                    <a16:creationId xmlns:a16="http://schemas.microsoft.com/office/drawing/2014/main" id="{4793981B-550C-CC61-91C1-16F21F94BF9F}"/>
                  </a:ext>
                </a:extLst>
              </p14:cNvPr>
              <p14:cNvContentPartPr/>
              <p14:nvPr/>
            </p14:nvContentPartPr>
            <p14:xfrm>
              <a:off x="5854660" y="685860"/>
              <a:ext cx="863640" cy="191160"/>
            </p14:xfrm>
          </p:contentPart>
        </mc:Choice>
        <mc:Fallback xmlns="">
          <p:pic>
            <p:nvPicPr>
              <p:cNvPr id="10" name="Ink 9">
                <a:extLst>
                  <a:ext uri="{FF2B5EF4-FFF2-40B4-BE49-F238E27FC236}">
                    <a16:creationId xmlns:a16="http://schemas.microsoft.com/office/drawing/2014/main" id="{4793981B-550C-CC61-91C1-16F21F94BF9F}"/>
                  </a:ext>
                </a:extLst>
              </p:cNvPr>
              <p:cNvPicPr/>
              <p:nvPr/>
            </p:nvPicPr>
            <p:blipFill>
              <a:blip r:embed="rId5"/>
              <a:stretch>
                <a:fillRect/>
              </a:stretch>
            </p:blipFill>
            <p:spPr>
              <a:xfrm>
                <a:off x="5791660" y="622860"/>
                <a:ext cx="989280" cy="3168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1" name="Ink 10">
                <a:extLst>
                  <a:ext uri="{FF2B5EF4-FFF2-40B4-BE49-F238E27FC236}">
                    <a16:creationId xmlns:a16="http://schemas.microsoft.com/office/drawing/2014/main" id="{8724835C-9BE6-DB0D-9F36-B040A2C233BD}"/>
                  </a:ext>
                </a:extLst>
              </p14:cNvPr>
              <p14:cNvContentPartPr/>
              <p14:nvPr/>
            </p14:nvContentPartPr>
            <p14:xfrm>
              <a:off x="6141800" y="419360"/>
              <a:ext cx="2259360" cy="570240"/>
            </p14:xfrm>
          </p:contentPart>
        </mc:Choice>
        <mc:Fallback xmlns="">
          <p:pic>
            <p:nvPicPr>
              <p:cNvPr id="11" name="Ink 10">
                <a:extLst>
                  <a:ext uri="{FF2B5EF4-FFF2-40B4-BE49-F238E27FC236}">
                    <a16:creationId xmlns:a16="http://schemas.microsoft.com/office/drawing/2014/main" id="{8724835C-9BE6-DB0D-9F36-B040A2C233BD}"/>
                  </a:ext>
                </a:extLst>
              </p:cNvPr>
              <p:cNvPicPr/>
              <p:nvPr/>
            </p:nvPicPr>
            <p:blipFill>
              <a:blip r:embed="rId7"/>
              <a:stretch>
                <a:fillRect/>
              </a:stretch>
            </p:blipFill>
            <p:spPr>
              <a:xfrm>
                <a:off x="6078800" y="356360"/>
                <a:ext cx="2385000" cy="6958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3" name="Ink 12">
                <a:extLst>
                  <a:ext uri="{FF2B5EF4-FFF2-40B4-BE49-F238E27FC236}">
                    <a16:creationId xmlns:a16="http://schemas.microsoft.com/office/drawing/2014/main" id="{F202CC7E-E774-F95D-8FE2-8E8891411D5C}"/>
                  </a:ext>
                </a:extLst>
              </p14:cNvPr>
              <p14:cNvContentPartPr/>
              <p14:nvPr/>
            </p14:nvContentPartPr>
            <p14:xfrm>
              <a:off x="4860560" y="640040"/>
              <a:ext cx="1370880" cy="194400"/>
            </p14:xfrm>
          </p:contentPart>
        </mc:Choice>
        <mc:Fallback xmlns="">
          <p:pic>
            <p:nvPicPr>
              <p:cNvPr id="13" name="Ink 12">
                <a:extLst>
                  <a:ext uri="{FF2B5EF4-FFF2-40B4-BE49-F238E27FC236}">
                    <a16:creationId xmlns:a16="http://schemas.microsoft.com/office/drawing/2014/main" id="{F202CC7E-E774-F95D-8FE2-8E8891411D5C}"/>
                  </a:ext>
                </a:extLst>
              </p:cNvPr>
              <p:cNvPicPr/>
              <p:nvPr/>
            </p:nvPicPr>
            <p:blipFill>
              <a:blip r:embed="rId9"/>
              <a:stretch>
                <a:fillRect/>
              </a:stretch>
            </p:blipFill>
            <p:spPr>
              <a:xfrm>
                <a:off x="4797920" y="577040"/>
                <a:ext cx="1496520" cy="320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4" name="Ink 13">
                <a:extLst>
                  <a:ext uri="{FF2B5EF4-FFF2-40B4-BE49-F238E27FC236}">
                    <a16:creationId xmlns:a16="http://schemas.microsoft.com/office/drawing/2014/main" id="{A5F317BF-A954-0AA7-162F-74249B5D7DEE}"/>
                  </a:ext>
                </a:extLst>
              </p14:cNvPr>
              <p14:cNvContentPartPr/>
              <p14:nvPr/>
            </p14:nvContentPartPr>
            <p14:xfrm>
              <a:off x="3027440" y="644720"/>
              <a:ext cx="1990440" cy="306000"/>
            </p14:xfrm>
          </p:contentPart>
        </mc:Choice>
        <mc:Fallback xmlns="">
          <p:pic>
            <p:nvPicPr>
              <p:cNvPr id="14" name="Ink 13">
                <a:extLst>
                  <a:ext uri="{FF2B5EF4-FFF2-40B4-BE49-F238E27FC236}">
                    <a16:creationId xmlns:a16="http://schemas.microsoft.com/office/drawing/2014/main" id="{A5F317BF-A954-0AA7-162F-74249B5D7DEE}"/>
                  </a:ext>
                </a:extLst>
              </p:cNvPr>
              <p:cNvPicPr/>
              <p:nvPr/>
            </p:nvPicPr>
            <p:blipFill>
              <a:blip r:embed="rId11"/>
              <a:stretch>
                <a:fillRect/>
              </a:stretch>
            </p:blipFill>
            <p:spPr>
              <a:xfrm>
                <a:off x="2964800" y="582080"/>
                <a:ext cx="2116080" cy="4316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5" name="Ink 14">
                <a:extLst>
                  <a:ext uri="{FF2B5EF4-FFF2-40B4-BE49-F238E27FC236}">
                    <a16:creationId xmlns:a16="http://schemas.microsoft.com/office/drawing/2014/main" id="{695DAA6B-5565-AAEC-AEC5-5FF82AC0200D}"/>
                  </a:ext>
                </a:extLst>
              </p14:cNvPr>
              <p14:cNvContentPartPr/>
              <p14:nvPr/>
            </p14:nvContentPartPr>
            <p14:xfrm>
              <a:off x="902720" y="609080"/>
              <a:ext cx="2382120" cy="315360"/>
            </p14:xfrm>
          </p:contentPart>
        </mc:Choice>
        <mc:Fallback xmlns="">
          <p:pic>
            <p:nvPicPr>
              <p:cNvPr id="15" name="Ink 14">
                <a:extLst>
                  <a:ext uri="{FF2B5EF4-FFF2-40B4-BE49-F238E27FC236}">
                    <a16:creationId xmlns:a16="http://schemas.microsoft.com/office/drawing/2014/main" id="{695DAA6B-5565-AAEC-AEC5-5FF82AC0200D}"/>
                  </a:ext>
                </a:extLst>
              </p:cNvPr>
              <p:cNvPicPr/>
              <p:nvPr/>
            </p:nvPicPr>
            <p:blipFill>
              <a:blip r:embed="rId13"/>
              <a:stretch>
                <a:fillRect/>
              </a:stretch>
            </p:blipFill>
            <p:spPr>
              <a:xfrm>
                <a:off x="840080" y="546440"/>
                <a:ext cx="2507760" cy="441000"/>
              </a:xfrm>
              <a:prstGeom prst="rect">
                <a:avLst/>
              </a:prstGeom>
            </p:spPr>
          </p:pic>
        </mc:Fallback>
      </mc:AlternateContent>
      <p:grpSp>
        <p:nvGrpSpPr>
          <p:cNvPr id="21" name="Group 20">
            <a:extLst>
              <a:ext uri="{FF2B5EF4-FFF2-40B4-BE49-F238E27FC236}">
                <a16:creationId xmlns:a16="http://schemas.microsoft.com/office/drawing/2014/main" id="{914995B7-F7B4-880B-469F-81E67D54C513}"/>
              </a:ext>
            </a:extLst>
          </p:cNvPr>
          <p:cNvGrpSpPr/>
          <p:nvPr/>
        </p:nvGrpSpPr>
        <p:grpSpPr>
          <a:xfrm>
            <a:off x="4881800" y="645080"/>
            <a:ext cx="909720" cy="86760"/>
            <a:chOff x="4881800" y="645080"/>
            <a:chExt cx="909720" cy="86760"/>
          </a:xfrm>
        </p:grpSpPr>
        <mc:AlternateContent xmlns:mc="http://schemas.openxmlformats.org/markup-compatibility/2006" xmlns:p14="http://schemas.microsoft.com/office/powerpoint/2010/main">
          <mc:Choice Requires="p14">
            <p:contentPart p14:bwMode="auto" r:id="rId14">
              <p14:nvContentPartPr>
                <p14:cNvPr id="16" name="Ink 15">
                  <a:extLst>
                    <a:ext uri="{FF2B5EF4-FFF2-40B4-BE49-F238E27FC236}">
                      <a16:creationId xmlns:a16="http://schemas.microsoft.com/office/drawing/2014/main" id="{C6B84EE0-9495-94AA-431A-4159F77A4DC6}"/>
                    </a:ext>
                  </a:extLst>
                </p14:cNvPr>
                <p14:cNvContentPartPr/>
                <p14:nvPr/>
              </p14:nvContentPartPr>
              <p14:xfrm>
                <a:off x="5409920" y="689720"/>
                <a:ext cx="357480" cy="42120"/>
              </p14:xfrm>
            </p:contentPart>
          </mc:Choice>
          <mc:Fallback xmlns="">
            <p:pic>
              <p:nvPicPr>
                <p:cNvPr id="16" name="Ink 15">
                  <a:extLst>
                    <a:ext uri="{FF2B5EF4-FFF2-40B4-BE49-F238E27FC236}">
                      <a16:creationId xmlns:a16="http://schemas.microsoft.com/office/drawing/2014/main" id="{C6B84EE0-9495-94AA-431A-4159F77A4DC6}"/>
                    </a:ext>
                  </a:extLst>
                </p:cNvPr>
                <p:cNvPicPr/>
                <p:nvPr/>
              </p:nvPicPr>
              <p:blipFill>
                <a:blip r:embed="rId15"/>
                <a:stretch>
                  <a:fillRect/>
                </a:stretch>
              </p:blipFill>
              <p:spPr>
                <a:xfrm>
                  <a:off x="5347280" y="626720"/>
                  <a:ext cx="483120" cy="1677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7" name="Ink 16">
                  <a:extLst>
                    <a:ext uri="{FF2B5EF4-FFF2-40B4-BE49-F238E27FC236}">
                      <a16:creationId xmlns:a16="http://schemas.microsoft.com/office/drawing/2014/main" id="{A1B5FD5C-B0C5-1760-ADAD-3F36B62897FD}"/>
                    </a:ext>
                  </a:extLst>
                </p14:cNvPr>
                <p14:cNvContentPartPr/>
                <p14:nvPr/>
              </p14:nvContentPartPr>
              <p14:xfrm>
                <a:off x="5791160" y="650120"/>
                <a:ext cx="360" cy="360"/>
              </p14:xfrm>
            </p:contentPart>
          </mc:Choice>
          <mc:Fallback xmlns="">
            <p:pic>
              <p:nvPicPr>
                <p:cNvPr id="17" name="Ink 16">
                  <a:extLst>
                    <a:ext uri="{FF2B5EF4-FFF2-40B4-BE49-F238E27FC236}">
                      <a16:creationId xmlns:a16="http://schemas.microsoft.com/office/drawing/2014/main" id="{A1B5FD5C-B0C5-1760-ADAD-3F36B62897FD}"/>
                    </a:ext>
                  </a:extLst>
                </p:cNvPr>
                <p:cNvPicPr/>
                <p:nvPr/>
              </p:nvPicPr>
              <p:blipFill>
                <a:blip r:embed="rId17"/>
                <a:stretch>
                  <a:fillRect/>
                </a:stretch>
              </p:blipFill>
              <p:spPr>
                <a:xfrm>
                  <a:off x="5728160" y="58712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9" name="Ink 18">
                  <a:extLst>
                    <a:ext uri="{FF2B5EF4-FFF2-40B4-BE49-F238E27FC236}">
                      <a16:creationId xmlns:a16="http://schemas.microsoft.com/office/drawing/2014/main" id="{43A9AE34-5E97-BC39-DC9C-E673FEDD72D6}"/>
                    </a:ext>
                  </a:extLst>
                </p14:cNvPr>
                <p14:cNvContentPartPr/>
                <p14:nvPr/>
              </p14:nvContentPartPr>
              <p14:xfrm>
                <a:off x="4881800" y="675680"/>
                <a:ext cx="1080" cy="360"/>
              </p14:xfrm>
            </p:contentPart>
          </mc:Choice>
          <mc:Fallback xmlns="">
            <p:pic>
              <p:nvPicPr>
                <p:cNvPr id="19" name="Ink 18">
                  <a:extLst>
                    <a:ext uri="{FF2B5EF4-FFF2-40B4-BE49-F238E27FC236}">
                      <a16:creationId xmlns:a16="http://schemas.microsoft.com/office/drawing/2014/main" id="{43A9AE34-5E97-BC39-DC9C-E673FEDD72D6}"/>
                    </a:ext>
                  </a:extLst>
                </p:cNvPr>
                <p:cNvPicPr/>
                <p:nvPr/>
              </p:nvPicPr>
              <p:blipFill>
                <a:blip r:embed="rId19"/>
                <a:stretch>
                  <a:fillRect/>
                </a:stretch>
              </p:blipFill>
              <p:spPr>
                <a:xfrm>
                  <a:off x="4818800" y="612680"/>
                  <a:ext cx="12672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0" name="Ink 19">
                  <a:extLst>
                    <a:ext uri="{FF2B5EF4-FFF2-40B4-BE49-F238E27FC236}">
                      <a16:creationId xmlns:a16="http://schemas.microsoft.com/office/drawing/2014/main" id="{9661C529-178D-6FDA-2724-75562C991229}"/>
                    </a:ext>
                  </a:extLst>
                </p14:cNvPr>
                <p14:cNvContentPartPr/>
                <p14:nvPr/>
              </p14:nvContentPartPr>
              <p14:xfrm>
                <a:off x="4886840" y="645080"/>
                <a:ext cx="360" cy="360"/>
              </p14:xfrm>
            </p:contentPart>
          </mc:Choice>
          <mc:Fallback xmlns="">
            <p:pic>
              <p:nvPicPr>
                <p:cNvPr id="20" name="Ink 19">
                  <a:extLst>
                    <a:ext uri="{FF2B5EF4-FFF2-40B4-BE49-F238E27FC236}">
                      <a16:creationId xmlns:a16="http://schemas.microsoft.com/office/drawing/2014/main" id="{9661C529-178D-6FDA-2724-75562C991229}"/>
                    </a:ext>
                  </a:extLst>
                </p:cNvPr>
                <p:cNvPicPr/>
                <p:nvPr/>
              </p:nvPicPr>
              <p:blipFill>
                <a:blip r:embed="rId17"/>
                <a:stretch>
                  <a:fillRect/>
                </a:stretch>
              </p:blipFill>
              <p:spPr>
                <a:xfrm>
                  <a:off x="4823840" y="582080"/>
                  <a:ext cx="126000" cy="126000"/>
                </a:xfrm>
                <a:prstGeom prst="rect">
                  <a:avLst/>
                </a:prstGeom>
              </p:spPr>
            </p:pic>
          </mc:Fallback>
        </mc:AlternateContent>
      </p:grpSp>
    </p:spTree>
    <p:extLst>
      <p:ext uri="{BB962C8B-B14F-4D97-AF65-F5344CB8AC3E}">
        <p14:creationId xmlns:p14="http://schemas.microsoft.com/office/powerpoint/2010/main" val="285422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87E9-1A2B-E074-95D6-F62A25193F40}"/>
              </a:ext>
            </a:extLst>
          </p:cNvPr>
          <p:cNvSpPr>
            <a:spLocks noGrp="1"/>
          </p:cNvSpPr>
          <p:nvPr>
            <p:ph type="ctrTitle"/>
          </p:nvPr>
        </p:nvSpPr>
        <p:spPr>
          <a:xfrm>
            <a:off x="3589867" y="660400"/>
            <a:ext cx="4665134" cy="851430"/>
          </a:xfrm>
        </p:spPr>
        <p:txBody>
          <a:bodyPr>
            <a:normAutofit fontScale="90000"/>
          </a:bodyPr>
          <a:lstStyle/>
          <a:p>
            <a:r>
              <a:rPr lang="en-US" dirty="0"/>
              <a:t>Content</a:t>
            </a:r>
          </a:p>
        </p:txBody>
      </p:sp>
      <p:sp>
        <p:nvSpPr>
          <p:cNvPr id="3" name="TextBox 2">
            <a:extLst>
              <a:ext uri="{FF2B5EF4-FFF2-40B4-BE49-F238E27FC236}">
                <a16:creationId xmlns:a16="http://schemas.microsoft.com/office/drawing/2014/main" id="{44370850-9648-B248-267C-6CCDCAE18C14}"/>
              </a:ext>
            </a:extLst>
          </p:cNvPr>
          <p:cNvSpPr txBox="1"/>
          <p:nvPr/>
        </p:nvSpPr>
        <p:spPr>
          <a:xfrm>
            <a:off x="1566334" y="2345265"/>
            <a:ext cx="9355667" cy="3046988"/>
          </a:xfrm>
          <a:prstGeom prst="rect">
            <a:avLst/>
          </a:prstGeom>
          <a:noFill/>
        </p:spPr>
        <p:txBody>
          <a:bodyPr wrap="square" rtlCol="0">
            <a:spAutoFit/>
          </a:bodyPr>
          <a:lstStyle/>
          <a:p>
            <a:pPr marL="285750" indent="-285750">
              <a:buFont typeface="Arial" panose="020B0604020202020204" pitchFamily="34" charset="0"/>
              <a:buChar char="•"/>
            </a:pPr>
            <a:r>
              <a:rPr lang="en-US" sz="3200" dirty="0"/>
              <a:t>Linear regression</a:t>
            </a:r>
          </a:p>
          <a:p>
            <a:pPr marL="285750" indent="-285750">
              <a:buFont typeface="Arial" panose="020B0604020202020204" pitchFamily="34" charset="0"/>
              <a:buChar char="•"/>
            </a:pPr>
            <a:r>
              <a:rPr lang="en-US" sz="3200" dirty="0"/>
              <a:t>Gradient descent</a:t>
            </a:r>
          </a:p>
          <a:p>
            <a:pPr marL="285750" indent="-285750">
              <a:buFont typeface="Arial" panose="020B0604020202020204" pitchFamily="34" charset="0"/>
              <a:buChar char="•"/>
            </a:pPr>
            <a:r>
              <a:rPr lang="en-US" sz="3200" dirty="0"/>
              <a:t>Polynomial regression</a:t>
            </a:r>
          </a:p>
          <a:p>
            <a:pPr marL="285750" indent="-285750">
              <a:buFont typeface="Arial" panose="020B0604020202020204" pitchFamily="34" charset="0"/>
              <a:buChar char="•"/>
            </a:pPr>
            <a:r>
              <a:rPr lang="en-US" sz="3200" dirty="0"/>
              <a:t>Regularized linear models</a:t>
            </a:r>
          </a:p>
          <a:p>
            <a:pPr marL="285750" indent="-285750">
              <a:buFont typeface="Arial" panose="020B0604020202020204" pitchFamily="34" charset="0"/>
              <a:buChar char="•"/>
            </a:pPr>
            <a:r>
              <a:rPr lang="en-US" sz="3200" dirty="0"/>
              <a:t>Logistic regression</a:t>
            </a:r>
          </a:p>
          <a:p>
            <a:pPr marL="285750" indent="-285750">
              <a:buFont typeface="Arial" panose="020B0604020202020204" pitchFamily="34" charset="0"/>
              <a:buChar char="•"/>
            </a:pPr>
            <a:r>
              <a:rPr lang="en-US" sz="3200" dirty="0" err="1"/>
              <a:t>Softmax</a:t>
            </a:r>
            <a:r>
              <a:rPr lang="en-US" sz="3200" dirty="0"/>
              <a:t> regression</a:t>
            </a:r>
          </a:p>
        </p:txBody>
      </p:sp>
    </p:spTree>
    <p:extLst>
      <p:ext uri="{BB962C8B-B14F-4D97-AF65-F5344CB8AC3E}">
        <p14:creationId xmlns:p14="http://schemas.microsoft.com/office/powerpoint/2010/main" val="490482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87E9-1A2B-E074-95D6-F62A25193F40}"/>
              </a:ext>
            </a:extLst>
          </p:cNvPr>
          <p:cNvSpPr>
            <a:spLocks noGrp="1"/>
          </p:cNvSpPr>
          <p:nvPr>
            <p:ph type="ctrTitle"/>
          </p:nvPr>
        </p:nvSpPr>
        <p:spPr>
          <a:xfrm>
            <a:off x="778933" y="1130829"/>
            <a:ext cx="9144000" cy="2387600"/>
          </a:xfrm>
        </p:spPr>
        <p:txBody>
          <a:bodyPr/>
          <a:lstStyle/>
          <a:p>
            <a:r>
              <a:rPr lang="en-US" dirty="0"/>
              <a:t>2) Gradient descent</a:t>
            </a:r>
          </a:p>
        </p:txBody>
      </p:sp>
      <p:pic>
        <p:nvPicPr>
          <p:cNvPr id="5" name="Picture 4">
            <a:extLst>
              <a:ext uri="{FF2B5EF4-FFF2-40B4-BE49-F238E27FC236}">
                <a16:creationId xmlns:a16="http://schemas.microsoft.com/office/drawing/2014/main" id="{B219A393-287F-8B75-C5BC-E7E656979768}"/>
              </a:ext>
            </a:extLst>
          </p:cNvPr>
          <p:cNvPicPr>
            <a:picLocks noChangeAspect="1"/>
          </p:cNvPicPr>
          <p:nvPr/>
        </p:nvPicPr>
        <p:blipFill>
          <a:blip r:embed="rId2"/>
          <a:stretch>
            <a:fillRect/>
          </a:stretch>
        </p:blipFill>
        <p:spPr>
          <a:xfrm>
            <a:off x="8950205" y="1945934"/>
            <a:ext cx="2980384" cy="1931800"/>
          </a:xfrm>
          <a:prstGeom prst="rect">
            <a:avLst/>
          </a:prstGeom>
        </p:spPr>
      </p:pic>
    </p:spTree>
    <p:extLst>
      <p:ext uri="{BB962C8B-B14F-4D97-AF65-F5344CB8AC3E}">
        <p14:creationId xmlns:p14="http://schemas.microsoft.com/office/powerpoint/2010/main" val="11035552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dient_descent (1)">
            <a:hlinkClick r:id="" action="ppaction://media"/>
            <a:extLst>
              <a:ext uri="{FF2B5EF4-FFF2-40B4-BE49-F238E27FC236}">
                <a16:creationId xmlns:a16="http://schemas.microsoft.com/office/drawing/2014/main" id="{BB5E2351-7890-CF40-8E38-513B0B5D9B6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6688" y="261099"/>
            <a:ext cx="11857037" cy="6354763"/>
          </a:xfrm>
          <a:prstGeom prst="rect">
            <a:avLst/>
          </a:prstGeom>
        </p:spPr>
      </p:pic>
    </p:spTree>
    <p:extLst>
      <p:ext uri="{BB962C8B-B14F-4D97-AF65-F5344CB8AC3E}">
        <p14:creationId xmlns:p14="http://schemas.microsoft.com/office/powerpoint/2010/main" val="301014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dient_descent_scaled (online-video-cutter.com)">
            <a:hlinkClick r:id="" action="ppaction://media"/>
            <a:extLst>
              <a:ext uri="{FF2B5EF4-FFF2-40B4-BE49-F238E27FC236}">
                <a16:creationId xmlns:a16="http://schemas.microsoft.com/office/drawing/2014/main" id="{C15249FD-7406-7C3C-D5AE-A2309045740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34156" y="395140"/>
            <a:ext cx="11723687" cy="5994149"/>
          </a:xfrm>
        </p:spPr>
      </p:pic>
      <p:sp>
        <p:nvSpPr>
          <p:cNvPr id="3" name="TextBox 2">
            <a:extLst>
              <a:ext uri="{FF2B5EF4-FFF2-40B4-BE49-F238E27FC236}">
                <a16:creationId xmlns:a16="http://schemas.microsoft.com/office/drawing/2014/main" id="{9EA3967D-9E1B-D1FA-4D72-FB7E9DF1F8D0}"/>
              </a:ext>
            </a:extLst>
          </p:cNvPr>
          <p:cNvSpPr txBox="1"/>
          <p:nvPr/>
        </p:nvSpPr>
        <p:spPr>
          <a:xfrm>
            <a:off x="9655638" y="-5014"/>
            <a:ext cx="2552568" cy="369332"/>
          </a:xfrm>
          <a:prstGeom prst="rect">
            <a:avLst/>
          </a:prstGeom>
          <a:noFill/>
        </p:spPr>
        <p:txBody>
          <a:bodyPr wrap="square">
            <a:spAutoFit/>
          </a:bodyPr>
          <a:lstStyle/>
          <a:p>
            <a:r>
              <a:rPr lang="en-US" dirty="0">
                <a:hlinkClick r:id="rId6"/>
              </a:rPr>
              <a:t>UDL Interactive Figures</a:t>
            </a:r>
            <a:endParaRPr lang="en-US" dirty="0"/>
          </a:p>
        </p:txBody>
      </p:sp>
      <p:sp>
        <p:nvSpPr>
          <p:cNvPr id="5" name="TextBox 4">
            <a:extLst>
              <a:ext uri="{FF2B5EF4-FFF2-40B4-BE49-F238E27FC236}">
                <a16:creationId xmlns:a16="http://schemas.microsoft.com/office/drawing/2014/main" id="{D010582A-B7D7-7402-994E-7C0C2B652489}"/>
              </a:ext>
            </a:extLst>
          </p:cNvPr>
          <p:cNvSpPr txBox="1"/>
          <p:nvPr/>
        </p:nvSpPr>
        <p:spPr>
          <a:xfrm>
            <a:off x="6849533" y="-5014"/>
            <a:ext cx="2904067" cy="369332"/>
          </a:xfrm>
          <a:prstGeom prst="rect">
            <a:avLst/>
          </a:prstGeom>
          <a:noFill/>
        </p:spPr>
        <p:txBody>
          <a:bodyPr wrap="square">
            <a:spAutoFit/>
          </a:bodyPr>
          <a:lstStyle/>
          <a:p>
            <a:r>
              <a:rPr lang="en-US" dirty="0"/>
              <a:t>see here 2.4 Loss function:</a:t>
            </a:r>
          </a:p>
        </p:txBody>
      </p:sp>
    </p:spTree>
    <p:extLst>
      <p:ext uri="{BB962C8B-B14F-4D97-AF65-F5344CB8AC3E}">
        <p14:creationId xmlns:p14="http://schemas.microsoft.com/office/powerpoint/2010/main" val="3425719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533"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A48885F-81BB-C9F9-28A4-A5B52EFE0ACC}"/>
              </a:ext>
            </a:extLst>
          </p:cNvPr>
          <p:cNvPicPr>
            <a:picLocks noChangeAspect="1"/>
          </p:cNvPicPr>
          <p:nvPr/>
        </p:nvPicPr>
        <p:blipFill>
          <a:blip r:embed="rId2"/>
          <a:stretch>
            <a:fillRect/>
          </a:stretch>
        </p:blipFill>
        <p:spPr>
          <a:xfrm>
            <a:off x="231268" y="284755"/>
            <a:ext cx="7259063" cy="866896"/>
          </a:xfrm>
          <a:prstGeom prst="rect">
            <a:avLst/>
          </a:prstGeom>
        </p:spPr>
      </p:pic>
      <p:pic>
        <p:nvPicPr>
          <p:cNvPr id="7" name="Picture 6">
            <a:extLst>
              <a:ext uri="{FF2B5EF4-FFF2-40B4-BE49-F238E27FC236}">
                <a16:creationId xmlns:a16="http://schemas.microsoft.com/office/drawing/2014/main" id="{EDFBA3AD-C3EB-266B-91F1-62FA49EE85DE}"/>
              </a:ext>
            </a:extLst>
          </p:cNvPr>
          <p:cNvPicPr>
            <a:picLocks noChangeAspect="1"/>
          </p:cNvPicPr>
          <p:nvPr/>
        </p:nvPicPr>
        <p:blipFill>
          <a:blip r:embed="rId3"/>
          <a:stretch>
            <a:fillRect/>
          </a:stretch>
        </p:blipFill>
        <p:spPr>
          <a:xfrm>
            <a:off x="231268" y="1261448"/>
            <a:ext cx="9723207" cy="999655"/>
          </a:xfrm>
          <a:prstGeom prst="rect">
            <a:avLst/>
          </a:prstGeom>
        </p:spPr>
      </p:pic>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4EF1F5CC-A931-E5D0-B313-443571279068}"/>
                  </a:ext>
                </a:extLst>
              </p14:cNvPr>
              <p14:cNvContentPartPr/>
              <p14:nvPr/>
            </p14:nvContentPartPr>
            <p14:xfrm>
              <a:off x="8060267" y="1811600"/>
              <a:ext cx="761400" cy="3600"/>
            </p14:xfrm>
          </p:contentPart>
        </mc:Choice>
        <mc:Fallback xmlns="">
          <p:pic>
            <p:nvPicPr>
              <p:cNvPr id="8" name="Ink 7">
                <a:extLst>
                  <a:ext uri="{FF2B5EF4-FFF2-40B4-BE49-F238E27FC236}">
                    <a16:creationId xmlns:a16="http://schemas.microsoft.com/office/drawing/2014/main" id="{4EF1F5CC-A931-E5D0-B313-443571279068}"/>
                  </a:ext>
                </a:extLst>
              </p:cNvPr>
              <p:cNvPicPr/>
              <p:nvPr/>
            </p:nvPicPr>
            <p:blipFill>
              <a:blip r:embed="rId5"/>
              <a:stretch>
                <a:fillRect/>
              </a:stretch>
            </p:blipFill>
            <p:spPr>
              <a:xfrm>
                <a:off x="8006267" y="1703960"/>
                <a:ext cx="869040" cy="2192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5174B795-96F1-E4F4-29A4-9B7D8C35F3BB}"/>
                  </a:ext>
                </a:extLst>
              </p14:cNvPr>
              <p14:cNvContentPartPr/>
              <p14:nvPr/>
            </p14:nvContentPartPr>
            <p14:xfrm>
              <a:off x="8094107" y="1735640"/>
              <a:ext cx="710640" cy="36000"/>
            </p14:xfrm>
          </p:contentPart>
        </mc:Choice>
        <mc:Fallback xmlns="">
          <p:pic>
            <p:nvPicPr>
              <p:cNvPr id="9" name="Ink 8">
                <a:extLst>
                  <a:ext uri="{FF2B5EF4-FFF2-40B4-BE49-F238E27FC236}">
                    <a16:creationId xmlns:a16="http://schemas.microsoft.com/office/drawing/2014/main" id="{5174B795-96F1-E4F4-29A4-9B7D8C35F3BB}"/>
                  </a:ext>
                </a:extLst>
              </p:cNvPr>
              <p:cNvPicPr/>
              <p:nvPr/>
            </p:nvPicPr>
            <p:blipFill>
              <a:blip r:embed="rId7"/>
              <a:stretch>
                <a:fillRect/>
              </a:stretch>
            </p:blipFill>
            <p:spPr>
              <a:xfrm>
                <a:off x="8040107" y="1628000"/>
                <a:ext cx="818280" cy="2516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Ink 9">
                <a:extLst>
                  <a:ext uri="{FF2B5EF4-FFF2-40B4-BE49-F238E27FC236}">
                    <a16:creationId xmlns:a16="http://schemas.microsoft.com/office/drawing/2014/main" id="{08417A16-CB75-63DA-703E-4929C0389E0C}"/>
                  </a:ext>
                </a:extLst>
              </p14:cNvPr>
              <p14:cNvContentPartPr/>
              <p14:nvPr/>
            </p14:nvContentPartPr>
            <p14:xfrm>
              <a:off x="9177707" y="1795040"/>
              <a:ext cx="565200" cy="43560"/>
            </p14:xfrm>
          </p:contentPart>
        </mc:Choice>
        <mc:Fallback xmlns="">
          <p:pic>
            <p:nvPicPr>
              <p:cNvPr id="10" name="Ink 9">
                <a:extLst>
                  <a:ext uri="{FF2B5EF4-FFF2-40B4-BE49-F238E27FC236}">
                    <a16:creationId xmlns:a16="http://schemas.microsoft.com/office/drawing/2014/main" id="{08417A16-CB75-63DA-703E-4929C0389E0C}"/>
                  </a:ext>
                </a:extLst>
              </p:cNvPr>
              <p:cNvPicPr/>
              <p:nvPr/>
            </p:nvPicPr>
            <p:blipFill>
              <a:blip r:embed="rId9"/>
              <a:stretch>
                <a:fillRect/>
              </a:stretch>
            </p:blipFill>
            <p:spPr>
              <a:xfrm>
                <a:off x="9123707" y="1687040"/>
                <a:ext cx="672840" cy="2592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1" name="Ink 10">
                <a:extLst>
                  <a:ext uri="{FF2B5EF4-FFF2-40B4-BE49-F238E27FC236}">
                    <a16:creationId xmlns:a16="http://schemas.microsoft.com/office/drawing/2014/main" id="{80B843A1-104D-534B-F8BB-BCE631B7BC53}"/>
                  </a:ext>
                </a:extLst>
              </p14:cNvPr>
              <p14:cNvContentPartPr/>
              <p14:nvPr/>
            </p14:nvContentPartPr>
            <p14:xfrm>
              <a:off x="9220187" y="1725560"/>
              <a:ext cx="507600" cy="19080"/>
            </p14:xfrm>
          </p:contentPart>
        </mc:Choice>
        <mc:Fallback xmlns="">
          <p:pic>
            <p:nvPicPr>
              <p:cNvPr id="11" name="Ink 10">
                <a:extLst>
                  <a:ext uri="{FF2B5EF4-FFF2-40B4-BE49-F238E27FC236}">
                    <a16:creationId xmlns:a16="http://schemas.microsoft.com/office/drawing/2014/main" id="{80B843A1-104D-534B-F8BB-BCE631B7BC53}"/>
                  </a:ext>
                </a:extLst>
              </p:cNvPr>
              <p:cNvPicPr/>
              <p:nvPr/>
            </p:nvPicPr>
            <p:blipFill>
              <a:blip r:embed="rId11"/>
              <a:stretch>
                <a:fillRect/>
              </a:stretch>
            </p:blipFill>
            <p:spPr>
              <a:xfrm>
                <a:off x="9166187" y="1617560"/>
                <a:ext cx="615240" cy="2347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2" name="Ink 11">
                <a:extLst>
                  <a:ext uri="{FF2B5EF4-FFF2-40B4-BE49-F238E27FC236}">
                    <a16:creationId xmlns:a16="http://schemas.microsoft.com/office/drawing/2014/main" id="{EAE7DB49-47F0-21AC-8B45-3ADC25BCB9B2}"/>
                  </a:ext>
                </a:extLst>
              </p14:cNvPr>
              <p14:cNvContentPartPr/>
              <p14:nvPr/>
            </p14:nvContentPartPr>
            <p14:xfrm>
              <a:off x="9203267" y="1862360"/>
              <a:ext cx="416160" cy="360"/>
            </p14:xfrm>
          </p:contentPart>
        </mc:Choice>
        <mc:Fallback xmlns="">
          <p:pic>
            <p:nvPicPr>
              <p:cNvPr id="12" name="Ink 11">
                <a:extLst>
                  <a:ext uri="{FF2B5EF4-FFF2-40B4-BE49-F238E27FC236}">
                    <a16:creationId xmlns:a16="http://schemas.microsoft.com/office/drawing/2014/main" id="{EAE7DB49-47F0-21AC-8B45-3ADC25BCB9B2}"/>
                  </a:ext>
                </a:extLst>
              </p:cNvPr>
              <p:cNvPicPr/>
              <p:nvPr/>
            </p:nvPicPr>
            <p:blipFill>
              <a:blip r:embed="rId13"/>
              <a:stretch>
                <a:fillRect/>
              </a:stretch>
            </p:blipFill>
            <p:spPr>
              <a:xfrm>
                <a:off x="9149627" y="1754720"/>
                <a:ext cx="523800" cy="216000"/>
              </a:xfrm>
              <a:prstGeom prst="rect">
                <a:avLst/>
              </a:prstGeom>
            </p:spPr>
          </p:pic>
        </mc:Fallback>
      </mc:AlternateContent>
      <p:sp>
        <p:nvSpPr>
          <p:cNvPr id="13" name="Arrow: Down 12">
            <a:extLst>
              <a:ext uri="{FF2B5EF4-FFF2-40B4-BE49-F238E27FC236}">
                <a16:creationId xmlns:a16="http://schemas.microsoft.com/office/drawing/2014/main" id="{BE3303D4-974E-5722-1D0E-051D7A3FCB90}"/>
              </a:ext>
            </a:extLst>
          </p:cNvPr>
          <p:cNvSpPr/>
          <p:nvPr/>
        </p:nvSpPr>
        <p:spPr>
          <a:xfrm>
            <a:off x="5274966" y="5913547"/>
            <a:ext cx="319577" cy="48188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Brace 13">
            <a:extLst>
              <a:ext uri="{FF2B5EF4-FFF2-40B4-BE49-F238E27FC236}">
                <a16:creationId xmlns:a16="http://schemas.microsoft.com/office/drawing/2014/main" id="{D7E7FAF3-7070-98BB-995C-5D74F21215B2}"/>
              </a:ext>
            </a:extLst>
          </p:cNvPr>
          <p:cNvSpPr/>
          <p:nvPr/>
        </p:nvSpPr>
        <p:spPr>
          <a:xfrm rot="5400000">
            <a:off x="5190213" y="-2480587"/>
            <a:ext cx="153630" cy="9887543"/>
          </a:xfrm>
          <a:prstGeom prst="rightBrace">
            <a:avLst/>
          </a:prstGeom>
          <a:ln w="28575"/>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3259F5D9-045C-EE3D-A32C-AF32DD7D9A52}"/>
              </a:ext>
            </a:extLst>
          </p:cNvPr>
          <p:cNvSpPr txBox="1"/>
          <p:nvPr/>
        </p:nvSpPr>
        <p:spPr>
          <a:xfrm>
            <a:off x="878966" y="3183907"/>
            <a:ext cx="9762067" cy="369332"/>
          </a:xfrm>
          <a:prstGeom prst="rect">
            <a:avLst/>
          </a:prstGeom>
          <a:noFill/>
        </p:spPr>
        <p:txBody>
          <a:bodyPr wrap="square" rtlCol="0">
            <a:spAutoFit/>
          </a:bodyPr>
          <a:lstStyle/>
          <a:p>
            <a:r>
              <a:rPr lang="en-US" b="1" dirty="0">
                <a:solidFill>
                  <a:srgbClr val="FF0000"/>
                </a:solidFill>
              </a:rPr>
              <a:t>The normal equation gets very slow when the number of features grows large (e.g., 100, 000) !</a:t>
            </a:r>
          </a:p>
        </p:txBody>
      </p:sp>
      <p:sp>
        <p:nvSpPr>
          <p:cNvPr id="16" name="TextBox 15">
            <a:extLst>
              <a:ext uri="{FF2B5EF4-FFF2-40B4-BE49-F238E27FC236}">
                <a16:creationId xmlns:a16="http://schemas.microsoft.com/office/drawing/2014/main" id="{FC7DD782-F532-9B07-6B01-3FACAA3D33A1}"/>
              </a:ext>
            </a:extLst>
          </p:cNvPr>
          <p:cNvSpPr txBox="1"/>
          <p:nvPr/>
        </p:nvSpPr>
        <p:spPr>
          <a:xfrm>
            <a:off x="231268" y="4622082"/>
            <a:ext cx="10380134" cy="923330"/>
          </a:xfrm>
          <a:prstGeom prst="rect">
            <a:avLst/>
          </a:prstGeom>
          <a:noFill/>
        </p:spPr>
        <p:txBody>
          <a:bodyPr wrap="square" rtlCol="0">
            <a:spAutoFit/>
          </a:bodyPr>
          <a:lstStyle/>
          <a:p>
            <a:r>
              <a:rPr lang="en-US" b="1" dirty="0">
                <a:solidFill>
                  <a:srgbClr val="FF0000"/>
                </a:solidFill>
              </a:rPr>
              <a:t>NOTES</a:t>
            </a:r>
            <a:r>
              <a:rPr lang="en-US" dirty="0"/>
              <a:t>: when the matrix </a:t>
            </a:r>
            <a:r>
              <a:rPr lang="en-US" b="1" i="1" dirty="0"/>
              <a:t>X</a:t>
            </a:r>
            <a:r>
              <a:rPr lang="en-US" b="1" i="1" baseline="30000" dirty="0"/>
              <a:t>T</a:t>
            </a:r>
            <a:r>
              <a:rPr lang="en-US" b="1" i="1" dirty="0"/>
              <a:t>X</a:t>
            </a:r>
            <a:r>
              <a:rPr lang="en-US" dirty="0"/>
              <a:t> is not invertible (e.g. when </a:t>
            </a:r>
            <a:r>
              <a:rPr lang="en-US" i="1" dirty="0"/>
              <a:t>d &gt; n </a:t>
            </a:r>
            <a:r>
              <a:rPr lang="en-US" dirty="0"/>
              <a:t>or if one or more  columns in </a:t>
            </a:r>
            <a:r>
              <a:rPr lang="en-US" i="1" dirty="0"/>
              <a:t>X</a:t>
            </a:r>
            <a:r>
              <a:rPr lang="en-US" dirty="0"/>
              <a:t> are identical), then we need to use single value decomposition (SVD) to compute the matrix </a:t>
            </a:r>
            <a:r>
              <a:rPr lang="en-US" b="1" i="1" dirty="0"/>
              <a:t>(X</a:t>
            </a:r>
            <a:r>
              <a:rPr lang="en-US" b="1" i="1" baseline="30000" dirty="0"/>
              <a:t>T</a:t>
            </a:r>
            <a:r>
              <a:rPr lang="en-US" b="1" i="1" dirty="0"/>
              <a:t>X)</a:t>
            </a:r>
            <a:r>
              <a:rPr lang="en-US" b="1" i="1" baseline="30000" dirty="0"/>
              <a:t>-1</a:t>
            </a:r>
            <a:r>
              <a:rPr lang="en-US" b="1" i="1" dirty="0"/>
              <a:t>X</a:t>
            </a:r>
            <a:r>
              <a:rPr lang="en-US" b="1" i="1" baseline="30000" dirty="0"/>
              <a:t>T</a:t>
            </a:r>
            <a:r>
              <a:rPr lang="en-US" b="1" i="1" dirty="0"/>
              <a:t> </a:t>
            </a:r>
            <a:r>
              <a:rPr lang="en-US" dirty="0"/>
              <a:t>which is called the </a:t>
            </a:r>
            <a:r>
              <a:rPr lang="en-US" i="1" dirty="0"/>
              <a:t>pseudoinverse</a:t>
            </a:r>
            <a:r>
              <a:rPr lang="en-US" dirty="0"/>
              <a:t> matrix of </a:t>
            </a:r>
            <a:r>
              <a:rPr lang="en-US" i="1" dirty="0"/>
              <a:t>X   	</a:t>
            </a:r>
            <a:r>
              <a:rPr lang="en-US" dirty="0"/>
              <a:t>a complexity of about </a:t>
            </a:r>
          </a:p>
        </p:txBody>
      </p:sp>
      <p:cxnSp>
        <p:nvCxnSpPr>
          <p:cNvPr id="18" name="Straight Arrow Connector 17">
            <a:extLst>
              <a:ext uri="{FF2B5EF4-FFF2-40B4-BE49-F238E27FC236}">
                <a16:creationId xmlns:a16="http://schemas.microsoft.com/office/drawing/2014/main" id="{2C5BBC5C-A551-689D-7BEA-5A1E5AA22966}"/>
              </a:ext>
            </a:extLst>
          </p:cNvPr>
          <p:cNvCxnSpPr>
            <a:cxnSpLocks/>
          </p:cNvCxnSpPr>
          <p:nvPr/>
        </p:nvCxnSpPr>
        <p:spPr>
          <a:xfrm>
            <a:off x="4161538" y="5359399"/>
            <a:ext cx="596729"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21" name="Picture 20">
            <a:extLst>
              <a:ext uri="{FF2B5EF4-FFF2-40B4-BE49-F238E27FC236}">
                <a16:creationId xmlns:a16="http://schemas.microsoft.com/office/drawing/2014/main" id="{B908064D-3DAD-C241-FF3E-A213BE6FD2A9}"/>
              </a:ext>
            </a:extLst>
          </p:cNvPr>
          <p:cNvPicPr>
            <a:picLocks noChangeAspect="1"/>
          </p:cNvPicPr>
          <p:nvPr/>
        </p:nvPicPr>
        <p:blipFill>
          <a:blip r:embed="rId14"/>
          <a:stretch>
            <a:fillRect/>
          </a:stretch>
        </p:blipFill>
        <p:spPr>
          <a:xfrm>
            <a:off x="7130208" y="5242801"/>
            <a:ext cx="554626" cy="233195"/>
          </a:xfrm>
          <a:prstGeom prst="rect">
            <a:avLst/>
          </a:prstGeom>
        </p:spPr>
      </p:pic>
      <mc:AlternateContent xmlns:mc="http://schemas.openxmlformats.org/markup-compatibility/2006" xmlns:p14="http://schemas.microsoft.com/office/powerpoint/2010/main">
        <mc:Choice Requires="p14">
          <p:contentPart p14:bwMode="auto" r:id="rId15">
            <p14:nvContentPartPr>
              <p14:cNvPr id="22" name="Ink 21">
                <a:extLst>
                  <a:ext uri="{FF2B5EF4-FFF2-40B4-BE49-F238E27FC236}">
                    <a16:creationId xmlns:a16="http://schemas.microsoft.com/office/drawing/2014/main" id="{8D46A429-0A61-DD06-2CA8-76118432A4E8}"/>
                  </a:ext>
                </a:extLst>
              </p14:cNvPr>
              <p14:cNvContentPartPr/>
              <p14:nvPr/>
            </p14:nvContentPartPr>
            <p14:xfrm>
              <a:off x="7145867" y="5342120"/>
              <a:ext cx="455040" cy="9000"/>
            </p14:xfrm>
          </p:contentPart>
        </mc:Choice>
        <mc:Fallback xmlns="">
          <p:pic>
            <p:nvPicPr>
              <p:cNvPr id="22" name="Ink 21">
                <a:extLst>
                  <a:ext uri="{FF2B5EF4-FFF2-40B4-BE49-F238E27FC236}">
                    <a16:creationId xmlns:a16="http://schemas.microsoft.com/office/drawing/2014/main" id="{8D46A429-0A61-DD06-2CA8-76118432A4E8}"/>
                  </a:ext>
                </a:extLst>
              </p:cNvPr>
              <p:cNvPicPr/>
              <p:nvPr/>
            </p:nvPicPr>
            <p:blipFill>
              <a:blip r:embed="rId16"/>
              <a:stretch>
                <a:fillRect/>
              </a:stretch>
            </p:blipFill>
            <p:spPr>
              <a:xfrm>
                <a:off x="7091867" y="5234480"/>
                <a:ext cx="562680" cy="22464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3" name="Ink 22">
                <a:extLst>
                  <a:ext uri="{FF2B5EF4-FFF2-40B4-BE49-F238E27FC236}">
                    <a16:creationId xmlns:a16="http://schemas.microsoft.com/office/drawing/2014/main" id="{87CCCA1F-D507-CDB5-8258-4B91301B0B67}"/>
                  </a:ext>
                </a:extLst>
              </p14:cNvPr>
              <p14:cNvContentPartPr/>
              <p14:nvPr/>
            </p14:nvContentPartPr>
            <p14:xfrm>
              <a:off x="7171427" y="5418440"/>
              <a:ext cx="456840" cy="51840"/>
            </p14:xfrm>
          </p:contentPart>
        </mc:Choice>
        <mc:Fallback xmlns="">
          <p:pic>
            <p:nvPicPr>
              <p:cNvPr id="23" name="Ink 22">
                <a:extLst>
                  <a:ext uri="{FF2B5EF4-FFF2-40B4-BE49-F238E27FC236}">
                    <a16:creationId xmlns:a16="http://schemas.microsoft.com/office/drawing/2014/main" id="{87CCCA1F-D507-CDB5-8258-4B91301B0B67}"/>
                  </a:ext>
                </a:extLst>
              </p:cNvPr>
              <p:cNvPicPr/>
              <p:nvPr/>
            </p:nvPicPr>
            <p:blipFill>
              <a:blip r:embed="rId18"/>
              <a:stretch>
                <a:fillRect/>
              </a:stretch>
            </p:blipFill>
            <p:spPr>
              <a:xfrm>
                <a:off x="7117427" y="5310800"/>
                <a:ext cx="564480" cy="267480"/>
              </a:xfrm>
              <a:prstGeom prst="rect">
                <a:avLst/>
              </a:prstGeom>
            </p:spPr>
          </p:pic>
        </mc:Fallback>
      </mc:AlternateContent>
      <p:sp>
        <p:nvSpPr>
          <p:cNvPr id="24" name="TextBox 23">
            <a:extLst>
              <a:ext uri="{FF2B5EF4-FFF2-40B4-BE49-F238E27FC236}">
                <a16:creationId xmlns:a16="http://schemas.microsoft.com/office/drawing/2014/main" id="{39DF5F9E-AA3B-F42D-2CCC-DC01359818D2}"/>
              </a:ext>
            </a:extLst>
          </p:cNvPr>
          <p:cNvSpPr txBox="1"/>
          <p:nvPr/>
        </p:nvSpPr>
        <p:spPr>
          <a:xfrm>
            <a:off x="878966" y="6373985"/>
            <a:ext cx="9762067" cy="369332"/>
          </a:xfrm>
          <a:prstGeom prst="rect">
            <a:avLst/>
          </a:prstGeom>
          <a:noFill/>
        </p:spPr>
        <p:txBody>
          <a:bodyPr wrap="square" rtlCol="0">
            <a:spAutoFit/>
          </a:bodyPr>
          <a:lstStyle/>
          <a:p>
            <a:r>
              <a:rPr lang="en-US" b="1" dirty="0">
                <a:solidFill>
                  <a:srgbClr val="FF0000"/>
                </a:solidFill>
              </a:rPr>
              <a:t>The SVD gets very slow when the number of features grows large (e.g., 100, 000) !</a:t>
            </a:r>
          </a:p>
        </p:txBody>
      </p:sp>
      <p:sp>
        <p:nvSpPr>
          <p:cNvPr id="26" name="Arrow: Down 25">
            <a:extLst>
              <a:ext uri="{FF2B5EF4-FFF2-40B4-BE49-F238E27FC236}">
                <a16:creationId xmlns:a16="http://schemas.microsoft.com/office/drawing/2014/main" id="{12699997-46E0-5EE0-DE37-F5BD40958064}"/>
              </a:ext>
            </a:extLst>
          </p:cNvPr>
          <p:cNvSpPr/>
          <p:nvPr/>
        </p:nvSpPr>
        <p:spPr>
          <a:xfrm>
            <a:off x="5032650" y="2600472"/>
            <a:ext cx="428350" cy="63326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Brace 26">
            <a:extLst>
              <a:ext uri="{FF2B5EF4-FFF2-40B4-BE49-F238E27FC236}">
                <a16:creationId xmlns:a16="http://schemas.microsoft.com/office/drawing/2014/main" id="{D1B640FD-C805-8155-CCBB-6A7D88420522}"/>
              </a:ext>
            </a:extLst>
          </p:cNvPr>
          <p:cNvSpPr/>
          <p:nvPr/>
        </p:nvSpPr>
        <p:spPr>
          <a:xfrm rot="5400000">
            <a:off x="5348979" y="560916"/>
            <a:ext cx="148836" cy="10184405"/>
          </a:xfrm>
          <a:prstGeom prst="rightBrace">
            <a:avLst/>
          </a:prstGeom>
          <a:ln w="28575"/>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pic>
        <p:nvPicPr>
          <p:cNvPr id="29" name="Picture 28">
            <a:extLst>
              <a:ext uri="{FF2B5EF4-FFF2-40B4-BE49-F238E27FC236}">
                <a16:creationId xmlns:a16="http://schemas.microsoft.com/office/drawing/2014/main" id="{20223390-5A22-3A26-1D20-407BB20B847B}"/>
              </a:ext>
            </a:extLst>
          </p:cNvPr>
          <p:cNvPicPr>
            <a:picLocks noChangeAspect="1"/>
          </p:cNvPicPr>
          <p:nvPr/>
        </p:nvPicPr>
        <p:blipFill>
          <a:blip r:embed="rId19"/>
          <a:stretch>
            <a:fillRect/>
          </a:stretch>
        </p:blipFill>
        <p:spPr>
          <a:xfrm>
            <a:off x="0" y="1312588"/>
            <a:ext cx="270013" cy="198957"/>
          </a:xfrm>
          <a:prstGeom prst="rect">
            <a:avLst/>
          </a:prstGeom>
        </p:spPr>
      </p:pic>
      <p:pic>
        <p:nvPicPr>
          <p:cNvPr id="30" name="Picture 29">
            <a:extLst>
              <a:ext uri="{FF2B5EF4-FFF2-40B4-BE49-F238E27FC236}">
                <a16:creationId xmlns:a16="http://schemas.microsoft.com/office/drawing/2014/main" id="{FE0CC625-0D37-D589-BCAB-2DF89F7EA511}"/>
              </a:ext>
            </a:extLst>
          </p:cNvPr>
          <p:cNvPicPr>
            <a:picLocks noChangeAspect="1"/>
          </p:cNvPicPr>
          <p:nvPr/>
        </p:nvPicPr>
        <p:blipFill>
          <a:blip r:embed="rId19"/>
          <a:stretch>
            <a:fillRect/>
          </a:stretch>
        </p:blipFill>
        <p:spPr>
          <a:xfrm>
            <a:off x="0" y="1677142"/>
            <a:ext cx="270013" cy="198957"/>
          </a:xfrm>
          <a:prstGeom prst="rect">
            <a:avLst/>
          </a:prstGeom>
        </p:spPr>
      </p:pic>
      <p:pic>
        <p:nvPicPr>
          <p:cNvPr id="31" name="Picture 30">
            <a:extLst>
              <a:ext uri="{FF2B5EF4-FFF2-40B4-BE49-F238E27FC236}">
                <a16:creationId xmlns:a16="http://schemas.microsoft.com/office/drawing/2014/main" id="{644BC560-8577-7195-FB8A-74357A0B5ED0}"/>
              </a:ext>
            </a:extLst>
          </p:cNvPr>
          <p:cNvPicPr>
            <a:picLocks noChangeAspect="1"/>
          </p:cNvPicPr>
          <p:nvPr/>
        </p:nvPicPr>
        <p:blipFill>
          <a:blip r:embed="rId19"/>
          <a:stretch>
            <a:fillRect/>
          </a:stretch>
        </p:blipFill>
        <p:spPr>
          <a:xfrm>
            <a:off x="-1" y="397174"/>
            <a:ext cx="270013" cy="198957"/>
          </a:xfrm>
          <a:prstGeom prst="rect">
            <a:avLst/>
          </a:prstGeom>
        </p:spPr>
      </p:pic>
      <p:pic>
        <p:nvPicPr>
          <p:cNvPr id="33" name="Picture 32">
            <a:extLst>
              <a:ext uri="{FF2B5EF4-FFF2-40B4-BE49-F238E27FC236}">
                <a16:creationId xmlns:a16="http://schemas.microsoft.com/office/drawing/2014/main" id="{F47E13FD-F2EC-7A3D-F909-33ECC3FD4341}"/>
              </a:ext>
            </a:extLst>
          </p:cNvPr>
          <p:cNvPicPr>
            <a:picLocks noChangeAspect="1"/>
          </p:cNvPicPr>
          <p:nvPr/>
        </p:nvPicPr>
        <p:blipFill>
          <a:blip r:embed="rId20"/>
          <a:stretch>
            <a:fillRect/>
          </a:stretch>
        </p:blipFill>
        <p:spPr>
          <a:xfrm>
            <a:off x="6380094" y="3793509"/>
            <a:ext cx="1531545" cy="587340"/>
          </a:xfrm>
          <a:prstGeom prst="rect">
            <a:avLst/>
          </a:prstGeom>
        </p:spPr>
      </p:pic>
      <p:pic>
        <p:nvPicPr>
          <p:cNvPr id="35" name="Picture 34">
            <a:extLst>
              <a:ext uri="{FF2B5EF4-FFF2-40B4-BE49-F238E27FC236}">
                <a16:creationId xmlns:a16="http://schemas.microsoft.com/office/drawing/2014/main" id="{6388A6E8-36BA-6F59-0BBA-E3AA245C83C1}"/>
              </a:ext>
            </a:extLst>
          </p:cNvPr>
          <p:cNvPicPr>
            <a:picLocks noChangeAspect="1"/>
          </p:cNvPicPr>
          <p:nvPr/>
        </p:nvPicPr>
        <p:blipFill>
          <a:blip r:embed="rId21"/>
          <a:stretch>
            <a:fillRect/>
          </a:stretch>
        </p:blipFill>
        <p:spPr>
          <a:xfrm>
            <a:off x="10118588" y="3650240"/>
            <a:ext cx="1265306" cy="945908"/>
          </a:xfrm>
          <a:prstGeom prst="rect">
            <a:avLst/>
          </a:prstGeom>
        </p:spPr>
      </p:pic>
      <p:grpSp>
        <p:nvGrpSpPr>
          <p:cNvPr id="38" name="Group 37">
            <a:extLst>
              <a:ext uri="{FF2B5EF4-FFF2-40B4-BE49-F238E27FC236}">
                <a16:creationId xmlns:a16="http://schemas.microsoft.com/office/drawing/2014/main" id="{BAF345B8-0121-3E2B-8A53-5F35332CE44B}"/>
              </a:ext>
            </a:extLst>
          </p:cNvPr>
          <p:cNvGrpSpPr/>
          <p:nvPr/>
        </p:nvGrpSpPr>
        <p:grpSpPr>
          <a:xfrm>
            <a:off x="6053400" y="4307840"/>
            <a:ext cx="781200" cy="383040"/>
            <a:chOff x="6053400" y="4307840"/>
            <a:chExt cx="781200" cy="383040"/>
          </a:xfrm>
        </p:grpSpPr>
        <mc:AlternateContent xmlns:mc="http://schemas.openxmlformats.org/markup-compatibility/2006" xmlns:p14="http://schemas.microsoft.com/office/powerpoint/2010/main">
          <mc:Choice Requires="p14">
            <p:contentPart p14:bwMode="auto" r:id="rId22">
              <p14:nvContentPartPr>
                <p14:cNvPr id="36" name="Ink 35">
                  <a:extLst>
                    <a:ext uri="{FF2B5EF4-FFF2-40B4-BE49-F238E27FC236}">
                      <a16:creationId xmlns:a16="http://schemas.microsoft.com/office/drawing/2014/main" id="{801118CC-D484-0BF8-F9FA-00D7203C7F3A}"/>
                    </a:ext>
                  </a:extLst>
                </p14:cNvPr>
                <p14:cNvContentPartPr/>
                <p14:nvPr/>
              </p14:nvContentPartPr>
              <p14:xfrm>
                <a:off x="6053400" y="4414400"/>
                <a:ext cx="677880" cy="276480"/>
              </p14:xfrm>
            </p:contentPart>
          </mc:Choice>
          <mc:Fallback xmlns="">
            <p:pic>
              <p:nvPicPr>
                <p:cNvPr id="36" name="Ink 35">
                  <a:extLst>
                    <a:ext uri="{FF2B5EF4-FFF2-40B4-BE49-F238E27FC236}">
                      <a16:creationId xmlns:a16="http://schemas.microsoft.com/office/drawing/2014/main" id="{801118CC-D484-0BF8-F9FA-00D7203C7F3A}"/>
                    </a:ext>
                  </a:extLst>
                </p:cNvPr>
                <p:cNvPicPr/>
                <p:nvPr/>
              </p:nvPicPr>
              <p:blipFill>
                <a:blip r:embed="rId23"/>
                <a:stretch>
                  <a:fillRect/>
                </a:stretch>
              </p:blipFill>
              <p:spPr>
                <a:xfrm>
                  <a:off x="6035760" y="4396400"/>
                  <a:ext cx="713520" cy="3121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7" name="Ink 36">
                  <a:extLst>
                    <a:ext uri="{FF2B5EF4-FFF2-40B4-BE49-F238E27FC236}">
                      <a16:creationId xmlns:a16="http://schemas.microsoft.com/office/drawing/2014/main" id="{216F9B55-B1EB-355F-10BF-9076F7E86757}"/>
                    </a:ext>
                  </a:extLst>
                </p14:cNvPr>
                <p14:cNvContentPartPr/>
                <p14:nvPr/>
              </p14:nvContentPartPr>
              <p14:xfrm>
                <a:off x="6603840" y="4307840"/>
                <a:ext cx="230760" cy="186840"/>
              </p14:xfrm>
            </p:contentPart>
          </mc:Choice>
          <mc:Fallback xmlns="">
            <p:pic>
              <p:nvPicPr>
                <p:cNvPr id="37" name="Ink 36">
                  <a:extLst>
                    <a:ext uri="{FF2B5EF4-FFF2-40B4-BE49-F238E27FC236}">
                      <a16:creationId xmlns:a16="http://schemas.microsoft.com/office/drawing/2014/main" id="{216F9B55-B1EB-355F-10BF-9076F7E86757}"/>
                    </a:ext>
                  </a:extLst>
                </p:cNvPr>
                <p:cNvPicPr/>
                <p:nvPr/>
              </p:nvPicPr>
              <p:blipFill>
                <a:blip r:embed="rId25"/>
                <a:stretch>
                  <a:fillRect/>
                </a:stretch>
              </p:blipFill>
              <p:spPr>
                <a:xfrm>
                  <a:off x="6585840" y="4290200"/>
                  <a:ext cx="266400" cy="22248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6">
            <p14:nvContentPartPr>
              <p14:cNvPr id="39" name="Ink 38">
                <a:extLst>
                  <a:ext uri="{FF2B5EF4-FFF2-40B4-BE49-F238E27FC236}">
                    <a16:creationId xmlns:a16="http://schemas.microsoft.com/office/drawing/2014/main" id="{A5299A23-9862-4BBE-35DF-19E49F8902BD}"/>
                  </a:ext>
                </a:extLst>
              </p14:cNvPr>
              <p14:cNvContentPartPr/>
              <p14:nvPr/>
            </p14:nvContentPartPr>
            <p14:xfrm>
              <a:off x="8009280" y="4359680"/>
              <a:ext cx="2090520" cy="348120"/>
            </p14:xfrm>
          </p:contentPart>
        </mc:Choice>
        <mc:Fallback xmlns="">
          <p:pic>
            <p:nvPicPr>
              <p:cNvPr id="39" name="Ink 38">
                <a:extLst>
                  <a:ext uri="{FF2B5EF4-FFF2-40B4-BE49-F238E27FC236}">
                    <a16:creationId xmlns:a16="http://schemas.microsoft.com/office/drawing/2014/main" id="{A5299A23-9862-4BBE-35DF-19E49F8902BD}"/>
                  </a:ext>
                </a:extLst>
              </p:cNvPr>
              <p:cNvPicPr/>
              <p:nvPr/>
            </p:nvPicPr>
            <p:blipFill>
              <a:blip r:embed="rId27"/>
              <a:stretch>
                <a:fillRect/>
              </a:stretch>
            </p:blipFill>
            <p:spPr>
              <a:xfrm>
                <a:off x="7991640" y="4341680"/>
                <a:ext cx="2126160" cy="38376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40" name="Ink 39">
                <a:extLst>
                  <a:ext uri="{FF2B5EF4-FFF2-40B4-BE49-F238E27FC236}">
                    <a16:creationId xmlns:a16="http://schemas.microsoft.com/office/drawing/2014/main" id="{1C902D20-11B3-C4E2-412C-2E289F0936C0}"/>
                  </a:ext>
                </a:extLst>
              </p14:cNvPr>
              <p14:cNvContentPartPr/>
              <p14:nvPr/>
            </p14:nvContentPartPr>
            <p14:xfrm>
              <a:off x="9973440" y="4235480"/>
              <a:ext cx="264240" cy="239400"/>
            </p14:xfrm>
          </p:contentPart>
        </mc:Choice>
        <mc:Fallback xmlns="">
          <p:pic>
            <p:nvPicPr>
              <p:cNvPr id="40" name="Ink 39">
                <a:extLst>
                  <a:ext uri="{FF2B5EF4-FFF2-40B4-BE49-F238E27FC236}">
                    <a16:creationId xmlns:a16="http://schemas.microsoft.com/office/drawing/2014/main" id="{1C902D20-11B3-C4E2-412C-2E289F0936C0}"/>
                  </a:ext>
                </a:extLst>
              </p:cNvPr>
              <p:cNvPicPr/>
              <p:nvPr/>
            </p:nvPicPr>
            <p:blipFill>
              <a:blip r:embed="rId29"/>
              <a:stretch>
                <a:fillRect/>
              </a:stretch>
            </p:blipFill>
            <p:spPr>
              <a:xfrm>
                <a:off x="9955440" y="4217840"/>
                <a:ext cx="299880" cy="275040"/>
              </a:xfrm>
              <a:prstGeom prst="rect">
                <a:avLst/>
              </a:prstGeom>
            </p:spPr>
          </p:pic>
        </mc:Fallback>
      </mc:AlternateContent>
    </p:spTree>
    <p:extLst>
      <p:ext uri="{BB962C8B-B14F-4D97-AF65-F5344CB8AC3E}">
        <p14:creationId xmlns:p14="http://schemas.microsoft.com/office/powerpoint/2010/main" val="8521768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DC334-A721-7A06-8CE5-7D1581F130D3}"/>
              </a:ext>
            </a:extLst>
          </p:cNvPr>
          <p:cNvSpPr>
            <a:spLocks noGrp="1"/>
          </p:cNvSpPr>
          <p:nvPr>
            <p:ph type="title"/>
          </p:nvPr>
        </p:nvSpPr>
        <p:spPr>
          <a:xfrm>
            <a:off x="0" y="-135467"/>
            <a:ext cx="10515600" cy="1325563"/>
          </a:xfrm>
        </p:spPr>
        <p:txBody>
          <a:bodyPr/>
          <a:lstStyle/>
          <a:p>
            <a:r>
              <a:rPr lang="en-US" b="1" dirty="0"/>
              <a:t>Solution</a:t>
            </a:r>
            <a:r>
              <a:rPr lang="en-US" dirty="0"/>
              <a:t>: </a:t>
            </a:r>
            <a:r>
              <a:rPr lang="en-US" i="1" dirty="0">
                <a:effectLst>
                  <a:outerShdw blurRad="38100" dist="38100" dir="2700000" algn="tl">
                    <a:srgbClr val="000000">
                      <a:alpha val="43137"/>
                    </a:srgbClr>
                  </a:outerShdw>
                </a:effectLst>
              </a:rPr>
              <a:t>gradient descent </a:t>
            </a:r>
            <a:r>
              <a:rPr lang="en-US" dirty="0"/>
              <a:t>!</a:t>
            </a:r>
          </a:p>
        </p:txBody>
      </p:sp>
      <p:pic>
        <p:nvPicPr>
          <p:cNvPr id="5" name="Picture 4">
            <a:extLst>
              <a:ext uri="{FF2B5EF4-FFF2-40B4-BE49-F238E27FC236}">
                <a16:creationId xmlns:a16="http://schemas.microsoft.com/office/drawing/2014/main" id="{3D1A30DA-2F05-33F3-3E7B-BB6762269B39}"/>
              </a:ext>
            </a:extLst>
          </p:cNvPr>
          <p:cNvPicPr>
            <a:picLocks noChangeAspect="1"/>
          </p:cNvPicPr>
          <p:nvPr/>
        </p:nvPicPr>
        <p:blipFill>
          <a:blip r:embed="rId2"/>
          <a:stretch>
            <a:fillRect/>
          </a:stretch>
        </p:blipFill>
        <p:spPr>
          <a:xfrm>
            <a:off x="159158" y="1037697"/>
            <a:ext cx="7418508" cy="841978"/>
          </a:xfrm>
          <a:prstGeom prst="rect">
            <a:avLst/>
          </a:prstGeom>
        </p:spPr>
      </p:pic>
      <p:pic>
        <p:nvPicPr>
          <p:cNvPr id="7" name="Picture 6">
            <a:extLst>
              <a:ext uri="{FF2B5EF4-FFF2-40B4-BE49-F238E27FC236}">
                <a16:creationId xmlns:a16="http://schemas.microsoft.com/office/drawing/2014/main" id="{A26F8178-67EB-73B2-793A-D774B13EBB79}"/>
              </a:ext>
            </a:extLst>
          </p:cNvPr>
          <p:cNvPicPr>
            <a:picLocks noChangeAspect="1"/>
          </p:cNvPicPr>
          <p:nvPr/>
        </p:nvPicPr>
        <p:blipFill>
          <a:blip r:embed="rId3"/>
          <a:stretch>
            <a:fillRect/>
          </a:stretch>
        </p:blipFill>
        <p:spPr>
          <a:xfrm>
            <a:off x="159158" y="2363260"/>
            <a:ext cx="9829592" cy="2676603"/>
          </a:xfrm>
          <a:prstGeom prst="rect">
            <a:avLst/>
          </a:prstGeom>
        </p:spPr>
      </p:pic>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4B971E7B-A593-02D8-D793-6F82C9AA4518}"/>
                  </a:ext>
                </a:extLst>
              </p14:cNvPr>
              <p14:cNvContentPartPr/>
              <p14:nvPr/>
            </p14:nvContentPartPr>
            <p14:xfrm>
              <a:off x="4377467" y="3877440"/>
              <a:ext cx="2555640" cy="60120"/>
            </p14:xfrm>
          </p:contentPart>
        </mc:Choice>
        <mc:Fallback xmlns="">
          <p:pic>
            <p:nvPicPr>
              <p:cNvPr id="8" name="Ink 7">
                <a:extLst>
                  <a:ext uri="{FF2B5EF4-FFF2-40B4-BE49-F238E27FC236}">
                    <a16:creationId xmlns:a16="http://schemas.microsoft.com/office/drawing/2014/main" id="{4B971E7B-A593-02D8-D793-6F82C9AA4518}"/>
                  </a:ext>
                </a:extLst>
              </p:cNvPr>
              <p:cNvPicPr/>
              <p:nvPr/>
            </p:nvPicPr>
            <p:blipFill>
              <a:blip r:embed="rId5"/>
              <a:stretch>
                <a:fillRect/>
              </a:stretch>
            </p:blipFill>
            <p:spPr>
              <a:xfrm>
                <a:off x="4323467" y="3769800"/>
                <a:ext cx="2663280" cy="2757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2730DCAD-EC0A-5356-21F7-8CFBF60671D9}"/>
                  </a:ext>
                </a:extLst>
              </p14:cNvPr>
              <p14:cNvContentPartPr/>
              <p14:nvPr/>
            </p14:nvContentPartPr>
            <p14:xfrm>
              <a:off x="4360187" y="4013160"/>
              <a:ext cx="2615760" cy="77040"/>
            </p14:xfrm>
          </p:contentPart>
        </mc:Choice>
        <mc:Fallback xmlns="">
          <p:pic>
            <p:nvPicPr>
              <p:cNvPr id="9" name="Ink 8">
                <a:extLst>
                  <a:ext uri="{FF2B5EF4-FFF2-40B4-BE49-F238E27FC236}">
                    <a16:creationId xmlns:a16="http://schemas.microsoft.com/office/drawing/2014/main" id="{2730DCAD-EC0A-5356-21F7-8CFBF60671D9}"/>
                  </a:ext>
                </a:extLst>
              </p:cNvPr>
              <p:cNvPicPr/>
              <p:nvPr/>
            </p:nvPicPr>
            <p:blipFill>
              <a:blip r:embed="rId7"/>
              <a:stretch>
                <a:fillRect/>
              </a:stretch>
            </p:blipFill>
            <p:spPr>
              <a:xfrm>
                <a:off x="4306187" y="3905160"/>
                <a:ext cx="2723400" cy="2926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Ink 9">
                <a:extLst>
                  <a:ext uri="{FF2B5EF4-FFF2-40B4-BE49-F238E27FC236}">
                    <a16:creationId xmlns:a16="http://schemas.microsoft.com/office/drawing/2014/main" id="{A9ED453F-745E-D0D1-DF1C-FECC3B953332}"/>
                  </a:ext>
                </a:extLst>
              </p14:cNvPr>
              <p14:cNvContentPartPr/>
              <p14:nvPr/>
            </p14:nvContentPartPr>
            <p14:xfrm>
              <a:off x="4361267" y="3809040"/>
              <a:ext cx="2717280" cy="323640"/>
            </p14:xfrm>
          </p:contentPart>
        </mc:Choice>
        <mc:Fallback xmlns="">
          <p:pic>
            <p:nvPicPr>
              <p:cNvPr id="10" name="Ink 9">
                <a:extLst>
                  <a:ext uri="{FF2B5EF4-FFF2-40B4-BE49-F238E27FC236}">
                    <a16:creationId xmlns:a16="http://schemas.microsoft.com/office/drawing/2014/main" id="{A9ED453F-745E-D0D1-DF1C-FECC3B953332}"/>
                  </a:ext>
                </a:extLst>
              </p:cNvPr>
              <p:cNvPicPr/>
              <p:nvPr/>
            </p:nvPicPr>
            <p:blipFill>
              <a:blip r:embed="rId9"/>
              <a:stretch>
                <a:fillRect/>
              </a:stretch>
            </p:blipFill>
            <p:spPr>
              <a:xfrm>
                <a:off x="4307267" y="3701400"/>
                <a:ext cx="2824920" cy="539280"/>
              </a:xfrm>
              <a:prstGeom prst="rect">
                <a:avLst/>
              </a:prstGeom>
            </p:spPr>
          </p:pic>
        </mc:Fallback>
      </mc:AlternateContent>
      <p:pic>
        <p:nvPicPr>
          <p:cNvPr id="12" name="Picture 11">
            <a:extLst>
              <a:ext uri="{FF2B5EF4-FFF2-40B4-BE49-F238E27FC236}">
                <a16:creationId xmlns:a16="http://schemas.microsoft.com/office/drawing/2014/main" id="{21B5D5DB-4D32-0693-FEC4-C4E4C82437F7}"/>
              </a:ext>
            </a:extLst>
          </p:cNvPr>
          <p:cNvPicPr>
            <a:picLocks noChangeAspect="1"/>
          </p:cNvPicPr>
          <p:nvPr/>
        </p:nvPicPr>
        <p:blipFill>
          <a:blip r:embed="rId10"/>
          <a:stretch>
            <a:fillRect/>
          </a:stretch>
        </p:blipFill>
        <p:spPr>
          <a:xfrm>
            <a:off x="4778588" y="5524008"/>
            <a:ext cx="7184813" cy="1242656"/>
          </a:xfrm>
          <a:prstGeom prst="rect">
            <a:avLst/>
          </a:prstGeom>
        </p:spPr>
      </p:pic>
      <p:sp>
        <p:nvSpPr>
          <p:cNvPr id="13" name="TextBox 12">
            <a:extLst>
              <a:ext uri="{FF2B5EF4-FFF2-40B4-BE49-F238E27FC236}">
                <a16:creationId xmlns:a16="http://schemas.microsoft.com/office/drawing/2014/main" id="{C2A88F28-31F7-4AEE-5FCF-016D427C884F}"/>
              </a:ext>
            </a:extLst>
          </p:cNvPr>
          <p:cNvSpPr txBox="1"/>
          <p:nvPr/>
        </p:nvSpPr>
        <p:spPr>
          <a:xfrm>
            <a:off x="3124200" y="5800331"/>
            <a:ext cx="2853267" cy="523220"/>
          </a:xfrm>
          <a:prstGeom prst="rect">
            <a:avLst/>
          </a:prstGeom>
          <a:noFill/>
        </p:spPr>
        <p:txBody>
          <a:bodyPr wrap="square" rtlCol="0">
            <a:spAutoFit/>
          </a:bodyPr>
          <a:lstStyle/>
          <a:p>
            <a:r>
              <a:rPr lang="en-US" sz="2800" b="1" dirty="0">
                <a:solidFill>
                  <a:srgbClr val="FF0000"/>
                </a:solidFill>
              </a:rPr>
              <a:t>NOTES</a:t>
            </a:r>
            <a:r>
              <a:rPr lang="en-US" sz="2800" dirty="0"/>
              <a:t>:</a:t>
            </a:r>
          </a:p>
        </p:txBody>
      </p:sp>
      <p:sp>
        <p:nvSpPr>
          <p:cNvPr id="14" name="Rectangle 13">
            <a:extLst>
              <a:ext uri="{FF2B5EF4-FFF2-40B4-BE49-F238E27FC236}">
                <a16:creationId xmlns:a16="http://schemas.microsoft.com/office/drawing/2014/main" id="{ECFA9FA2-8CD7-09FB-0FAF-889AF5075F20}"/>
              </a:ext>
            </a:extLst>
          </p:cNvPr>
          <p:cNvSpPr/>
          <p:nvPr/>
        </p:nvSpPr>
        <p:spPr>
          <a:xfrm>
            <a:off x="9554633" y="6576578"/>
            <a:ext cx="2408768" cy="20035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CFD3078-FBA3-3759-3B0E-0B9ED1808FD8}"/>
              </a:ext>
            </a:extLst>
          </p:cNvPr>
          <p:cNvPicPr>
            <a:picLocks noChangeAspect="1"/>
          </p:cNvPicPr>
          <p:nvPr/>
        </p:nvPicPr>
        <p:blipFill>
          <a:blip r:embed="rId11"/>
          <a:stretch>
            <a:fillRect/>
          </a:stretch>
        </p:blipFill>
        <p:spPr>
          <a:xfrm>
            <a:off x="7577666" y="1117837"/>
            <a:ext cx="3932002" cy="301662"/>
          </a:xfrm>
          <a:prstGeom prst="rect">
            <a:avLst/>
          </a:prstGeom>
        </p:spPr>
      </p:pic>
      <mc:AlternateContent xmlns:mc="http://schemas.openxmlformats.org/markup-compatibility/2006" xmlns:p14="http://schemas.microsoft.com/office/powerpoint/2010/main">
        <mc:Choice Requires="p14">
          <p:contentPart p14:bwMode="auto" r:id="rId12">
            <p14:nvContentPartPr>
              <p14:cNvPr id="6" name="Ink 5">
                <a:extLst>
                  <a:ext uri="{FF2B5EF4-FFF2-40B4-BE49-F238E27FC236}">
                    <a16:creationId xmlns:a16="http://schemas.microsoft.com/office/drawing/2014/main" id="{507C3F32-C92A-2DF7-4C12-81D778805D7F}"/>
                  </a:ext>
                </a:extLst>
              </p14:cNvPr>
              <p14:cNvContentPartPr/>
              <p14:nvPr/>
            </p14:nvContentPartPr>
            <p14:xfrm>
              <a:off x="727333" y="1566758"/>
              <a:ext cx="3807720" cy="415080"/>
            </p14:xfrm>
          </p:contentPart>
        </mc:Choice>
        <mc:Fallback xmlns="">
          <p:pic>
            <p:nvPicPr>
              <p:cNvPr id="6" name="Ink 5">
                <a:extLst>
                  <a:ext uri="{FF2B5EF4-FFF2-40B4-BE49-F238E27FC236}">
                    <a16:creationId xmlns:a16="http://schemas.microsoft.com/office/drawing/2014/main" id="{507C3F32-C92A-2DF7-4C12-81D778805D7F}"/>
                  </a:ext>
                </a:extLst>
              </p:cNvPr>
              <p:cNvPicPr/>
              <p:nvPr/>
            </p:nvPicPr>
            <p:blipFill>
              <a:blip r:embed="rId13"/>
              <a:stretch>
                <a:fillRect/>
              </a:stretch>
            </p:blipFill>
            <p:spPr>
              <a:xfrm>
                <a:off x="664693" y="1504118"/>
                <a:ext cx="3933360" cy="540720"/>
              </a:xfrm>
              <a:prstGeom prst="rect">
                <a:avLst/>
              </a:prstGeom>
            </p:spPr>
          </p:pic>
        </mc:Fallback>
      </mc:AlternateContent>
      <p:grpSp>
        <p:nvGrpSpPr>
          <p:cNvPr id="28" name="Group 27">
            <a:extLst>
              <a:ext uri="{FF2B5EF4-FFF2-40B4-BE49-F238E27FC236}">
                <a16:creationId xmlns:a16="http://schemas.microsoft.com/office/drawing/2014/main" id="{F9F8D4CF-682F-B55F-37F3-4294CF2925D6}"/>
              </a:ext>
            </a:extLst>
          </p:cNvPr>
          <p:cNvGrpSpPr/>
          <p:nvPr/>
        </p:nvGrpSpPr>
        <p:grpSpPr>
          <a:xfrm>
            <a:off x="1468933" y="1540118"/>
            <a:ext cx="2833560" cy="531360"/>
            <a:chOff x="1468933" y="1540118"/>
            <a:chExt cx="2833560" cy="531360"/>
          </a:xfrm>
        </p:grpSpPr>
        <mc:AlternateContent xmlns:mc="http://schemas.openxmlformats.org/markup-compatibility/2006" xmlns:p14="http://schemas.microsoft.com/office/powerpoint/2010/main">
          <mc:Choice Requires="p14">
            <p:contentPart p14:bwMode="auto" r:id="rId14">
              <p14:nvContentPartPr>
                <p14:cNvPr id="11" name="Ink 10">
                  <a:extLst>
                    <a:ext uri="{FF2B5EF4-FFF2-40B4-BE49-F238E27FC236}">
                      <a16:creationId xmlns:a16="http://schemas.microsoft.com/office/drawing/2014/main" id="{93610C88-349E-44B1-F164-EA1D1E7CF0E3}"/>
                    </a:ext>
                  </a:extLst>
                </p14:cNvPr>
                <p14:cNvContentPartPr/>
                <p14:nvPr/>
              </p14:nvContentPartPr>
              <p14:xfrm>
                <a:off x="1468933" y="1559198"/>
                <a:ext cx="2368080" cy="508680"/>
              </p14:xfrm>
            </p:contentPart>
          </mc:Choice>
          <mc:Fallback xmlns="">
            <p:pic>
              <p:nvPicPr>
                <p:cNvPr id="11" name="Ink 10">
                  <a:extLst>
                    <a:ext uri="{FF2B5EF4-FFF2-40B4-BE49-F238E27FC236}">
                      <a16:creationId xmlns:a16="http://schemas.microsoft.com/office/drawing/2014/main" id="{93610C88-349E-44B1-F164-EA1D1E7CF0E3}"/>
                    </a:ext>
                  </a:extLst>
                </p:cNvPr>
                <p:cNvPicPr/>
                <p:nvPr/>
              </p:nvPicPr>
              <p:blipFill>
                <a:blip r:embed="rId15"/>
                <a:stretch>
                  <a:fillRect/>
                </a:stretch>
              </p:blipFill>
              <p:spPr>
                <a:xfrm>
                  <a:off x="1406293" y="1496198"/>
                  <a:ext cx="2493720" cy="6343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5" name="Ink 14">
                  <a:extLst>
                    <a:ext uri="{FF2B5EF4-FFF2-40B4-BE49-F238E27FC236}">
                      <a16:creationId xmlns:a16="http://schemas.microsoft.com/office/drawing/2014/main" id="{54A30833-10B1-84F8-7803-64F885FE63CB}"/>
                    </a:ext>
                  </a:extLst>
                </p14:cNvPr>
                <p14:cNvContentPartPr/>
                <p14:nvPr/>
              </p14:nvContentPartPr>
              <p14:xfrm>
                <a:off x="1713013" y="1559198"/>
                <a:ext cx="490320" cy="350280"/>
              </p14:xfrm>
            </p:contentPart>
          </mc:Choice>
          <mc:Fallback xmlns="">
            <p:pic>
              <p:nvPicPr>
                <p:cNvPr id="15" name="Ink 14">
                  <a:extLst>
                    <a:ext uri="{FF2B5EF4-FFF2-40B4-BE49-F238E27FC236}">
                      <a16:creationId xmlns:a16="http://schemas.microsoft.com/office/drawing/2014/main" id="{54A30833-10B1-84F8-7803-64F885FE63CB}"/>
                    </a:ext>
                  </a:extLst>
                </p:cNvPr>
                <p:cNvPicPr/>
                <p:nvPr/>
              </p:nvPicPr>
              <p:blipFill>
                <a:blip r:embed="rId17"/>
                <a:stretch>
                  <a:fillRect/>
                </a:stretch>
              </p:blipFill>
              <p:spPr>
                <a:xfrm>
                  <a:off x="1650373" y="1496198"/>
                  <a:ext cx="615960" cy="4759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7" name="Ink 16">
                  <a:extLst>
                    <a:ext uri="{FF2B5EF4-FFF2-40B4-BE49-F238E27FC236}">
                      <a16:creationId xmlns:a16="http://schemas.microsoft.com/office/drawing/2014/main" id="{288774E6-30CE-7F29-E1C9-F6BBCC1F1BCE}"/>
                    </a:ext>
                  </a:extLst>
                </p14:cNvPr>
                <p14:cNvContentPartPr/>
                <p14:nvPr/>
              </p14:nvContentPartPr>
              <p14:xfrm>
                <a:off x="2316013" y="1540118"/>
                <a:ext cx="379440" cy="298800"/>
              </p14:xfrm>
            </p:contentPart>
          </mc:Choice>
          <mc:Fallback xmlns="">
            <p:pic>
              <p:nvPicPr>
                <p:cNvPr id="17" name="Ink 16">
                  <a:extLst>
                    <a:ext uri="{FF2B5EF4-FFF2-40B4-BE49-F238E27FC236}">
                      <a16:creationId xmlns:a16="http://schemas.microsoft.com/office/drawing/2014/main" id="{288774E6-30CE-7F29-E1C9-F6BBCC1F1BCE}"/>
                    </a:ext>
                  </a:extLst>
                </p:cNvPr>
                <p:cNvPicPr/>
                <p:nvPr/>
              </p:nvPicPr>
              <p:blipFill>
                <a:blip r:embed="rId19"/>
                <a:stretch>
                  <a:fillRect/>
                </a:stretch>
              </p:blipFill>
              <p:spPr>
                <a:xfrm>
                  <a:off x="2253013" y="1477118"/>
                  <a:ext cx="505080" cy="4244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8" name="Ink 17">
                  <a:extLst>
                    <a:ext uri="{FF2B5EF4-FFF2-40B4-BE49-F238E27FC236}">
                      <a16:creationId xmlns:a16="http://schemas.microsoft.com/office/drawing/2014/main" id="{38FA0992-1B01-9689-25F0-292CD8BFD403}"/>
                    </a:ext>
                  </a:extLst>
                </p14:cNvPr>
                <p14:cNvContentPartPr/>
                <p14:nvPr/>
              </p14:nvContentPartPr>
              <p14:xfrm>
                <a:off x="2242573" y="1941158"/>
                <a:ext cx="7560" cy="3600"/>
              </p14:xfrm>
            </p:contentPart>
          </mc:Choice>
          <mc:Fallback xmlns="">
            <p:pic>
              <p:nvPicPr>
                <p:cNvPr id="18" name="Ink 17">
                  <a:extLst>
                    <a:ext uri="{FF2B5EF4-FFF2-40B4-BE49-F238E27FC236}">
                      <a16:creationId xmlns:a16="http://schemas.microsoft.com/office/drawing/2014/main" id="{38FA0992-1B01-9689-25F0-292CD8BFD403}"/>
                    </a:ext>
                  </a:extLst>
                </p:cNvPr>
                <p:cNvPicPr/>
                <p:nvPr/>
              </p:nvPicPr>
              <p:blipFill>
                <a:blip r:embed="rId21"/>
                <a:stretch>
                  <a:fillRect/>
                </a:stretch>
              </p:blipFill>
              <p:spPr>
                <a:xfrm>
                  <a:off x="2179573" y="1878158"/>
                  <a:ext cx="133200" cy="1292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0" name="Ink 19">
                  <a:extLst>
                    <a:ext uri="{FF2B5EF4-FFF2-40B4-BE49-F238E27FC236}">
                      <a16:creationId xmlns:a16="http://schemas.microsoft.com/office/drawing/2014/main" id="{BF6EC09E-201A-D2F8-9010-64FCCA15591C}"/>
                    </a:ext>
                  </a:extLst>
                </p14:cNvPr>
                <p14:cNvContentPartPr/>
                <p14:nvPr/>
              </p14:nvContentPartPr>
              <p14:xfrm>
                <a:off x="3416893" y="1540118"/>
                <a:ext cx="2160" cy="360"/>
              </p14:xfrm>
            </p:contentPart>
          </mc:Choice>
          <mc:Fallback xmlns="">
            <p:pic>
              <p:nvPicPr>
                <p:cNvPr id="20" name="Ink 19">
                  <a:extLst>
                    <a:ext uri="{FF2B5EF4-FFF2-40B4-BE49-F238E27FC236}">
                      <a16:creationId xmlns:a16="http://schemas.microsoft.com/office/drawing/2014/main" id="{BF6EC09E-201A-D2F8-9010-64FCCA15591C}"/>
                    </a:ext>
                  </a:extLst>
                </p:cNvPr>
                <p:cNvPicPr/>
                <p:nvPr/>
              </p:nvPicPr>
              <p:blipFill>
                <a:blip r:embed="rId23"/>
                <a:stretch>
                  <a:fillRect/>
                </a:stretch>
              </p:blipFill>
              <p:spPr>
                <a:xfrm>
                  <a:off x="3353893" y="1477118"/>
                  <a:ext cx="1278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1" name="Ink 20">
                  <a:extLst>
                    <a:ext uri="{FF2B5EF4-FFF2-40B4-BE49-F238E27FC236}">
                      <a16:creationId xmlns:a16="http://schemas.microsoft.com/office/drawing/2014/main" id="{590A8243-10AE-112B-65D9-457587DBA196}"/>
                    </a:ext>
                  </a:extLst>
                </p14:cNvPr>
                <p14:cNvContentPartPr/>
                <p14:nvPr/>
              </p14:nvContentPartPr>
              <p14:xfrm>
                <a:off x="3243373" y="1742078"/>
                <a:ext cx="11880" cy="360"/>
              </p14:xfrm>
            </p:contentPart>
          </mc:Choice>
          <mc:Fallback xmlns="">
            <p:pic>
              <p:nvPicPr>
                <p:cNvPr id="21" name="Ink 20">
                  <a:extLst>
                    <a:ext uri="{FF2B5EF4-FFF2-40B4-BE49-F238E27FC236}">
                      <a16:creationId xmlns:a16="http://schemas.microsoft.com/office/drawing/2014/main" id="{590A8243-10AE-112B-65D9-457587DBA196}"/>
                    </a:ext>
                  </a:extLst>
                </p:cNvPr>
                <p:cNvPicPr/>
                <p:nvPr/>
              </p:nvPicPr>
              <p:blipFill>
                <a:blip r:embed="rId25"/>
                <a:stretch>
                  <a:fillRect/>
                </a:stretch>
              </p:blipFill>
              <p:spPr>
                <a:xfrm>
                  <a:off x="3180373" y="1679078"/>
                  <a:ext cx="13752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2" name="Ink 21">
                  <a:extLst>
                    <a:ext uri="{FF2B5EF4-FFF2-40B4-BE49-F238E27FC236}">
                      <a16:creationId xmlns:a16="http://schemas.microsoft.com/office/drawing/2014/main" id="{B6D3845C-71E6-0489-6A4A-3C73EF643FEC}"/>
                    </a:ext>
                  </a:extLst>
                </p14:cNvPr>
                <p14:cNvContentPartPr/>
                <p14:nvPr/>
              </p14:nvContentPartPr>
              <p14:xfrm>
                <a:off x="3156973" y="1751798"/>
                <a:ext cx="360" cy="360"/>
              </p14:xfrm>
            </p:contentPart>
          </mc:Choice>
          <mc:Fallback xmlns="">
            <p:pic>
              <p:nvPicPr>
                <p:cNvPr id="22" name="Ink 21">
                  <a:extLst>
                    <a:ext uri="{FF2B5EF4-FFF2-40B4-BE49-F238E27FC236}">
                      <a16:creationId xmlns:a16="http://schemas.microsoft.com/office/drawing/2014/main" id="{B6D3845C-71E6-0489-6A4A-3C73EF643FEC}"/>
                    </a:ext>
                  </a:extLst>
                </p:cNvPr>
                <p:cNvPicPr/>
                <p:nvPr/>
              </p:nvPicPr>
              <p:blipFill>
                <a:blip r:embed="rId27"/>
                <a:stretch>
                  <a:fillRect/>
                </a:stretch>
              </p:blipFill>
              <p:spPr>
                <a:xfrm>
                  <a:off x="3094333" y="1688798"/>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3" name="Ink 22">
                  <a:extLst>
                    <a:ext uri="{FF2B5EF4-FFF2-40B4-BE49-F238E27FC236}">
                      <a16:creationId xmlns:a16="http://schemas.microsoft.com/office/drawing/2014/main" id="{6EDDE660-7BCF-251B-933F-A129268BDED2}"/>
                    </a:ext>
                  </a:extLst>
                </p14:cNvPr>
                <p14:cNvContentPartPr/>
                <p14:nvPr/>
              </p14:nvContentPartPr>
              <p14:xfrm>
                <a:off x="3488173" y="1761158"/>
                <a:ext cx="5760" cy="360"/>
              </p14:xfrm>
            </p:contentPart>
          </mc:Choice>
          <mc:Fallback xmlns="">
            <p:pic>
              <p:nvPicPr>
                <p:cNvPr id="23" name="Ink 22">
                  <a:extLst>
                    <a:ext uri="{FF2B5EF4-FFF2-40B4-BE49-F238E27FC236}">
                      <a16:creationId xmlns:a16="http://schemas.microsoft.com/office/drawing/2014/main" id="{6EDDE660-7BCF-251B-933F-A129268BDED2}"/>
                    </a:ext>
                  </a:extLst>
                </p:cNvPr>
                <p:cNvPicPr/>
                <p:nvPr/>
              </p:nvPicPr>
              <p:blipFill>
                <a:blip r:embed="rId29"/>
                <a:stretch>
                  <a:fillRect/>
                </a:stretch>
              </p:blipFill>
              <p:spPr>
                <a:xfrm>
                  <a:off x="3425533" y="1698158"/>
                  <a:ext cx="1314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4" name="Ink 23">
                  <a:extLst>
                    <a:ext uri="{FF2B5EF4-FFF2-40B4-BE49-F238E27FC236}">
                      <a16:creationId xmlns:a16="http://schemas.microsoft.com/office/drawing/2014/main" id="{B779EB6E-0C40-F693-4204-2E9922A60A08}"/>
                    </a:ext>
                  </a:extLst>
                </p14:cNvPr>
                <p14:cNvContentPartPr/>
                <p14:nvPr/>
              </p14:nvContentPartPr>
              <p14:xfrm>
                <a:off x="3272173" y="1780598"/>
                <a:ext cx="360" cy="360"/>
              </p14:xfrm>
            </p:contentPart>
          </mc:Choice>
          <mc:Fallback xmlns="">
            <p:pic>
              <p:nvPicPr>
                <p:cNvPr id="24" name="Ink 23">
                  <a:extLst>
                    <a:ext uri="{FF2B5EF4-FFF2-40B4-BE49-F238E27FC236}">
                      <a16:creationId xmlns:a16="http://schemas.microsoft.com/office/drawing/2014/main" id="{B779EB6E-0C40-F693-4204-2E9922A60A08}"/>
                    </a:ext>
                  </a:extLst>
                </p:cNvPr>
                <p:cNvPicPr/>
                <p:nvPr/>
              </p:nvPicPr>
              <p:blipFill>
                <a:blip r:embed="rId27"/>
                <a:stretch>
                  <a:fillRect/>
                </a:stretch>
              </p:blipFill>
              <p:spPr>
                <a:xfrm>
                  <a:off x="3209533" y="1717958"/>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5" name="Ink 24">
                  <a:extLst>
                    <a:ext uri="{FF2B5EF4-FFF2-40B4-BE49-F238E27FC236}">
                      <a16:creationId xmlns:a16="http://schemas.microsoft.com/office/drawing/2014/main" id="{F10BC289-ACEC-ABAC-3AA8-4ADBE3CAFAE3}"/>
                    </a:ext>
                  </a:extLst>
                </p14:cNvPr>
                <p14:cNvContentPartPr/>
                <p14:nvPr/>
              </p14:nvContentPartPr>
              <p14:xfrm>
                <a:off x="3311053" y="1780598"/>
                <a:ext cx="360" cy="360"/>
              </p14:xfrm>
            </p:contentPart>
          </mc:Choice>
          <mc:Fallback xmlns="">
            <p:pic>
              <p:nvPicPr>
                <p:cNvPr id="25" name="Ink 24">
                  <a:extLst>
                    <a:ext uri="{FF2B5EF4-FFF2-40B4-BE49-F238E27FC236}">
                      <a16:creationId xmlns:a16="http://schemas.microsoft.com/office/drawing/2014/main" id="{F10BC289-ACEC-ABAC-3AA8-4ADBE3CAFAE3}"/>
                    </a:ext>
                  </a:extLst>
                </p:cNvPr>
                <p:cNvPicPr/>
                <p:nvPr/>
              </p:nvPicPr>
              <p:blipFill>
                <a:blip r:embed="rId27"/>
                <a:stretch>
                  <a:fillRect/>
                </a:stretch>
              </p:blipFill>
              <p:spPr>
                <a:xfrm>
                  <a:off x="3248053" y="1717958"/>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7" name="Ink 26">
                  <a:extLst>
                    <a:ext uri="{FF2B5EF4-FFF2-40B4-BE49-F238E27FC236}">
                      <a16:creationId xmlns:a16="http://schemas.microsoft.com/office/drawing/2014/main" id="{49501450-D12E-FB01-0220-3061112E1B05}"/>
                    </a:ext>
                  </a:extLst>
                </p14:cNvPr>
                <p14:cNvContentPartPr/>
                <p14:nvPr/>
              </p14:nvContentPartPr>
              <p14:xfrm>
                <a:off x="2489533" y="1693478"/>
                <a:ext cx="1812960" cy="378000"/>
              </p14:xfrm>
            </p:contentPart>
          </mc:Choice>
          <mc:Fallback xmlns="">
            <p:pic>
              <p:nvPicPr>
                <p:cNvPr id="27" name="Ink 26">
                  <a:extLst>
                    <a:ext uri="{FF2B5EF4-FFF2-40B4-BE49-F238E27FC236}">
                      <a16:creationId xmlns:a16="http://schemas.microsoft.com/office/drawing/2014/main" id="{49501450-D12E-FB01-0220-3061112E1B05}"/>
                    </a:ext>
                  </a:extLst>
                </p:cNvPr>
                <p:cNvPicPr/>
                <p:nvPr/>
              </p:nvPicPr>
              <p:blipFill>
                <a:blip r:embed="rId33"/>
                <a:stretch>
                  <a:fillRect/>
                </a:stretch>
              </p:blipFill>
              <p:spPr>
                <a:xfrm>
                  <a:off x="2426893" y="1630838"/>
                  <a:ext cx="1938600" cy="503640"/>
                </a:xfrm>
                <a:prstGeom prst="rect">
                  <a:avLst/>
                </a:prstGeom>
              </p:spPr>
            </p:pic>
          </mc:Fallback>
        </mc:AlternateContent>
      </p:grpSp>
      <p:pic>
        <p:nvPicPr>
          <p:cNvPr id="32" name="Picture 31">
            <a:extLst>
              <a:ext uri="{FF2B5EF4-FFF2-40B4-BE49-F238E27FC236}">
                <a16:creationId xmlns:a16="http://schemas.microsoft.com/office/drawing/2014/main" id="{37F9E1AF-F1CE-9256-99C7-33E15013B6B9}"/>
              </a:ext>
            </a:extLst>
          </p:cNvPr>
          <p:cNvPicPr>
            <a:picLocks noChangeAspect="1"/>
          </p:cNvPicPr>
          <p:nvPr/>
        </p:nvPicPr>
        <p:blipFill>
          <a:blip r:embed="rId34"/>
          <a:stretch>
            <a:fillRect/>
          </a:stretch>
        </p:blipFill>
        <p:spPr>
          <a:xfrm>
            <a:off x="9988750" y="4332528"/>
            <a:ext cx="1648193" cy="319005"/>
          </a:xfrm>
          <a:prstGeom prst="rect">
            <a:avLst/>
          </a:prstGeom>
        </p:spPr>
      </p:pic>
      <mc:AlternateContent xmlns:mc="http://schemas.openxmlformats.org/markup-compatibility/2006" xmlns:p14="http://schemas.microsoft.com/office/powerpoint/2010/main">
        <mc:Choice Requires="p14">
          <p:contentPart p14:bwMode="auto" r:id="rId35">
            <p14:nvContentPartPr>
              <p14:cNvPr id="33" name="Ink 32">
                <a:extLst>
                  <a:ext uri="{FF2B5EF4-FFF2-40B4-BE49-F238E27FC236}">
                    <a16:creationId xmlns:a16="http://schemas.microsoft.com/office/drawing/2014/main" id="{4E2C300E-2873-5BF6-058B-56775C3DEF9D}"/>
                  </a:ext>
                </a:extLst>
              </p14:cNvPr>
              <p14:cNvContentPartPr/>
              <p14:nvPr/>
            </p14:nvContentPartPr>
            <p14:xfrm>
              <a:off x="1430773" y="4796678"/>
              <a:ext cx="1755000" cy="238320"/>
            </p14:xfrm>
          </p:contentPart>
        </mc:Choice>
        <mc:Fallback xmlns="">
          <p:pic>
            <p:nvPicPr>
              <p:cNvPr id="33" name="Ink 32">
                <a:extLst>
                  <a:ext uri="{FF2B5EF4-FFF2-40B4-BE49-F238E27FC236}">
                    <a16:creationId xmlns:a16="http://schemas.microsoft.com/office/drawing/2014/main" id="{4E2C300E-2873-5BF6-058B-56775C3DEF9D}"/>
                  </a:ext>
                </a:extLst>
              </p:cNvPr>
              <p:cNvPicPr/>
              <p:nvPr/>
            </p:nvPicPr>
            <p:blipFill>
              <a:blip r:embed="rId36"/>
              <a:stretch>
                <a:fillRect/>
              </a:stretch>
            </p:blipFill>
            <p:spPr>
              <a:xfrm>
                <a:off x="1368133" y="4734038"/>
                <a:ext cx="1880640" cy="363960"/>
              </a:xfrm>
              <a:prstGeom prst="rect">
                <a:avLst/>
              </a:prstGeom>
            </p:spPr>
          </p:pic>
        </mc:Fallback>
      </mc:AlternateContent>
    </p:spTree>
    <p:extLst>
      <p:ext uri="{BB962C8B-B14F-4D97-AF65-F5344CB8AC3E}">
        <p14:creationId xmlns:p14="http://schemas.microsoft.com/office/powerpoint/2010/main" val="30497367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D50917-1511-8194-D0CC-768AEB3D5500}"/>
            </a:ext>
          </a:extLst>
        </p:cNvPr>
        <p:cNvGrpSpPr/>
        <p:nvPr/>
      </p:nvGrpSpPr>
      <p:grpSpPr>
        <a:xfrm>
          <a:off x="0" y="0"/>
          <a:ext cx="0" cy="0"/>
          <a:chOff x="0" y="0"/>
          <a:chExt cx="0" cy="0"/>
        </a:xfrm>
      </p:grpSpPr>
      <p:pic>
        <p:nvPicPr>
          <p:cNvPr id="83" name="Picture 82">
            <a:extLst>
              <a:ext uri="{FF2B5EF4-FFF2-40B4-BE49-F238E27FC236}">
                <a16:creationId xmlns:a16="http://schemas.microsoft.com/office/drawing/2014/main" id="{19F0CC4B-77C0-D8AA-C741-23FA81CA50E2}"/>
              </a:ext>
            </a:extLst>
          </p:cNvPr>
          <p:cNvPicPr>
            <a:picLocks noChangeAspect="1"/>
          </p:cNvPicPr>
          <p:nvPr/>
        </p:nvPicPr>
        <p:blipFill>
          <a:blip r:embed="rId2"/>
          <a:stretch>
            <a:fillRect/>
          </a:stretch>
        </p:blipFill>
        <p:spPr>
          <a:xfrm>
            <a:off x="2209383" y="1132051"/>
            <a:ext cx="6715735" cy="5420990"/>
          </a:xfrm>
          <a:prstGeom prst="rect">
            <a:avLst/>
          </a:prstGeom>
        </p:spPr>
      </p:pic>
      <mc:AlternateContent xmlns:mc="http://schemas.openxmlformats.org/markup-compatibility/2006" xmlns:p14="http://schemas.microsoft.com/office/powerpoint/2010/main">
        <mc:Choice Requires="p14">
          <p:contentPart p14:bwMode="auto" r:id="rId3">
            <p14:nvContentPartPr>
              <p14:cNvPr id="12" name="Ink 11">
                <a:extLst>
                  <a:ext uri="{FF2B5EF4-FFF2-40B4-BE49-F238E27FC236}">
                    <a16:creationId xmlns:a16="http://schemas.microsoft.com/office/drawing/2014/main" id="{E8174DFC-C0E7-6038-A2DF-AD9F29096403}"/>
                  </a:ext>
                </a:extLst>
              </p14:cNvPr>
              <p14:cNvContentPartPr/>
              <p14:nvPr/>
            </p14:nvContentPartPr>
            <p14:xfrm>
              <a:off x="6763528" y="3513278"/>
              <a:ext cx="437400" cy="938880"/>
            </p14:xfrm>
          </p:contentPart>
        </mc:Choice>
        <mc:Fallback xmlns="">
          <p:pic>
            <p:nvPicPr>
              <p:cNvPr id="12" name="Ink 11">
                <a:extLst>
                  <a:ext uri="{FF2B5EF4-FFF2-40B4-BE49-F238E27FC236}">
                    <a16:creationId xmlns:a16="http://schemas.microsoft.com/office/drawing/2014/main" id="{3801CDE9-6895-7A73-F6B4-57C1027D982C}"/>
                  </a:ext>
                </a:extLst>
              </p:cNvPr>
              <p:cNvPicPr/>
              <p:nvPr/>
            </p:nvPicPr>
            <p:blipFill>
              <a:blip r:embed="rId92"/>
              <a:stretch>
                <a:fillRect/>
              </a:stretch>
            </p:blipFill>
            <p:spPr>
              <a:xfrm>
                <a:off x="6700888" y="3450638"/>
                <a:ext cx="563040" cy="1064520"/>
              </a:xfrm>
              <a:prstGeom prst="rect">
                <a:avLst/>
              </a:prstGeom>
            </p:spPr>
          </p:pic>
        </mc:Fallback>
      </mc:AlternateContent>
      <mc:AlternateContent xmlns:mc="http://schemas.openxmlformats.org/markup-compatibility/2006" xmlns:p14="http://schemas.microsoft.com/office/powerpoint/2010/main">
        <mc:Choice Requires="p14">
          <p:contentPart p14:bwMode="auto" r:id="rId93">
            <p14:nvContentPartPr>
              <p14:cNvPr id="88" name="Ink 87">
                <a:extLst>
                  <a:ext uri="{FF2B5EF4-FFF2-40B4-BE49-F238E27FC236}">
                    <a16:creationId xmlns:a16="http://schemas.microsoft.com/office/drawing/2014/main" id="{DB37FB75-DFC0-524D-7DB8-EF4BB7EFB85C}"/>
                  </a:ext>
                </a:extLst>
              </p14:cNvPr>
              <p14:cNvContentPartPr/>
              <p14:nvPr/>
            </p14:nvContentPartPr>
            <p14:xfrm>
              <a:off x="5318800" y="3896320"/>
              <a:ext cx="360" cy="360"/>
            </p14:xfrm>
          </p:contentPart>
        </mc:Choice>
        <mc:Fallback xmlns="">
          <p:pic>
            <p:nvPicPr>
              <p:cNvPr id="88" name="Ink 87">
                <a:extLst>
                  <a:ext uri="{FF2B5EF4-FFF2-40B4-BE49-F238E27FC236}">
                    <a16:creationId xmlns:a16="http://schemas.microsoft.com/office/drawing/2014/main" id="{EC578B5E-AD62-0DDE-965E-0AA3FD6F1E7F}"/>
                  </a:ext>
                </a:extLst>
              </p:cNvPr>
              <p:cNvPicPr/>
              <p:nvPr/>
            </p:nvPicPr>
            <p:blipFill>
              <a:blip r:embed="rId108"/>
              <a:stretch>
                <a:fillRect/>
              </a:stretch>
            </p:blipFill>
            <p:spPr>
              <a:xfrm>
                <a:off x="5255800" y="383332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09">
            <p14:nvContentPartPr>
              <p14:cNvPr id="2" name="Ink 1">
                <a:extLst>
                  <a:ext uri="{FF2B5EF4-FFF2-40B4-BE49-F238E27FC236}">
                    <a16:creationId xmlns:a16="http://schemas.microsoft.com/office/drawing/2014/main" id="{7B43F168-3F7C-32C3-C34A-312E5ABB07E0}"/>
                  </a:ext>
                </a:extLst>
              </p14:cNvPr>
              <p14:cNvContentPartPr/>
              <p14:nvPr/>
            </p14:nvContentPartPr>
            <p14:xfrm>
              <a:off x="4335557" y="1849344"/>
              <a:ext cx="2089440" cy="1598760"/>
            </p14:xfrm>
          </p:contentPart>
        </mc:Choice>
        <mc:Fallback xmlns="">
          <p:pic>
            <p:nvPicPr>
              <p:cNvPr id="2" name="Ink 1">
                <a:extLst>
                  <a:ext uri="{FF2B5EF4-FFF2-40B4-BE49-F238E27FC236}">
                    <a16:creationId xmlns:a16="http://schemas.microsoft.com/office/drawing/2014/main" id="{7B43F168-3F7C-32C3-C34A-312E5ABB07E0}"/>
                  </a:ext>
                </a:extLst>
              </p:cNvPr>
              <p:cNvPicPr/>
              <p:nvPr/>
            </p:nvPicPr>
            <p:blipFill>
              <a:blip r:embed="rId110"/>
              <a:stretch>
                <a:fillRect/>
              </a:stretch>
            </p:blipFill>
            <p:spPr>
              <a:xfrm>
                <a:off x="4272557" y="1786704"/>
                <a:ext cx="2215080" cy="1724400"/>
              </a:xfrm>
              <a:prstGeom prst="rect">
                <a:avLst/>
              </a:prstGeom>
            </p:spPr>
          </p:pic>
        </mc:Fallback>
      </mc:AlternateContent>
      <mc:AlternateContent xmlns:mc="http://schemas.openxmlformats.org/markup-compatibility/2006" xmlns:p14="http://schemas.microsoft.com/office/powerpoint/2010/main">
        <mc:Choice Requires="p14">
          <p:contentPart p14:bwMode="auto" r:id="rId111">
            <p14:nvContentPartPr>
              <p14:cNvPr id="3" name="Ink 2">
                <a:extLst>
                  <a:ext uri="{FF2B5EF4-FFF2-40B4-BE49-F238E27FC236}">
                    <a16:creationId xmlns:a16="http://schemas.microsoft.com/office/drawing/2014/main" id="{9DEF4A39-9616-8303-1955-8DCDDCD710B6}"/>
                  </a:ext>
                </a:extLst>
              </p14:cNvPr>
              <p14:cNvContentPartPr/>
              <p14:nvPr/>
            </p14:nvContentPartPr>
            <p14:xfrm>
              <a:off x="4446797" y="2210424"/>
              <a:ext cx="1384560" cy="379800"/>
            </p14:xfrm>
          </p:contentPart>
        </mc:Choice>
        <mc:Fallback xmlns="">
          <p:pic>
            <p:nvPicPr>
              <p:cNvPr id="3" name="Ink 2">
                <a:extLst>
                  <a:ext uri="{FF2B5EF4-FFF2-40B4-BE49-F238E27FC236}">
                    <a16:creationId xmlns:a16="http://schemas.microsoft.com/office/drawing/2014/main" id="{9DEF4A39-9616-8303-1955-8DCDDCD710B6}"/>
                  </a:ext>
                </a:extLst>
              </p:cNvPr>
              <p:cNvPicPr/>
              <p:nvPr/>
            </p:nvPicPr>
            <p:blipFill>
              <a:blip r:embed="rId112"/>
              <a:stretch>
                <a:fillRect/>
              </a:stretch>
            </p:blipFill>
            <p:spPr>
              <a:xfrm>
                <a:off x="4384157" y="2147424"/>
                <a:ext cx="1510200" cy="505440"/>
              </a:xfrm>
              <a:prstGeom prst="rect">
                <a:avLst/>
              </a:prstGeom>
            </p:spPr>
          </p:pic>
        </mc:Fallback>
      </mc:AlternateContent>
      <mc:AlternateContent xmlns:mc="http://schemas.openxmlformats.org/markup-compatibility/2006" xmlns:p14="http://schemas.microsoft.com/office/powerpoint/2010/main">
        <mc:Choice Requires="p14">
          <p:contentPart p14:bwMode="auto" r:id="rId113">
            <p14:nvContentPartPr>
              <p14:cNvPr id="53" name="Ink 52">
                <a:extLst>
                  <a:ext uri="{FF2B5EF4-FFF2-40B4-BE49-F238E27FC236}">
                    <a16:creationId xmlns:a16="http://schemas.microsoft.com/office/drawing/2014/main" id="{76A2CE88-31DB-F82D-BF88-3BE00D78DD43}"/>
                  </a:ext>
                </a:extLst>
              </p14:cNvPr>
              <p14:cNvContentPartPr/>
              <p14:nvPr/>
            </p14:nvContentPartPr>
            <p14:xfrm>
              <a:off x="5282640" y="3347700"/>
              <a:ext cx="1157400" cy="242280"/>
            </p14:xfrm>
          </p:contentPart>
        </mc:Choice>
        <mc:Fallback xmlns="">
          <p:pic>
            <p:nvPicPr>
              <p:cNvPr id="53" name="Ink 52">
                <a:extLst>
                  <a:ext uri="{FF2B5EF4-FFF2-40B4-BE49-F238E27FC236}">
                    <a16:creationId xmlns:a16="http://schemas.microsoft.com/office/drawing/2014/main" id="{76A2CE88-31DB-F82D-BF88-3BE00D78DD43}"/>
                  </a:ext>
                </a:extLst>
              </p:cNvPr>
              <p:cNvPicPr/>
              <p:nvPr/>
            </p:nvPicPr>
            <p:blipFill>
              <a:blip r:embed="rId114"/>
              <a:stretch>
                <a:fillRect/>
              </a:stretch>
            </p:blipFill>
            <p:spPr>
              <a:xfrm>
                <a:off x="5220000" y="3284700"/>
                <a:ext cx="1283040" cy="367920"/>
              </a:xfrm>
              <a:prstGeom prst="rect">
                <a:avLst/>
              </a:prstGeom>
            </p:spPr>
          </p:pic>
        </mc:Fallback>
      </mc:AlternateContent>
      <mc:AlternateContent xmlns:mc="http://schemas.openxmlformats.org/markup-compatibility/2006" xmlns:p14="http://schemas.microsoft.com/office/powerpoint/2010/main">
        <mc:Choice Requires="p14">
          <p:contentPart p14:bwMode="auto" r:id="rId115">
            <p14:nvContentPartPr>
              <p14:cNvPr id="72" name="Ink 71">
                <a:extLst>
                  <a:ext uri="{FF2B5EF4-FFF2-40B4-BE49-F238E27FC236}">
                    <a16:creationId xmlns:a16="http://schemas.microsoft.com/office/drawing/2014/main" id="{51A17CA3-FE53-C145-25D5-624061E16E9A}"/>
                  </a:ext>
                </a:extLst>
              </p14:cNvPr>
              <p14:cNvContentPartPr/>
              <p14:nvPr/>
            </p14:nvContentPartPr>
            <p14:xfrm>
              <a:off x="4414320" y="3242220"/>
              <a:ext cx="739440" cy="336960"/>
            </p14:xfrm>
          </p:contentPart>
        </mc:Choice>
        <mc:Fallback xmlns="">
          <p:pic>
            <p:nvPicPr>
              <p:cNvPr id="72" name="Ink 71">
                <a:extLst>
                  <a:ext uri="{FF2B5EF4-FFF2-40B4-BE49-F238E27FC236}">
                    <a16:creationId xmlns:a16="http://schemas.microsoft.com/office/drawing/2014/main" id="{51A17CA3-FE53-C145-25D5-624061E16E9A}"/>
                  </a:ext>
                </a:extLst>
              </p:cNvPr>
              <p:cNvPicPr/>
              <p:nvPr/>
            </p:nvPicPr>
            <p:blipFill>
              <a:blip r:embed="rId116"/>
              <a:stretch>
                <a:fillRect/>
              </a:stretch>
            </p:blipFill>
            <p:spPr>
              <a:xfrm>
                <a:off x="4351320" y="3179580"/>
                <a:ext cx="865080" cy="462600"/>
              </a:xfrm>
              <a:prstGeom prst="rect">
                <a:avLst/>
              </a:prstGeom>
            </p:spPr>
          </p:pic>
        </mc:Fallback>
      </mc:AlternateContent>
      <mc:AlternateContent xmlns:mc="http://schemas.openxmlformats.org/markup-compatibility/2006" xmlns:p14="http://schemas.microsoft.com/office/powerpoint/2010/main">
        <mc:Choice Requires="p14">
          <p:contentPart p14:bwMode="auto" r:id="rId117">
            <p14:nvContentPartPr>
              <p14:cNvPr id="57" name="Ink 56">
                <a:extLst>
                  <a:ext uri="{FF2B5EF4-FFF2-40B4-BE49-F238E27FC236}">
                    <a16:creationId xmlns:a16="http://schemas.microsoft.com/office/drawing/2014/main" id="{16D90409-CBAA-6ADB-432B-CCA2F134A0E7}"/>
                  </a:ext>
                </a:extLst>
              </p14:cNvPr>
              <p14:cNvContentPartPr/>
              <p14:nvPr/>
            </p14:nvContentPartPr>
            <p14:xfrm>
              <a:off x="5685120" y="2887260"/>
              <a:ext cx="991800" cy="763200"/>
            </p14:xfrm>
          </p:contentPart>
        </mc:Choice>
        <mc:Fallback xmlns="">
          <p:pic>
            <p:nvPicPr>
              <p:cNvPr id="57" name="Ink 56">
                <a:extLst>
                  <a:ext uri="{FF2B5EF4-FFF2-40B4-BE49-F238E27FC236}">
                    <a16:creationId xmlns:a16="http://schemas.microsoft.com/office/drawing/2014/main" id="{16D90409-CBAA-6ADB-432B-CCA2F134A0E7}"/>
                  </a:ext>
                </a:extLst>
              </p:cNvPr>
              <p:cNvPicPr/>
              <p:nvPr/>
            </p:nvPicPr>
            <p:blipFill>
              <a:blip r:embed="rId118"/>
              <a:stretch>
                <a:fillRect/>
              </a:stretch>
            </p:blipFill>
            <p:spPr>
              <a:xfrm>
                <a:off x="5622480" y="2824620"/>
                <a:ext cx="1117440" cy="888840"/>
              </a:xfrm>
              <a:prstGeom prst="rect">
                <a:avLst/>
              </a:prstGeom>
            </p:spPr>
          </p:pic>
        </mc:Fallback>
      </mc:AlternateContent>
      <mc:AlternateContent xmlns:mc="http://schemas.openxmlformats.org/markup-compatibility/2006" xmlns:p14="http://schemas.microsoft.com/office/powerpoint/2010/main">
        <mc:Choice Requires="p14">
          <p:contentPart p14:bwMode="auto" r:id="rId119">
            <p14:nvContentPartPr>
              <p14:cNvPr id="62" name="Ink 61">
                <a:extLst>
                  <a:ext uri="{FF2B5EF4-FFF2-40B4-BE49-F238E27FC236}">
                    <a16:creationId xmlns:a16="http://schemas.microsoft.com/office/drawing/2014/main" id="{80B17426-3D04-0288-8943-8B013FB0F2A1}"/>
                  </a:ext>
                </a:extLst>
              </p14:cNvPr>
              <p14:cNvContentPartPr/>
              <p14:nvPr/>
            </p14:nvContentPartPr>
            <p14:xfrm>
              <a:off x="4284000" y="2869980"/>
              <a:ext cx="1362600" cy="71640"/>
            </p14:xfrm>
          </p:contentPart>
        </mc:Choice>
        <mc:Fallback xmlns="">
          <p:pic>
            <p:nvPicPr>
              <p:cNvPr id="62" name="Ink 61">
                <a:extLst>
                  <a:ext uri="{FF2B5EF4-FFF2-40B4-BE49-F238E27FC236}">
                    <a16:creationId xmlns:a16="http://schemas.microsoft.com/office/drawing/2014/main" id="{80B17426-3D04-0288-8943-8B013FB0F2A1}"/>
                  </a:ext>
                </a:extLst>
              </p:cNvPr>
              <p:cNvPicPr/>
              <p:nvPr/>
            </p:nvPicPr>
            <p:blipFill>
              <a:blip r:embed="rId120"/>
              <a:stretch>
                <a:fillRect/>
              </a:stretch>
            </p:blipFill>
            <p:spPr>
              <a:xfrm>
                <a:off x="4221360" y="2806980"/>
                <a:ext cx="1488240" cy="197280"/>
              </a:xfrm>
              <a:prstGeom prst="rect">
                <a:avLst/>
              </a:prstGeom>
            </p:spPr>
          </p:pic>
        </mc:Fallback>
      </mc:AlternateContent>
      <mc:AlternateContent xmlns:mc="http://schemas.openxmlformats.org/markup-compatibility/2006" xmlns:p14="http://schemas.microsoft.com/office/powerpoint/2010/main">
        <mc:Choice Requires="p14">
          <p:contentPart p14:bwMode="auto" r:id="rId121">
            <p14:nvContentPartPr>
              <p14:cNvPr id="63" name="Ink 62">
                <a:extLst>
                  <a:ext uri="{FF2B5EF4-FFF2-40B4-BE49-F238E27FC236}">
                    <a16:creationId xmlns:a16="http://schemas.microsoft.com/office/drawing/2014/main" id="{10DFD80E-194D-8724-F1B5-9E842FC8CD15}"/>
                  </a:ext>
                </a:extLst>
              </p14:cNvPr>
              <p14:cNvContentPartPr/>
              <p14:nvPr/>
            </p14:nvContentPartPr>
            <p14:xfrm>
              <a:off x="5139000" y="3001740"/>
              <a:ext cx="561960" cy="326520"/>
            </p14:xfrm>
          </p:contentPart>
        </mc:Choice>
        <mc:Fallback xmlns="">
          <p:pic>
            <p:nvPicPr>
              <p:cNvPr id="63" name="Ink 62">
                <a:extLst>
                  <a:ext uri="{FF2B5EF4-FFF2-40B4-BE49-F238E27FC236}">
                    <a16:creationId xmlns:a16="http://schemas.microsoft.com/office/drawing/2014/main" id="{10DFD80E-194D-8724-F1B5-9E842FC8CD15}"/>
                  </a:ext>
                </a:extLst>
              </p:cNvPr>
              <p:cNvPicPr/>
              <p:nvPr/>
            </p:nvPicPr>
            <p:blipFill>
              <a:blip r:embed="rId122"/>
              <a:stretch>
                <a:fillRect/>
              </a:stretch>
            </p:blipFill>
            <p:spPr>
              <a:xfrm>
                <a:off x="5076360" y="2939100"/>
                <a:ext cx="687600" cy="452160"/>
              </a:xfrm>
              <a:prstGeom prst="rect">
                <a:avLst/>
              </a:prstGeom>
            </p:spPr>
          </p:pic>
        </mc:Fallback>
      </mc:AlternateContent>
      <mc:AlternateContent xmlns:mc="http://schemas.openxmlformats.org/markup-compatibility/2006" xmlns:p14="http://schemas.microsoft.com/office/powerpoint/2010/main">
        <mc:Choice Requires="p14">
          <p:contentPart p14:bwMode="auto" r:id="rId123">
            <p14:nvContentPartPr>
              <p14:cNvPr id="80" name="Ink 79">
                <a:extLst>
                  <a:ext uri="{FF2B5EF4-FFF2-40B4-BE49-F238E27FC236}">
                    <a16:creationId xmlns:a16="http://schemas.microsoft.com/office/drawing/2014/main" id="{3299F55A-F7EF-38DC-6C7C-874A1F84CE39}"/>
                  </a:ext>
                </a:extLst>
              </p14:cNvPr>
              <p14:cNvContentPartPr/>
              <p14:nvPr/>
            </p14:nvContentPartPr>
            <p14:xfrm>
              <a:off x="4241160" y="3382260"/>
              <a:ext cx="1119240" cy="310320"/>
            </p14:xfrm>
          </p:contentPart>
        </mc:Choice>
        <mc:Fallback xmlns="">
          <p:pic>
            <p:nvPicPr>
              <p:cNvPr id="80" name="Ink 79">
                <a:extLst>
                  <a:ext uri="{FF2B5EF4-FFF2-40B4-BE49-F238E27FC236}">
                    <a16:creationId xmlns:a16="http://schemas.microsoft.com/office/drawing/2014/main" id="{3299F55A-F7EF-38DC-6C7C-874A1F84CE39}"/>
                  </a:ext>
                </a:extLst>
              </p:cNvPr>
              <p:cNvPicPr/>
              <p:nvPr/>
            </p:nvPicPr>
            <p:blipFill>
              <a:blip r:embed="rId124"/>
              <a:stretch>
                <a:fillRect/>
              </a:stretch>
            </p:blipFill>
            <p:spPr>
              <a:xfrm>
                <a:off x="4178520" y="3319260"/>
                <a:ext cx="1244880" cy="435960"/>
              </a:xfrm>
              <a:prstGeom prst="rect">
                <a:avLst/>
              </a:prstGeom>
            </p:spPr>
          </p:pic>
        </mc:Fallback>
      </mc:AlternateContent>
      <mc:AlternateContent xmlns:mc="http://schemas.openxmlformats.org/markup-compatibility/2006" xmlns:p14="http://schemas.microsoft.com/office/powerpoint/2010/main">
        <mc:Choice Requires="p14">
          <p:contentPart p14:bwMode="auto" r:id="rId125">
            <p14:nvContentPartPr>
              <p14:cNvPr id="84" name="Ink 83">
                <a:extLst>
                  <a:ext uri="{FF2B5EF4-FFF2-40B4-BE49-F238E27FC236}">
                    <a16:creationId xmlns:a16="http://schemas.microsoft.com/office/drawing/2014/main" id="{812EDB57-A4F9-6966-C3BE-181F24831D20}"/>
                  </a:ext>
                </a:extLst>
              </p14:cNvPr>
              <p14:cNvContentPartPr/>
              <p14:nvPr/>
            </p14:nvContentPartPr>
            <p14:xfrm>
              <a:off x="4212720" y="2290020"/>
              <a:ext cx="773640" cy="369360"/>
            </p14:xfrm>
          </p:contentPart>
        </mc:Choice>
        <mc:Fallback xmlns="">
          <p:pic>
            <p:nvPicPr>
              <p:cNvPr id="84" name="Ink 83">
                <a:extLst>
                  <a:ext uri="{FF2B5EF4-FFF2-40B4-BE49-F238E27FC236}">
                    <a16:creationId xmlns:a16="http://schemas.microsoft.com/office/drawing/2014/main" id="{812EDB57-A4F9-6966-C3BE-181F24831D20}"/>
                  </a:ext>
                </a:extLst>
              </p:cNvPr>
              <p:cNvPicPr/>
              <p:nvPr/>
            </p:nvPicPr>
            <p:blipFill>
              <a:blip r:embed="rId126"/>
              <a:stretch>
                <a:fillRect/>
              </a:stretch>
            </p:blipFill>
            <p:spPr>
              <a:xfrm>
                <a:off x="4150080" y="2227020"/>
                <a:ext cx="899280" cy="495000"/>
              </a:xfrm>
              <a:prstGeom prst="rect">
                <a:avLst/>
              </a:prstGeom>
            </p:spPr>
          </p:pic>
        </mc:Fallback>
      </mc:AlternateContent>
      <mc:AlternateContent xmlns:mc="http://schemas.openxmlformats.org/markup-compatibility/2006" xmlns:p14="http://schemas.microsoft.com/office/powerpoint/2010/main">
        <mc:Choice Requires="p14">
          <p:contentPart p14:bwMode="auto" r:id="rId127">
            <p14:nvContentPartPr>
              <p14:cNvPr id="100" name="Ink 99">
                <a:extLst>
                  <a:ext uri="{FF2B5EF4-FFF2-40B4-BE49-F238E27FC236}">
                    <a16:creationId xmlns:a16="http://schemas.microsoft.com/office/drawing/2014/main" id="{D039DB70-A0A2-6151-158E-3DE4D1069059}"/>
                  </a:ext>
                </a:extLst>
              </p14:cNvPr>
              <p14:cNvContentPartPr/>
              <p14:nvPr/>
            </p14:nvContentPartPr>
            <p14:xfrm>
              <a:off x="5571000" y="1790500"/>
              <a:ext cx="961200" cy="263160"/>
            </p14:xfrm>
          </p:contentPart>
        </mc:Choice>
        <mc:Fallback xmlns="">
          <p:pic>
            <p:nvPicPr>
              <p:cNvPr id="100" name="Ink 99">
                <a:extLst>
                  <a:ext uri="{FF2B5EF4-FFF2-40B4-BE49-F238E27FC236}">
                    <a16:creationId xmlns:a16="http://schemas.microsoft.com/office/drawing/2014/main" id="{D039DB70-A0A2-6151-158E-3DE4D1069059}"/>
                  </a:ext>
                </a:extLst>
              </p:cNvPr>
              <p:cNvPicPr/>
              <p:nvPr/>
            </p:nvPicPr>
            <p:blipFill>
              <a:blip r:embed="rId128"/>
              <a:stretch>
                <a:fillRect/>
              </a:stretch>
            </p:blipFill>
            <p:spPr>
              <a:xfrm>
                <a:off x="5508000" y="1727500"/>
                <a:ext cx="1086840" cy="388800"/>
              </a:xfrm>
              <a:prstGeom prst="rect">
                <a:avLst/>
              </a:prstGeom>
            </p:spPr>
          </p:pic>
        </mc:Fallback>
      </mc:AlternateContent>
      <p:grpSp>
        <p:nvGrpSpPr>
          <p:cNvPr id="103" name="Group 102">
            <a:extLst>
              <a:ext uri="{FF2B5EF4-FFF2-40B4-BE49-F238E27FC236}">
                <a16:creationId xmlns:a16="http://schemas.microsoft.com/office/drawing/2014/main" id="{E63BC99B-D2F3-F131-AF48-CB23A6D4EBDA}"/>
              </a:ext>
            </a:extLst>
          </p:cNvPr>
          <p:cNvGrpSpPr/>
          <p:nvPr/>
        </p:nvGrpSpPr>
        <p:grpSpPr>
          <a:xfrm>
            <a:off x="4269600" y="1815700"/>
            <a:ext cx="2405880" cy="792920"/>
            <a:chOff x="4269600" y="1815700"/>
            <a:chExt cx="2405880" cy="792920"/>
          </a:xfrm>
        </p:grpSpPr>
        <mc:AlternateContent xmlns:mc="http://schemas.openxmlformats.org/markup-compatibility/2006" xmlns:p14="http://schemas.microsoft.com/office/powerpoint/2010/main">
          <mc:Choice Requires="p14">
            <p:contentPart p14:bwMode="auto" r:id="rId129">
              <p14:nvContentPartPr>
                <p14:cNvPr id="86" name="Ink 85">
                  <a:extLst>
                    <a:ext uri="{FF2B5EF4-FFF2-40B4-BE49-F238E27FC236}">
                      <a16:creationId xmlns:a16="http://schemas.microsoft.com/office/drawing/2014/main" id="{6F9A5C47-5C88-D07C-15DB-C00917AB4449}"/>
                    </a:ext>
                  </a:extLst>
                </p14:cNvPr>
                <p14:cNvContentPartPr/>
                <p14:nvPr/>
              </p14:nvContentPartPr>
              <p14:xfrm>
                <a:off x="4269600" y="2343300"/>
                <a:ext cx="2021040" cy="265320"/>
              </p14:xfrm>
            </p:contentPart>
          </mc:Choice>
          <mc:Fallback xmlns="">
            <p:pic>
              <p:nvPicPr>
                <p:cNvPr id="86" name="Ink 85">
                  <a:extLst>
                    <a:ext uri="{FF2B5EF4-FFF2-40B4-BE49-F238E27FC236}">
                      <a16:creationId xmlns:a16="http://schemas.microsoft.com/office/drawing/2014/main" id="{6F9A5C47-5C88-D07C-15DB-C00917AB4449}"/>
                    </a:ext>
                  </a:extLst>
                </p:cNvPr>
                <p:cNvPicPr/>
                <p:nvPr/>
              </p:nvPicPr>
              <p:blipFill>
                <a:blip r:embed="rId130"/>
                <a:stretch>
                  <a:fillRect/>
                </a:stretch>
              </p:blipFill>
              <p:spPr>
                <a:xfrm>
                  <a:off x="4206960" y="2280300"/>
                  <a:ext cx="2146680" cy="390960"/>
                </a:xfrm>
                <a:prstGeom prst="rect">
                  <a:avLst/>
                </a:prstGeom>
              </p:spPr>
            </p:pic>
          </mc:Fallback>
        </mc:AlternateContent>
        <mc:AlternateContent xmlns:mc="http://schemas.openxmlformats.org/markup-compatibility/2006" xmlns:p14="http://schemas.microsoft.com/office/powerpoint/2010/main">
          <mc:Choice Requires="p14">
            <p:contentPart p14:bwMode="auto" r:id="rId131">
              <p14:nvContentPartPr>
                <p14:cNvPr id="87" name="Ink 86">
                  <a:extLst>
                    <a:ext uri="{FF2B5EF4-FFF2-40B4-BE49-F238E27FC236}">
                      <a16:creationId xmlns:a16="http://schemas.microsoft.com/office/drawing/2014/main" id="{8AC740B2-E117-81AD-D864-131D330FB2E5}"/>
                    </a:ext>
                  </a:extLst>
                </p14:cNvPr>
                <p14:cNvContentPartPr/>
                <p14:nvPr/>
              </p14:nvContentPartPr>
              <p14:xfrm>
                <a:off x="6234120" y="2110380"/>
                <a:ext cx="441360" cy="425160"/>
              </p14:xfrm>
            </p:contentPart>
          </mc:Choice>
          <mc:Fallback xmlns="">
            <p:pic>
              <p:nvPicPr>
                <p:cNvPr id="87" name="Ink 86">
                  <a:extLst>
                    <a:ext uri="{FF2B5EF4-FFF2-40B4-BE49-F238E27FC236}">
                      <a16:creationId xmlns:a16="http://schemas.microsoft.com/office/drawing/2014/main" id="{8AC740B2-E117-81AD-D864-131D330FB2E5}"/>
                    </a:ext>
                  </a:extLst>
                </p:cNvPr>
                <p:cNvPicPr/>
                <p:nvPr/>
              </p:nvPicPr>
              <p:blipFill>
                <a:blip r:embed="rId132"/>
                <a:stretch>
                  <a:fillRect/>
                </a:stretch>
              </p:blipFill>
              <p:spPr>
                <a:xfrm>
                  <a:off x="6171480" y="2047740"/>
                  <a:ext cx="567000" cy="550800"/>
                </a:xfrm>
                <a:prstGeom prst="rect">
                  <a:avLst/>
                </a:prstGeom>
              </p:spPr>
            </p:pic>
          </mc:Fallback>
        </mc:AlternateContent>
        <mc:AlternateContent xmlns:mc="http://schemas.openxmlformats.org/markup-compatibility/2006" xmlns:p14="http://schemas.microsoft.com/office/powerpoint/2010/main">
          <mc:Choice Requires="p14">
            <p:contentPart p14:bwMode="auto" r:id="rId133">
              <p14:nvContentPartPr>
                <p14:cNvPr id="91" name="Ink 90">
                  <a:extLst>
                    <a:ext uri="{FF2B5EF4-FFF2-40B4-BE49-F238E27FC236}">
                      <a16:creationId xmlns:a16="http://schemas.microsoft.com/office/drawing/2014/main" id="{8B92F023-F591-A74A-13A8-A567948611C3}"/>
                    </a:ext>
                  </a:extLst>
                </p14:cNvPr>
                <p14:cNvContentPartPr/>
                <p14:nvPr/>
              </p14:nvContentPartPr>
              <p14:xfrm>
                <a:off x="5223600" y="2137380"/>
                <a:ext cx="321840" cy="158040"/>
              </p14:xfrm>
            </p:contentPart>
          </mc:Choice>
          <mc:Fallback xmlns="">
            <p:pic>
              <p:nvPicPr>
                <p:cNvPr id="91" name="Ink 90">
                  <a:extLst>
                    <a:ext uri="{FF2B5EF4-FFF2-40B4-BE49-F238E27FC236}">
                      <a16:creationId xmlns:a16="http://schemas.microsoft.com/office/drawing/2014/main" id="{8B92F023-F591-A74A-13A8-A567948611C3}"/>
                    </a:ext>
                  </a:extLst>
                </p:cNvPr>
                <p:cNvPicPr/>
                <p:nvPr/>
              </p:nvPicPr>
              <p:blipFill>
                <a:blip r:embed="rId134"/>
                <a:stretch>
                  <a:fillRect/>
                </a:stretch>
              </p:blipFill>
              <p:spPr>
                <a:xfrm>
                  <a:off x="5160960" y="2074740"/>
                  <a:ext cx="447480" cy="283680"/>
                </a:xfrm>
                <a:prstGeom prst="rect">
                  <a:avLst/>
                </a:prstGeom>
              </p:spPr>
            </p:pic>
          </mc:Fallback>
        </mc:AlternateContent>
        <mc:AlternateContent xmlns:mc="http://schemas.openxmlformats.org/markup-compatibility/2006" xmlns:p14="http://schemas.microsoft.com/office/powerpoint/2010/main">
          <mc:Choice Requires="p14">
            <p:contentPart p14:bwMode="auto" r:id="rId135">
              <p14:nvContentPartPr>
                <p14:cNvPr id="101" name="Ink 100">
                  <a:extLst>
                    <a:ext uri="{FF2B5EF4-FFF2-40B4-BE49-F238E27FC236}">
                      <a16:creationId xmlns:a16="http://schemas.microsoft.com/office/drawing/2014/main" id="{CB3F770F-2F9B-E600-C26D-B5C03B6E210F}"/>
                    </a:ext>
                  </a:extLst>
                </p14:cNvPr>
                <p14:cNvContentPartPr/>
                <p14:nvPr/>
              </p14:nvContentPartPr>
              <p14:xfrm>
                <a:off x="5854680" y="1815700"/>
                <a:ext cx="816480" cy="19080"/>
              </p14:xfrm>
            </p:contentPart>
          </mc:Choice>
          <mc:Fallback xmlns="">
            <p:pic>
              <p:nvPicPr>
                <p:cNvPr id="101" name="Ink 100">
                  <a:extLst>
                    <a:ext uri="{FF2B5EF4-FFF2-40B4-BE49-F238E27FC236}">
                      <a16:creationId xmlns:a16="http://schemas.microsoft.com/office/drawing/2014/main" id="{CB3F770F-2F9B-E600-C26D-B5C03B6E210F}"/>
                    </a:ext>
                  </a:extLst>
                </p:cNvPr>
                <p:cNvPicPr/>
                <p:nvPr/>
              </p:nvPicPr>
              <p:blipFill>
                <a:blip r:embed="rId136"/>
                <a:stretch>
                  <a:fillRect/>
                </a:stretch>
              </p:blipFill>
              <p:spPr>
                <a:xfrm>
                  <a:off x="5791680" y="1753060"/>
                  <a:ext cx="942120" cy="144720"/>
                </a:xfrm>
                <a:prstGeom prst="rect">
                  <a:avLst/>
                </a:prstGeom>
              </p:spPr>
            </p:pic>
          </mc:Fallback>
        </mc:AlternateContent>
        <mc:AlternateContent xmlns:mc="http://schemas.openxmlformats.org/markup-compatibility/2006" xmlns:p14="http://schemas.microsoft.com/office/powerpoint/2010/main">
          <mc:Choice Requires="p14">
            <p:contentPart p14:bwMode="auto" r:id="rId137">
              <p14:nvContentPartPr>
                <p14:cNvPr id="102" name="Ink 101">
                  <a:extLst>
                    <a:ext uri="{FF2B5EF4-FFF2-40B4-BE49-F238E27FC236}">
                      <a16:creationId xmlns:a16="http://schemas.microsoft.com/office/drawing/2014/main" id="{DAC2DC52-E238-3A20-673B-71A9730EEE2A}"/>
                    </a:ext>
                  </a:extLst>
                </p14:cNvPr>
                <p14:cNvContentPartPr/>
                <p14:nvPr/>
              </p14:nvContentPartPr>
              <p14:xfrm>
                <a:off x="6608160" y="1824700"/>
                <a:ext cx="55440" cy="212400"/>
              </p14:xfrm>
            </p:contentPart>
          </mc:Choice>
          <mc:Fallback xmlns="">
            <p:pic>
              <p:nvPicPr>
                <p:cNvPr id="102" name="Ink 101">
                  <a:extLst>
                    <a:ext uri="{FF2B5EF4-FFF2-40B4-BE49-F238E27FC236}">
                      <a16:creationId xmlns:a16="http://schemas.microsoft.com/office/drawing/2014/main" id="{DAC2DC52-E238-3A20-673B-71A9730EEE2A}"/>
                    </a:ext>
                  </a:extLst>
                </p:cNvPr>
                <p:cNvPicPr/>
                <p:nvPr/>
              </p:nvPicPr>
              <p:blipFill>
                <a:blip r:embed="rId138"/>
                <a:stretch>
                  <a:fillRect/>
                </a:stretch>
              </p:blipFill>
              <p:spPr>
                <a:xfrm>
                  <a:off x="6545160" y="1762060"/>
                  <a:ext cx="181080" cy="3380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39">
            <p14:nvContentPartPr>
              <p14:cNvPr id="104" name="Ink 103">
                <a:extLst>
                  <a:ext uri="{FF2B5EF4-FFF2-40B4-BE49-F238E27FC236}">
                    <a16:creationId xmlns:a16="http://schemas.microsoft.com/office/drawing/2014/main" id="{F882B1B4-2F8A-0BBC-24AD-04D7DD3867BC}"/>
                  </a:ext>
                </a:extLst>
              </p14:cNvPr>
              <p14:cNvContentPartPr/>
              <p14:nvPr/>
            </p14:nvContentPartPr>
            <p14:xfrm>
              <a:off x="4539960" y="1799140"/>
              <a:ext cx="798480" cy="70560"/>
            </p14:xfrm>
          </p:contentPart>
        </mc:Choice>
        <mc:Fallback xmlns="">
          <p:pic>
            <p:nvPicPr>
              <p:cNvPr id="104" name="Ink 103">
                <a:extLst>
                  <a:ext uri="{FF2B5EF4-FFF2-40B4-BE49-F238E27FC236}">
                    <a16:creationId xmlns:a16="http://schemas.microsoft.com/office/drawing/2014/main" id="{F882B1B4-2F8A-0BBC-24AD-04D7DD3867BC}"/>
                  </a:ext>
                </a:extLst>
              </p:cNvPr>
              <p:cNvPicPr/>
              <p:nvPr/>
            </p:nvPicPr>
            <p:blipFill>
              <a:blip r:embed="rId140"/>
              <a:stretch>
                <a:fillRect/>
              </a:stretch>
            </p:blipFill>
            <p:spPr>
              <a:xfrm>
                <a:off x="4477320" y="1736140"/>
                <a:ext cx="924120" cy="196200"/>
              </a:xfrm>
              <a:prstGeom prst="rect">
                <a:avLst/>
              </a:prstGeom>
            </p:spPr>
          </p:pic>
        </mc:Fallback>
      </mc:AlternateContent>
      <mc:AlternateContent xmlns:mc="http://schemas.openxmlformats.org/markup-compatibility/2006" xmlns:p14="http://schemas.microsoft.com/office/powerpoint/2010/main">
        <mc:Choice Requires="p14">
          <p:contentPart p14:bwMode="auto" r:id="rId141">
            <p14:nvContentPartPr>
              <p14:cNvPr id="107" name="Ink 106">
                <a:extLst>
                  <a:ext uri="{FF2B5EF4-FFF2-40B4-BE49-F238E27FC236}">
                    <a16:creationId xmlns:a16="http://schemas.microsoft.com/office/drawing/2014/main" id="{714EF1C7-DC28-A2BF-74F6-564FFCBCF0D6}"/>
                  </a:ext>
                </a:extLst>
              </p14:cNvPr>
              <p14:cNvContentPartPr/>
              <p14:nvPr/>
            </p14:nvContentPartPr>
            <p14:xfrm>
              <a:off x="4287960" y="1922260"/>
              <a:ext cx="38520" cy="177480"/>
            </p14:xfrm>
          </p:contentPart>
        </mc:Choice>
        <mc:Fallback xmlns="">
          <p:pic>
            <p:nvPicPr>
              <p:cNvPr id="107" name="Ink 106">
                <a:extLst>
                  <a:ext uri="{FF2B5EF4-FFF2-40B4-BE49-F238E27FC236}">
                    <a16:creationId xmlns:a16="http://schemas.microsoft.com/office/drawing/2014/main" id="{714EF1C7-DC28-A2BF-74F6-564FFCBCF0D6}"/>
                  </a:ext>
                </a:extLst>
              </p:cNvPr>
              <p:cNvPicPr/>
              <p:nvPr/>
            </p:nvPicPr>
            <p:blipFill>
              <a:blip r:embed="rId142"/>
              <a:stretch>
                <a:fillRect/>
              </a:stretch>
            </p:blipFill>
            <p:spPr>
              <a:xfrm>
                <a:off x="4225320" y="1859620"/>
                <a:ext cx="164160" cy="303120"/>
              </a:xfrm>
              <a:prstGeom prst="rect">
                <a:avLst/>
              </a:prstGeom>
            </p:spPr>
          </p:pic>
        </mc:Fallback>
      </mc:AlternateContent>
      <p:grpSp>
        <p:nvGrpSpPr>
          <p:cNvPr id="115" name="Group 114">
            <a:extLst>
              <a:ext uri="{FF2B5EF4-FFF2-40B4-BE49-F238E27FC236}">
                <a16:creationId xmlns:a16="http://schemas.microsoft.com/office/drawing/2014/main" id="{8266B776-5D61-C841-034B-664EC80715F5}"/>
              </a:ext>
            </a:extLst>
          </p:cNvPr>
          <p:cNvGrpSpPr/>
          <p:nvPr/>
        </p:nvGrpSpPr>
        <p:grpSpPr>
          <a:xfrm>
            <a:off x="5393160" y="3589780"/>
            <a:ext cx="63720" cy="4680"/>
            <a:chOff x="5393160" y="3589780"/>
            <a:chExt cx="63720" cy="4680"/>
          </a:xfrm>
        </p:grpSpPr>
        <mc:AlternateContent xmlns:mc="http://schemas.openxmlformats.org/markup-compatibility/2006" xmlns:p14="http://schemas.microsoft.com/office/powerpoint/2010/main">
          <mc:Choice Requires="p14">
            <p:contentPart p14:bwMode="auto" r:id="rId143">
              <p14:nvContentPartPr>
                <p14:cNvPr id="113" name="Ink 112">
                  <a:extLst>
                    <a:ext uri="{FF2B5EF4-FFF2-40B4-BE49-F238E27FC236}">
                      <a16:creationId xmlns:a16="http://schemas.microsoft.com/office/drawing/2014/main" id="{F32D0533-0EE5-5B18-BFE8-62A5F2848156}"/>
                    </a:ext>
                  </a:extLst>
                </p14:cNvPr>
                <p14:cNvContentPartPr/>
                <p14:nvPr/>
              </p14:nvContentPartPr>
              <p14:xfrm>
                <a:off x="5393160" y="3594100"/>
                <a:ext cx="360" cy="360"/>
              </p14:xfrm>
            </p:contentPart>
          </mc:Choice>
          <mc:Fallback xmlns="">
            <p:pic>
              <p:nvPicPr>
                <p:cNvPr id="113" name="Ink 112">
                  <a:extLst>
                    <a:ext uri="{FF2B5EF4-FFF2-40B4-BE49-F238E27FC236}">
                      <a16:creationId xmlns:a16="http://schemas.microsoft.com/office/drawing/2014/main" id="{F32D0533-0EE5-5B18-BFE8-62A5F2848156}"/>
                    </a:ext>
                  </a:extLst>
                </p:cNvPr>
                <p:cNvPicPr/>
                <p:nvPr/>
              </p:nvPicPr>
              <p:blipFill>
                <a:blip r:embed="rId144"/>
                <a:stretch>
                  <a:fillRect/>
                </a:stretch>
              </p:blipFill>
              <p:spPr>
                <a:xfrm>
                  <a:off x="5330160" y="353110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5">
              <p14:nvContentPartPr>
                <p14:cNvPr id="114" name="Ink 113">
                  <a:extLst>
                    <a:ext uri="{FF2B5EF4-FFF2-40B4-BE49-F238E27FC236}">
                      <a16:creationId xmlns:a16="http://schemas.microsoft.com/office/drawing/2014/main" id="{FA0D6074-8726-9BC7-3C42-AE219CDC607D}"/>
                    </a:ext>
                  </a:extLst>
                </p14:cNvPr>
                <p14:cNvContentPartPr/>
                <p14:nvPr/>
              </p14:nvContentPartPr>
              <p14:xfrm>
                <a:off x="5456520" y="3589780"/>
                <a:ext cx="360" cy="360"/>
              </p14:xfrm>
            </p:contentPart>
          </mc:Choice>
          <mc:Fallback xmlns="">
            <p:pic>
              <p:nvPicPr>
                <p:cNvPr id="114" name="Ink 113">
                  <a:extLst>
                    <a:ext uri="{FF2B5EF4-FFF2-40B4-BE49-F238E27FC236}">
                      <a16:creationId xmlns:a16="http://schemas.microsoft.com/office/drawing/2014/main" id="{FA0D6074-8726-9BC7-3C42-AE219CDC607D}"/>
                    </a:ext>
                  </a:extLst>
                </p:cNvPr>
                <p:cNvPicPr/>
                <p:nvPr/>
              </p:nvPicPr>
              <p:blipFill>
                <a:blip r:embed="rId144"/>
                <a:stretch>
                  <a:fillRect/>
                </a:stretch>
              </p:blipFill>
              <p:spPr>
                <a:xfrm>
                  <a:off x="5393880" y="3526780"/>
                  <a:ext cx="126000" cy="126000"/>
                </a:xfrm>
                <a:prstGeom prst="rect">
                  <a:avLst/>
                </a:prstGeom>
              </p:spPr>
            </p:pic>
          </mc:Fallback>
        </mc:AlternateContent>
      </p:grpSp>
      <p:grpSp>
        <p:nvGrpSpPr>
          <p:cNvPr id="118" name="Group 117">
            <a:extLst>
              <a:ext uri="{FF2B5EF4-FFF2-40B4-BE49-F238E27FC236}">
                <a16:creationId xmlns:a16="http://schemas.microsoft.com/office/drawing/2014/main" id="{1964F357-29AB-BA20-477A-BB064DA5BE94}"/>
              </a:ext>
            </a:extLst>
          </p:cNvPr>
          <p:cNvGrpSpPr/>
          <p:nvPr/>
        </p:nvGrpSpPr>
        <p:grpSpPr>
          <a:xfrm>
            <a:off x="5371920" y="1836940"/>
            <a:ext cx="169560" cy="47160"/>
            <a:chOff x="5371920" y="1836940"/>
            <a:chExt cx="169560" cy="47160"/>
          </a:xfrm>
        </p:grpSpPr>
        <mc:AlternateContent xmlns:mc="http://schemas.openxmlformats.org/markup-compatibility/2006" xmlns:p14="http://schemas.microsoft.com/office/powerpoint/2010/main">
          <mc:Choice Requires="p14">
            <p:contentPart p14:bwMode="auto" r:id="rId146">
              <p14:nvContentPartPr>
                <p14:cNvPr id="108" name="Ink 107">
                  <a:extLst>
                    <a:ext uri="{FF2B5EF4-FFF2-40B4-BE49-F238E27FC236}">
                      <a16:creationId xmlns:a16="http://schemas.microsoft.com/office/drawing/2014/main" id="{A5ABA4A6-C9E6-BE93-5B0C-A354CBC893C6}"/>
                    </a:ext>
                  </a:extLst>
                </p14:cNvPr>
                <p14:cNvContentPartPr/>
                <p14:nvPr/>
              </p14:nvContentPartPr>
              <p14:xfrm>
                <a:off x="5371920" y="1836940"/>
                <a:ext cx="360" cy="360"/>
              </p14:xfrm>
            </p:contentPart>
          </mc:Choice>
          <mc:Fallback xmlns="">
            <p:pic>
              <p:nvPicPr>
                <p:cNvPr id="108" name="Ink 107">
                  <a:extLst>
                    <a:ext uri="{FF2B5EF4-FFF2-40B4-BE49-F238E27FC236}">
                      <a16:creationId xmlns:a16="http://schemas.microsoft.com/office/drawing/2014/main" id="{A5ABA4A6-C9E6-BE93-5B0C-A354CBC893C6}"/>
                    </a:ext>
                  </a:extLst>
                </p:cNvPr>
                <p:cNvPicPr/>
                <p:nvPr/>
              </p:nvPicPr>
              <p:blipFill>
                <a:blip r:embed="rId144"/>
                <a:stretch>
                  <a:fillRect/>
                </a:stretch>
              </p:blipFill>
              <p:spPr>
                <a:xfrm>
                  <a:off x="5309280" y="177430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7">
              <p14:nvContentPartPr>
                <p14:cNvPr id="109" name="Ink 108">
                  <a:extLst>
                    <a:ext uri="{FF2B5EF4-FFF2-40B4-BE49-F238E27FC236}">
                      <a16:creationId xmlns:a16="http://schemas.microsoft.com/office/drawing/2014/main" id="{4B733A79-8741-2EDE-EC15-1EA89EAE1C21}"/>
                    </a:ext>
                  </a:extLst>
                </p14:cNvPr>
                <p14:cNvContentPartPr/>
                <p14:nvPr/>
              </p14:nvContentPartPr>
              <p14:xfrm>
                <a:off x="5427000" y="1870780"/>
                <a:ext cx="360" cy="360"/>
              </p14:xfrm>
            </p:contentPart>
          </mc:Choice>
          <mc:Fallback xmlns="">
            <p:pic>
              <p:nvPicPr>
                <p:cNvPr id="109" name="Ink 108">
                  <a:extLst>
                    <a:ext uri="{FF2B5EF4-FFF2-40B4-BE49-F238E27FC236}">
                      <a16:creationId xmlns:a16="http://schemas.microsoft.com/office/drawing/2014/main" id="{4B733A79-8741-2EDE-EC15-1EA89EAE1C21}"/>
                    </a:ext>
                  </a:extLst>
                </p:cNvPr>
                <p:cNvPicPr/>
                <p:nvPr/>
              </p:nvPicPr>
              <p:blipFill>
                <a:blip r:embed="rId144"/>
                <a:stretch>
                  <a:fillRect/>
                </a:stretch>
              </p:blipFill>
              <p:spPr>
                <a:xfrm>
                  <a:off x="5364000" y="18081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8">
              <p14:nvContentPartPr>
                <p14:cNvPr id="110" name="Ink 109">
                  <a:extLst>
                    <a:ext uri="{FF2B5EF4-FFF2-40B4-BE49-F238E27FC236}">
                      <a16:creationId xmlns:a16="http://schemas.microsoft.com/office/drawing/2014/main" id="{9329D38B-FE96-F830-10FF-7C5893755667}"/>
                    </a:ext>
                  </a:extLst>
                </p14:cNvPr>
                <p14:cNvContentPartPr/>
                <p14:nvPr/>
              </p14:nvContentPartPr>
              <p14:xfrm>
                <a:off x="5486400" y="1879420"/>
                <a:ext cx="360" cy="360"/>
              </p14:xfrm>
            </p:contentPart>
          </mc:Choice>
          <mc:Fallback xmlns="">
            <p:pic>
              <p:nvPicPr>
                <p:cNvPr id="110" name="Ink 109">
                  <a:extLst>
                    <a:ext uri="{FF2B5EF4-FFF2-40B4-BE49-F238E27FC236}">
                      <a16:creationId xmlns:a16="http://schemas.microsoft.com/office/drawing/2014/main" id="{9329D38B-FE96-F830-10FF-7C5893755667}"/>
                    </a:ext>
                  </a:extLst>
                </p:cNvPr>
                <p:cNvPicPr/>
                <p:nvPr/>
              </p:nvPicPr>
              <p:blipFill>
                <a:blip r:embed="rId144"/>
                <a:stretch>
                  <a:fillRect/>
                </a:stretch>
              </p:blipFill>
              <p:spPr>
                <a:xfrm>
                  <a:off x="5423400" y="18167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9">
              <p14:nvContentPartPr>
                <p14:cNvPr id="111" name="Ink 110">
                  <a:extLst>
                    <a:ext uri="{FF2B5EF4-FFF2-40B4-BE49-F238E27FC236}">
                      <a16:creationId xmlns:a16="http://schemas.microsoft.com/office/drawing/2014/main" id="{4A66E4E8-3AE9-9381-A858-C6AACCEE5201}"/>
                    </a:ext>
                  </a:extLst>
                </p14:cNvPr>
                <p14:cNvContentPartPr/>
                <p14:nvPr/>
              </p14:nvContentPartPr>
              <p14:xfrm>
                <a:off x="5541120" y="1883740"/>
                <a:ext cx="360" cy="360"/>
              </p14:xfrm>
            </p:contentPart>
          </mc:Choice>
          <mc:Fallback xmlns="">
            <p:pic>
              <p:nvPicPr>
                <p:cNvPr id="111" name="Ink 110">
                  <a:extLst>
                    <a:ext uri="{FF2B5EF4-FFF2-40B4-BE49-F238E27FC236}">
                      <a16:creationId xmlns:a16="http://schemas.microsoft.com/office/drawing/2014/main" id="{4A66E4E8-3AE9-9381-A858-C6AACCEE5201}"/>
                    </a:ext>
                  </a:extLst>
                </p:cNvPr>
                <p:cNvPicPr/>
                <p:nvPr/>
              </p:nvPicPr>
              <p:blipFill>
                <a:blip r:embed="rId144"/>
                <a:stretch>
                  <a:fillRect/>
                </a:stretch>
              </p:blipFill>
              <p:spPr>
                <a:xfrm>
                  <a:off x="5478480" y="18207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0">
              <p14:nvContentPartPr>
                <p14:cNvPr id="116" name="Ink 115">
                  <a:extLst>
                    <a:ext uri="{FF2B5EF4-FFF2-40B4-BE49-F238E27FC236}">
                      <a16:creationId xmlns:a16="http://schemas.microsoft.com/office/drawing/2014/main" id="{EB642E82-6E41-C29D-5DCD-94F02424D557}"/>
                    </a:ext>
                  </a:extLst>
                </p14:cNvPr>
                <p14:cNvContentPartPr/>
                <p14:nvPr/>
              </p14:nvContentPartPr>
              <p14:xfrm>
                <a:off x="5452200" y="1879420"/>
                <a:ext cx="360" cy="360"/>
              </p14:xfrm>
            </p:contentPart>
          </mc:Choice>
          <mc:Fallback xmlns="">
            <p:pic>
              <p:nvPicPr>
                <p:cNvPr id="116" name="Ink 115">
                  <a:extLst>
                    <a:ext uri="{FF2B5EF4-FFF2-40B4-BE49-F238E27FC236}">
                      <a16:creationId xmlns:a16="http://schemas.microsoft.com/office/drawing/2014/main" id="{EB642E82-6E41-C29D-5DCD-94F02424D557}"/>
                    </a:ext>
                  </a:extLst>
                </p:cNvPr>
                <p:cNvPicPr/>
                <p:nvPr/>
              </p:nvPicPr>
              <p:blipFill>
                <a:blip r:embed="rId144"/>
                <a:stretch>
                  <a:fillRect/>
                </a:stretch>
              </p:blipFill>
              <p:spPr>
                <a:xfrm>
                  <a:off x="5389560" y="18167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1">
              <p14:nvContentPartPr>
                <p14:cNvPr id="117" name="Ink 116">
                  <a:extLst>
                    <a:ext uri="{FF2B5EF4-FFF2-40B4-BE49-F238E27FC236}">
                      <a16:creationId xmlns:a16="http://schemas.microsoft.com/office/drawing/2014/main" id="{35942C72-B966-9D82-D092-1CD191159F74}"/>
                    </a:ext>
                  </a:extLst>
                </p14:cNvPr>
                <p14:cNvContentPartPr/>
                <p14:nvPr/>
              </p14:nvContentPartPr>
              <p14:xfrm>
                <a:off x="5473440" y="1862500"/>
                <a:ext cx="360" cy="360"/>
              </p14:xfrm>
            </p:contentPart>
          </mc:Choice>
          <mc:Fallback xmlns="">
            <p:pic>
              <p:nvPicPr>
                <p:cNvPr id="117" name="Ink 116">
                  <a:extLst>
                    <a:ext uri="{FF2B5EF4-FFF2-40B4-BE49-F238E27FC236}">
                      <a16:creationId xmlns:a16="http://schemas.microsoft.com/office/drawing/2014/main" id="{35942C72-B966-9D82-D092-1CD191159F74}"/>
                    </a:ext>
                  </a:extLst>
                </p:cNvPr>
                <p:cNvPicPr/>
                <p:nvPr/>
              </p:nvPicPr>
              <p:blipFill>
                <a:blip r:embed="rId144"/>
                <a:stretch>
                  <a:fillRect/>
                </a:stretch>
              </p:blipFill>
              <p:spPr>
                <a:xfrm>
                  <a:off x="5410800" y="1799500"/>
                  <a:ext cx="126000" cy="126000"/>
                </a:xfrm>
                <a:prstGeom prst="rect">
                  <a:avLst/>
                </a:prstGeom>
              </p:spPr>
            </p:pic>
          </mc:Fallback>
        </mc:AlternateContent>
      </p:grpSp>
      <p:grpSp>
        <p:nvGrpSpPr>
          <p:cNvPr id="126" name="Group 125">
            <a:extLst>
              <a:ext uri="{FF2B5EF4-FFF2-40B4-BE49-F238E27FC236}">
                <a16:creationId xmlns:a16="http://schemas.microsoft.com/office/drawing/2014/main" id="{349B5DCB-828D-AA00-14F2-EF1080E8233E}"/>
              </a:ext>
            </a:extLst>
          </p:cNvPr>
          <p:cNvGrpSpPr/>
          <p:nvPr/>
        </p:nvGrpSpPr>
        <p:grpSpPr>
          <a:xfrm>
            <a:off x="4309200" y="3060580"/>
            <a:ext cx="55440" cy="258480"/>
            <a:chOff x="4309200" y="3060580"/>
            <a:chExt cx="55440" cy="258480"/>
          </a:xfrm>
        </p:grpSpPr>
        <mc:AlternateContent xmlns:mc="http://schemas.openxmlformats.org/markup-compatibility/2006" xmlns:p14="http://schemas.microsoft.com/office/powerpoint/2010/main">
          <mc:Choice Requires="p14">
            <p:contentPart p14:bwMode="auto" r:id="rId152">
              <p14:nvContentPartPr>
                <p14:cNvPr id="120" name="Ink 119">
                  <a:extLst>
                    <a:ext uri="{FF2B5EF4-FFF2-40B4-BE49-F238E27FC236}">
                      <a16:creationId xmlns:a16="http://schemas.microsoft.com/office/drawing/2014/main" id="{922EF22C-25E5-5C2D-90E7-A8EE96AA75D2}"/>
                    </a:ext>
                  </a:extLst>
                </p14:cNvPr>
                <p14:cNvContentPartPr/>
                <p14:nvPr/>
              </p14:nvContentPartPr>
              <p14:xfrm>
                <a:off x="4321800" y="3187660"/>
                <a:ext cx="360" cy="360"/>
              </p14:xfrm>
            </p:contentPart>
          </mc:Choice>
          <mc:Fallback xmlns="">
            <p:pic>
              <p:nvPicPr>
                <p:cNvPr id="120" name="Ink 119">
                  <a:extLst>
                    <a:ext uri="{FF2B5EF4-FFF2-40B4-BE49-F238E27FC236}">
                      <a16:creationId xmlns:a16="http://schemas.microsoft.com/office/drawing/2014/main" id="{922EF22C-25E5-5C2D-90E7-A8EE96AA75D2}"/>
                    </a:ext>
                  </a:extLst>
                </p:cNvPr>
                <p:cNvPicPr/>
                <p:nvPr/>
              </p:nvPicPr>
              <p:blipFill>
                <a:blip r:embed="rId144"/>
                <a:stretch>
                  <a:fillRect/>
                </a:stretch>
              </p:blipFill>
              <p:spPr>
                <a:xfrm>
                  <a:off x="4259160" y="31246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3">
              <p14:nvContentPartPr>
                <p14:cNvPr id="121" name="Ink 120">
                  <a:extLst>
                    <a:ext uri="{FF2B5EF4-FFF2-40B4-BE49-F238E27FC236}">
                      <a16:creationId xmlns:a16="http://schemas.microsoft.com/office/drawing/2014/main" id="{B6BB32D4-8C70-4C04-3AB5-2BC80F0E7C85}"/>
                    </a:ext>
                  </a:extLst>
                </p14:cNvPr>
                <p14:cNvContentPartPr/>
                <p14:nvPr/>
              </p14:nvContentPartPr>
              <p14:xfrm>
                <a:off x="4309200" y="3108820"/>
                <a:ext cx="360" cy="11160"/>
              </p14:xfrm>
            </p:contentPart>
          </mc:Choice>
          <mc:Fallback xmlns="">
            <p:pic>
              <p:nvPicPr>
                <p:cNvPr id="121" name="Ink 120">
                  <a:extLst>
                    <a:ext uri="{FF2B5EF4-FFF2-40B4-BE49-F238E27FC236}">
                      <a16:creationId xmlns:a16="http://schemas.microsoft.com/office/drawing/2014/main" id="{B6BB32D4-8C70-4C04-3AB5-2BC80F0E7C85}"/>
                    </a:ext>
                  </a:extLst>
                </p:cNvPr>
                <p:cNvPicPr/>
                <p:nvPr/>
              </p:nvPicPr>
              <p:blipFill>
                <a:blip r:embed="rId154"/>
                <a:stretch>
                  <a:fillRect/>
                </a:stretch>
              </p:blipFill>
              <p:spPr>
                <a:xfrm>
                  <a:off x="4246560" y="3046180"/>
                  <a:ext cx="126000" cy="136800"/>
                </a:xfrm>
                <a:prstGeom prst="rect">
                  <a:avLst/>
                </a:prstGeom>
              </p:spPr>
            </p:pic>
          </mc:Fallback>
        </mc:AlternateContent>
        <mc:AlternateContent xmlns:mc="http://schemas.openxmlformats.org/markup-compatibility/2006" xmlns:p14="http://schemas.microsoft.com/office/powerpoint/2010/main">
          <mc:Choice Requires="p14">
            <p:contentPart p14:bwMode="auto" r:id="rId155">
              <p14:nvContentPartPr>
                <p14:cNvPr id="122" name="Ink 121">
                  <a:extLst>
                    <a:ext uri="{FF2B5EF4-FFF2-40B4-BE49-F238E27FC236}">
                      <a16:creationId xmlns:a16="http://schemas.microsoft.com/office/drawing/2014/main" id="{410C4BBD-DFB4-F7CC-1F4C-4993D2CBA0D5}"/>
                    </a:ext>
                  </a:extLst>
                </p14:cNvPr>
                <p14:cNvContentPartPr/>
                <p14:nvPr/>
              </p14:nvContentPartPr>
              <p14:xfrm>
                <a:off x="4309200" y="3060580"/>
                <a:ext cx="360" cy="360"/>
              </p14:xfrm>
            </p:contentPart>
          </mc:Choice>
          <mc:Fallback xmlns="">
            <p:pic>
              <p:nvPicPr>
                <p:cNvPr id="122" name="Ink 121">
                  <a:extLst>
                    <a:ext uri="{FF2B5EF4-FFF2-40B4-BE49-F238E27FC236}">
                      <a16:creationId xmlns:a16="http://schemas.microsoft.com/office/drawing/2014/main" id="{410C4BBD-DFB4-F7CC-1F4C-4993D2CBA0D5}"/>
                    </a:ext>
                  </a:extLst>
                </p:cNvPr>
                <p:cNvPicPr/>
                <p:nvPr/>
              </p:nvPicPr>
              <p:blipFill>
                <a:blip r:embed="rId144"/>
                <a:stretch>
                  <a:fillRect/>
                </a:stretch>
              </p:blipFill>
              <p:spPr>
                <a:xfrm>
                  <a:off x="4246560" y="29975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6">
              <p14:nvContentPartPr>
                <p14:cNvPr id="124" name="Ink 123">
                  <a:extLst>
                    <a:ext uri="{FF2B5EF4-FFF2-40B4-BE49-F238E27FC236}">
                      <a16:creationId xmlns:a16="http://schemas.microsoft.com/office/drawing/2014/main" id="{213436AE-B43B-2371-4668-FB32D0BB1618}"/>
                    </a:ext>
                  </a:extLst>
                </p14:cNvPr>
                <p14:cNvContentPartPr/>
                <p14:nvPr/>
              </p14:nvContentPartPr>
              <p14:xfrm>
                <a:off x="4359960" y="3318700"/>
                <a:ext cx="360" cy="360"/>
              </p14:xfrm>
            </p:contentPart>
          </mc:Choice>
          <mc:Fallback xmlns="">
            <p:pic>
              <p:nvPicPr>
                <p:cNvPr id="124" name="Ink 123">
                  <a:extLst>
                    <a:ext uri="{FF2B5EF4-FFF2-40B4-BE49-F238E27FC236}">
                      <a16:creationId xmlns:a16="http://schemas.microsoft.com/office/drawing/2014/main" id="{213436AE-B43B-2371-4668-FB32D0BB1618}"/>
                    </a:ext>
                  </a:extLst>
                </p:cNvPr>
                <p:cNvPicPr/>
                <p:nvPr/>
              </p:nvPicPr>
              <p:blipFill>
                <a:blip r:embed="rId144"/>
                <a:stretch>
                  <a:fillRect/>
                </a:stretch>
              </p:blipFill>
              <p:spPr>
                <a:xfrm>
                  <a:off x="4297320" y="32560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7">
              <p14:nvContentPartPr>
                <p14:cNvPr id="125" name="Ink 124">
                  <a:extLst>
                    <a:ext uri="{FF2B5EF4-FFF2-40B4-BE49-F238E27FC236}">
                      <a16:creationId xmlns:a16="http://schemas.microsoft.com/office/drawing/2014/main" id="{D6E39ADC-0022-A2C4-E122-A8868A9DE312}"/>
                    </a:ext>
                  </a:extLst>
                </p14:cNvPr>
                <p14:cNvContentPartPr/>
                <p14:nvPr/>
              </p14:nvContentPartPr>
              <p14:xfrm>
                <a:off x="4364280" y="3306100"/>
                <a:ext cx="360" cy="360"/>
              </p14:xfrm>
            </p:contentPart>
          </mc:Choice>
          <mc:Fallback xmlns="">
            <p:pic>
              <p:nvPicPr>
                <p:cNvPr id="125" name="Ink 124">
                  <a:extLst>
                    <a:ext uri="{FF2B5EF4-FFF2-40B4-BE49-F238E27FC236}">
                      <a16:creationId xmlns:a16="http://schemas.microsoft.com/office/drawing/2014/main" id="{D6E39ADC-0022-A2C4-E122-A8868A9DE312}"/>
                    </a:ext>
                  </a:extLst>
                </p:cNvPr>
                <p:cNvPicPr/>
                <p:nvPr/>
              </p:nvPicPr>
              <p:blipFill>
                <a:blip r:embed="rId144"/>
                <a:stretch>
                  <a:fillRect/>
                </a:stretch>
              </p:blipFill>
              <p:spPr>
                <a:xfrm>
                  <a:off x="4301640" y="3243100"/>
                  <a:ext cx="126000" cy="12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58">
            <p14:nvContentPartPr>
              <p14:cNvPr id="127" name="Ink 126">
                <a:extLst>
                  <a:ext uri="{FF2B5EF4-FFF2-40B4-BE49-F238E27FC236}">
                    <a16:creationId xmlns:a16="http://schemas.microsoft.com/office/drawing/2014/main" id="{6DA790F5-9A6E-8862-D515-2E39B9676A14}"/>
                  </a:ext>
                </a:extLst>
              </p14:cNvPr>
              <p14:cNvContentPartPr/>
              <p14:nvPr/>
            </p14:nvContentPartPr>
            <p14:xfrm>
              <a:off x="4330440" y="2230780"/>
              <a:ext cx="360" cy="360"/>
            </p14:xfrm>
          </p:contentPart>
        </mc:Choice>
        <mc:Fallback xmlns="">
          <p:pic>
            <p:nvPicPr>
              <p:cNvPr id="127" name="Ink 126">
                <a:extLst>
                  <a:ext uri="{FF2B5EF4-FFF2-40B4-BE49-F238E27FC236}">
                    <a16:creationId xmlns:a16="http://schemas.microsoft.com/office/drawing/2014/main" id="{6DA790F5-9A6E-8862-D515-2E39B9676A14}"/>
                  </a:ext>
                </a:extLst>
              </p:cNvPr>
              <p:cNvPicPr/>
              <p:nvPr/>
            </p:nvPicPr>
            <p:blipFill>
              <a:blip r:embed="rId144"/>
              <a:stretch>
                <a:fillRect/>
              </a:stretch>
            </p:blipFill>
            <p:spPr>
              <a:xfrm>
                <a:off x="4267800" y="2168140"/>
                <a:ext cx="126000" cy="126000"/>
              </a:xfrm>
              <a:prstGeom prst="rect">
                <a:avLst/>
              </a:prstGeom>
            </p:spPr>
          </p:pic>
        </mc:Fallback>
      </mc:AlternateContent>
      <p:sp>
        <p:nvSpPr>
          <p:cNvPr id="128" name="Rectangle 127">
            <a:extLst>
              <a:ext uri="{FF2B5EF4-FFF2-40B4-BE49-F238E27FC236}">
                <a16:creationId xmlns:a16="http://schemas.microsoft.com/office/drawing/2014/main" id="{3114F590-C369-D212-45D5-53CD08AB8DB2}"/>
              </a:ext>
            </a:extLst>
          </p:cNvPr>
          <p:cNvSpPr/>
          <p:nvPr/>
        </p:nvSpPr>
        <p:spPr>
          <a:xfrm>
            <a:off x="4286035" y="1753940"/>
            <a:ext cx="2339514" cy="193864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29" name="TextBox 128">
            <a:extLst>
              <a:ext uri="{FF2B5EF4-FFF2-40B4-BE49-F238E27FC236}">
                <a16:creationId xmlns:a16="http://schemas.microsoft.com/office/drawing/2014/main" id="{B87E556A-A7B8-6406-67F2-1E062BA5CFAA}"/>
              </a:ext>
            </a:extLst>
          </p:cNvPr>
          <p:cNvSpPr txBox="1"/>
          <p:nvPr/>
        </p:nvSpPr>
        <p:spPr>
          <a:xfrm>
            <a:off x="4343511" y="2261012"/>
            <a:ext cx="2217377" cy="830997"/>
          </a:xfrm>
          <a:prstGeom prst="rect">
            <a:avLst/>
          </a:prstGeom>
          <a:noFill/>
        </p:spPr>
        <p:txBody>
          <a:bodyPr wrap="square" rtlCol="0">
            <a:spAutoFit/>
          </a:bodyPr>
          <a:lstStyle/>
          <a:p>
            <a:pPr algn="ctr"/>
            <a:r>
              <a:rPr lang="en-US" sz="2400" b="1" dirty="0">
                <a:effectLst>
                  <a:outerShdw blurRad="38100" dist="38100" dir="2700000" algn="tl">
                    <a:srgbClr val="000000">
                      <a:alpha val="43137"/>
                    </a:srgbClr>
                  </a:outerShdw>
                </a:effectLst>
              </a:rPr>
              <a:t>ML/DL </a:t>
            </a:r>
          </a:p>
          <a:p>
            <a:pPr algn="ctr"/>
            <a:r>
              <a:rPr lang="en-US" sz="2400" b="1" dirty="0">
                <a:effectLst>
                  <a:outerShdw blurRad="38100" dist="38100" dir="2700000" algn="tl">
                    <a:srgbClr val="000000">
                      <a:alpha val="43137"/>
                    </a:srgbClr>
                  </a:outerShdw>
                </a:effectLst>
              </a:rPr>
              <a:t>model</a:t>
            </a:r>
          </a:p>
        </p:txBody>
      </p:sp>
      <p:pic>
        <p:nvPicPr>
          <p:cNvPr id="131" name="Picture 130">
            <a:extLst>
              <a:ext uri="{FF2B5EF4-FFF2-40B4-BE49-F238E27FC236}">
                <a16:creationId xmlns:a16="http://schemas.microsoft.com/office/drawing/2014/main" id="{2238C1D4-9C05-9A83-4695-E501C39CB4D0}"/>
              </a:ext>
            </a:extLst>
          </p:cNvPr>
          <p:cNvPicPr>
            <a:picLocks noChangeAspect="1"/>
          </p:cNvPicPr>
          <p:nvPr/>
        </p:nvPicPr>
        <p:blipFill>
          <a:blip r:embed="rId159"/>
          <a:stretch>
            <a:fillRect/>
          </a:stretch>
        </p:blipFill>
        <p:spPr>
          <a:xfrm>
            <a:off x="4977580" y="60749"/>
            <a:ext cx="1006871" cy="1006871"/>
          </a:xfrm>
          <a:prstGeom prst="rect">
            <a:avLst/>
          </a:prstGeom>
        </p:spPr>
      </p:pic>
      <p:pic>
        <p:nvPicPr>
          <p:cNvPr id="5" name="Picture 4">
            <a:extLst>
              <a:ext uri="{FF2B5EF4-FFF2-40B4-BE49-F238E27FC236}">
                <a16:creationId xmlns:a16="http://schemas.microsoft.com/office/drawing/2014/main" id="{ACCA2A14-8649-7C62-F5F8-A25EE7558ADB}"/>
              </a:ext>
            </a:extLst>
          </p:cNvPr>
          <p:cNvPicPr>
            <a:picLocks noChangeAspect="1"/>
          </p:cNvPicPr>
          <p:nvPr/>
        </p:nvPicPr>
        <p:blipFill>
          <a:blip r:embed="rId160"/>
          <a:stretch>
            <a:fillRect/>
          </a:stretch>
        </p:blipFill>
        <p:spPr>
          <a:xfrm>
            <a:off x="9982617" y="1125066"/>
            <a:ext cx="1944869" cy="2024628"/>
          </a:xfrm>
          <a:prstGeom prst="rect">
            <a:avLst/>
          </a:prstGeom>
        </p:spPr>
      </p:pic>
      <p:sp>
        <p:nvSpPr>
          <p:cNvPr id="6" name="TextBox 5">
            <a:extLst>
              <a:ext uri="{FF2B5EF4-FFF2-40B4-BE49-F238E27FC236}">
                <a16:creationId xmlns:a16="http://schemas.microsoft.com/office/drawing/2014/main" id="{DE777425-0F0C-AC33-16D0-0FBAC80333CB}"/>
              </a:ext>
            </a:extLst>
          </p:cNvPr>
          <p:cNvSpPr txBox="1"/>
          <p:nvPr/>
        </p:nvSpPr>
        <p:spPr>
          <a:xfrm>
            <a:off x="3843890" y="4169421"/>
            <a:ext cx="1511300" cy="400110"/>
          </a:xfrm>
          <a:prstGeom prst="rect">
            <a:avLst/>
          </a:prstGeom>
          <a:noFill/>
        </p:spPr>
        <p:txBody>
          <a:bodyPr wrap="square" rtlCol="0">
            <a:spAutoFit/>
          </a:bodyPr>
          <a:lstStyle/>
          <a:p>
            <a:r>
              <a:rPr lang="en-US" dirty="0"/>
              <a:t>“</a:t>
            </a:r>
            <a:r>
              <a:rPr lang="en-US" sz="2000" b="1" dirty="0">
                <a:solidFill>
                  <a:srgbClr val="FF0000"/>
                </a:solidFill>
              </a:rPr>
              <a:t>alien</a:t>
            </a:r>
            <a:r>
              <a:rPr lang="en-US" dirty="0"/>
              <a:t>”</a:t>
            </a:r>
            <a:endParaRPr lang="ro-RO" dirty="0"/>
          </a:p>
        </p:txBody>
      </p:sp>
      <p:sp>
        <p:nvSpPr>
          <p:cNvPr id="7" name="TextBox 6">
            <a:extLst>
              <a:ext uri="{FF2B5EF4-FFF2-40B4-BE49-F238E27FC236}">
                <a16:creationId xmlns:a16="http://schemas.microsoft.com/office/drawing/2014/main" id="{7BD5BA30-405D-E6F5-9D90-0BDA0555621A}"/>
              </a:ext>
            </a:extLst>
          </p:cNvPr>
          <p:cNvSpPr txBox="1"/>
          <p:nvPr/>
        </p:nvSpPr>
        <p:spPr>
          <a:xfrm>
            <a:off x="8873637" y="4169421"/>
            <a:ext cx="1511300" cy="400110"/>
          </a:xfrm>
          <a:prstGeom prst="rect">
            <a:avLst/>
          </a:prstGeom>
          <a:noFill/>
        </p:spPr>
        <p:txBody>
          <a:bodyPr wrap="square" rtlCol="0">
            <a:spAutoFit/>
          </a:bodyPr>
          <a:lstStyle/>
          <a:p>
            <a:r>
              <a:rPr lang="en-US" dirty="0"/>
              <a:t>“</a:t>
            </a:r>
            <a:r>
              <a:rPr lang="en-US" sz="2000" b="1" dirty="0">
                <a:solidFill>
                  <a:srgbClr val="FF0000"/>
                </a:solidFill>
              </a:rPr>
              <a:t>dog</a:t>
            </a:r>
            <a:r>
              <a:rPr lang="en-US" dirty="0"/>
              <a:t>”</a:t>
            </a:r>
            <a:endParaRPr lang="ro-RO" dirty="0"/>
          </a:p>
        </p:txBody>
      </p:sp>
      <p:sp>
        <p:nvSpPr>
          <p:cNvPr id="8" name="TextBox 7">
            <a:extLst>
              <a:ext uri="{FF2B5EF4-FFF2-40B4-BE49-F238E27FC236}">
                <a16:creationId xmlns:a16="http://schemas.microsoft.com/office/drawing/2014/main" id="{2F348D7A-9365-E153-20A1-C862877CEBC3}"/>
              </a:ext>
            </a:extLst>
          </p:cNvPr>
          <p:cNvSpPr txBox="1"/>
          <p:nvPr/>
        </p:nvSpPr>
        <p:spPr>
          <a:xfrm>
            <a:off x="7585538" y="6064197"/>
            <a:ext cx="1893387" cy="400110"/>
          </a:xfrm>
          <a:prstGeom prst="rect">
            <a:avLst/>
          </a:prstGeom>
          <a:noFill/>
        </p:spPr>
        <p:txBody>
          <a:bodyPr wrap="square" rtlCol="0">
            <a:spAutoFit/>
          </a:bodyPr>
          <a:lstStyle/>
          <a:p>
            <a:r>
              <a:rPr lang="en-US" sz="2000" b="1" dirty="0">
                <a:solidFill>
                  <a:srgbClr val="FF0000"/>
                </a:solidFill>
              </a:rPr>
              <a:t>2.8</a:t>
            </a:r>
            <a:r>
              <a:rPr lang="en-US" dirty="0"/>
              <a:t> - high</a:t>
            </a:r>
            <a:endParaRPr lang="ro-RO" dirty="0"/>
          </a:p>
        </p:txBody>
      </p:sp>
      <p:sp>
        <p:nvSpPr>
          <p:cNvPr id="9" name="Left Brace 8">
            <a:extLst>
              <a:ext uri="{FF2B5EF4-FFF2-40B4-BE49-F238E27FC236}">
                <a16:creationId xmlns:a16="http://schemas.microsoft.com/office/drawing/2014/main" id="{E5DD5D7F-4B2A-6D0C-9EAF-50A5E2613CA7}"/>
              </a:ext>
            </a:extLst>
          </p:cNvPr>
          <p:cNvSpPr/>
          <p:nvPr/>
        </p:nvSpPr>
        <p:spPr>
          <a:xfrm>
            <a:off x="2059562" y="1998040"/>
            <a:ext cx="250601" cy="1450064"/>
          </a:xfrm>
          <a:prstGeom prst="leftBrace">
            <a:avLst/>
          </a:prstGeom>
          <a:ln w="28575">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ro-RO"/>
          </a:p>
        </p:txBody>
      </p:sp>
      <p:sp>
        <p:nvSpPr>
          <p:cNvPr id="10" name="TextBox 9">
            <a:extLst>
              <a:ext uri="{FF2B5EF4-FFF2-40B4-BE49-F238E27FC236}">
                <a16:creationId xmlns:a16="http://schemas.microsoft.com/office/drawing/2014/main" id="{3412EC51-C58F-1388-DFA4-947926337366}"/>
              </a:ext>
            </a:extLst>
          </p:cNvPr>
          <p:cNvSpPr txBox="1"/>
          <p:nvPr/>
        </p:nvSpPr>
        <p:spPr>
          <a:xfrm>
            <a:off x="143260" y="2399354"/>
            <a:ext cx="1903763" cy="707886"/>
          </a:xfrm>
          <a:prstGeom prst="rect">
            <a:avLst/>
          </a:prstGeom>
          <a:noFill/>
        </p:spPr>
        <p:txBody>
          <a:bodyPr wrap="square" rtlCol="0">
            <a:spAutoFit/>
          </a:bodyPr>
          <a:lstStyle/>
          <a:p>
            <a:pPr algn="ctr"/>
            <a:r>
              <a:rPr lang="en-US" sz="2000" dirty="0"/>
              <a:t>initially random</a:t>
            </a:r>
          </a:p>
          <a:p>
            <a:pPr algn="ctr"/>
            <a:r>
              <a:rPr lang="en-US" sz="2000" dirty="0"/>
              <a:t>numbers</a:t>
            </a:r>
            <a:endParaRPr lang="ro-RO" sz="2000" dirty="0"/>
          </a:p>
        </p:txBody>
      </p:sp>
      <p:pic>
        <p:nvPicPr>
          <p:cNvPr id="4" name="Picture 3">
            <a:extLst>
              <a:ext uri="{FF2B5EF4-FFF2-40B4-BE49-F238E27FC236}">
                <a16:creationId xmlns:a16="http://schemas.microsoft.com/office/drawing/2014/main" id="{26FC4E51-187C-6F7B-61CF-F5DEFDFB2821}"/>
              </a:ext>
            </a:extLst>
          </p:cNvPr>
          <p:cNvPicPr>
            <a:picLocks noChangeAspect="1"/>
          </p:cNvPicPr>
          <p:nvPr/>
        </p:nvPicPr>
        <p:blipFill>
          <a:blip r:embed="rId161"/>
          <a:stretch>
            <a:fillRect/>
          </a:stretch>
        </p:blipFill>
        <p:spPr>
          <a:xfrm>
            <a:off x="190463" y="4569531"/>
            <a:ext cx="2119700" cy="360800"/>
          </a:xfrm>
          <a:prstGeom prst="rect">
            <a:avLst/>
          </a:prstGeom>
        </p:spPr>
      </p:pic>
    </p:spTree>
    <p:extLst>
      <p:ext uri="{BB962C8B-B14F-4D97-AF65-F5344CB8AC3E}">
        <p14:creationId xmlns:p14="http://schemas.microsoft.com/office/powerpoint/2010/main" val="35760407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368B74-64AA-D19E-BB76-1F5E990691E2}"/>
            </a:ext>
          </a:extLst>
        </p:cNvPr>
        <p:cNvGrpSpPr/>
        <p:nvPr/>
      </p:nvGrpSpPr>
      <p:grpSpPr>
        <a:xfrm>
          <a:off x="0" y="0"/>
          <a:ext cx="0" cy="0"/>
          <a:chOff x="0" y="0"/>
          <a:chExt cx="0" cy="0"/>
        </a:xfrm>
      </p:grpSpPr>
      <p:pic>
        <p:nvPicPr>
          <p:cNvPr id="83" name="Picture 82">
            <a:extLst>
              <a:ext uri="{FF2B5EF4-FFF2-40B4-BE49-F238E27FC236}">
                <a16:creationId xmlns:a16="http://schemas.microsoft.com/office/drawing/2014/main" id="{1EE9087D-AA5E-3AFB-DB87-B1FFA797766E}"/>
              </a:ext>
            </a:extLst>
          </p:cNvPr>
          <p:cNvPicPr>
            <a:picLocks noChangeAspect="1"/>
          </p:cNvPicPr>
          <p:nvPr/>
        </p:nvPicPr>
        <p:blipFill>
          <a:blip r:embed="rId2"/>
          <a:stretch>
            <a:fillRect/>
          </a:stretch>
        </p:blipFill>
        <p:spPr>
          <a:xfrm>
            <a:off x="2209383" y="1132051"/>
            <a:ext cx="6715735" cy="5420990"/>
          </a:xfrm>
          <a:prstGeom prst="rect">
            <a:avLst/>
          </a:prstGeom>
        </p:spPr>
      </p:pic>
      <mc:AlternateContent xmlns:mc="http://schemas.openxmlformats.org/markup-compatibility/2006" xmlns:p14="http://schemas.microsoft.com/office/powerpoint/2010/main">
        <mc:Choice Requires="p14">
          <p:contentPart p14:bwMode="auto" r:id="rId3">
            <p14:nvContentPartPr>
              <p14:cNvPr id="12" name="Ink 11">
                <a:extLst>
                  <a:ext uri="{FF2B5EF4-FFF2-40B4-BE49-F238E27FC236}">
                    <a16:creationId xmlns:a16="http://schemas.microsoft.com/office/drawing/2014/main" id="{EAB930BB-4CFE-B44D-A349-3F07975CF23E}"/>
                  </a:ext>
                </a:extLst>
              </p14:cNvPr>
              <p14:cNvContentPartPr/>
              <p14:nvPr/>
            </p14:nvContentPartPr>
            <p14:xfrm>
              <a:off x="6763528" y="3513278"/>
              <a:ext cx="437400" cy="938880"/>
            </p14:xfrm>
          </p:contentPart>
        </mc:Choice>
        <mc:Fallback xmlns="">
          <p:pic>
            <p:nvPicPr>
              <p:cNvPr id="12" name="Ink 11">
                <a:extLst>
                  <a:ext uri="{FF2B5EF4-FFF2-40B4-BE49-F238E27FC236}">
                    <a16:creationId xmlns:a16="http://schemas.microsoft.com/office/drawing/2014/main" id="{3801CDE9-6895-7A73-F6B4-57C1027D982C}"/>
                  </a:ext>
                </a:extLst>
              </p:cNvPr>
              <p:cNvPicPr/>
              <p:nvPr/>
            </p:nvPicPr>
            <p:blipFill>
              <a:blip r:embed="rId92"/>
              <a:stretch>
                <a:fillRect/>
              </a:stretch>
            </p:blipFill>
            <p:spPr>
              <a:xfrm>
                <a:off x="6700888" y="3450638"/>
                <a:ext cx="563040" cy="1064520"/>
              </a:xfrm>
              <a:prstGeom prst="rect">
                <a:avLst/>
              </a:prstGeom>
            </p:spPr>
          </p:pic>
        </mc:Fallback>
      </mc:AlternateContent>
      <mc:AlternateContent xmlns:mc="http://schemas.openxmlformats.org/markup-compatibility/2006" xmlns:p14="http://schemas.microsoft.com/office/powerpoint/2010/main">
        <mc:Choice Requires="p14">
          <p:contentPart p14:bwMode="auto" r:id="rId93">
            <p14:nvContentPartPr>
              <p14:cNvPr id="88" name="Ink 87">
                <a:extLst>
                  <a:ext uri="{FF2B5EF4-FFF2-40B4-BE49-F238E27FC236}">
                    <a16:creationId xmlns:a16="http://schemas.microsoft.com/office/drawing/2014/main" id="{A5DB2F7B-7B50-C5C5-3395-178EA294A9BA}"/>
                  </a:ext>
                </a:extLst>
              </p14:cNvPr>
              <p14:cNvContentPartPr/>
              <p14:nvPr/>
            </p14:nvContentPartPr>
            <p14:xfrm>
              <a:off x="5318800" y="3896320"/>
              <a:ext cx="360" cy="360"/>
            </p14:xfrm>
          </p:contentPart>
        </mc:Choice>
        <mc:Fallback xmlns="">
          <p:pic>
            <p:nvPicPr>
              <p:cNvPr id="88" name="Ink 87">
                <a:extLst>
                  <a:ext uri="{FF2B5EF4-FFF2-40B4-BE49-F238E27FC236}">
                    <a16:creationId xmlns:a16="http://schemas.microsoft.com/office/drawing/2014/main" id="{EC578B5E-AD62-0DDE-965E-0AA3FD6F1E7F}"/>
                  </a:ext>
                </a:extLst>
              </p:cNvPr>
              <p:cNvPicPr/>
              <p:nvPr/>
            </p:nvPicPr>
            <p:blipFill>
              <a:blip r:embed="rId108"/>
              <a:stretch>
                <a:fillRect/>
              </a:stretch>
            </p:blipFill>
            <p:spPr>
              <a:xfrm>
                <a:off x="5255800" y="383332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09">
            <p14:nvContentPartPr>
              <p14:cNvPr id="2" name="Ink 1">
                <a:extLst>
                  <a:ext uri="{FF2B5EF4-FFF2-40B4-BE49-F238E27FC236}">
                    <a16:creationId xmlns:a16="http://schemas.microsoft.com/office/drawing/2014/main" id="{DC3B7E46-C925-B2F3-2810-2B3DFB797F53}"/>
                  </a:ext>
                </a:extLst>
              </p14:cNvPr>
              <p14:cNvContentPartPr/>
              <p14:nvPr/>
            </p14:nvContentPartPr>
            <p14:xfrm>
              <a:off x="4335557" y="1849344"/>
              <a:ext cx="2089440" cy="1598760"/>
            </p14:xfrm>
          </p:contentPart>
        </mc:Choice>
        <mc:Fallback xmlns="">
          <p:pic>
            <p:nvPicPr>
              <p:cNvPr id="2" name="Ink 1">
                <a:extLst>
                  <a:ext uri="{FF2B5EF4-FFF2-40B4-BE49-F238E27FC236}">
                    <a16:creationId xmlns:a16="http://schemas.microsoft.com/office/drawing/2014/main" id="{DC3B7E46-C925-B2F3-2810-2B3DFB797F53}"/>
                  </a:ext>
                </a:extLst>
              </p:cNvPr>
              <p:cNvPicPr/>
              <p:nvPr/>
            </p:nvPicPr>
            <p:blipFill>
              <a:blip r:embed="rId110"/>
              <a:stretch>
                <a:fillRect/>
              </a:stretch>
            </p:blipFill>
            <p:spPr>
              <a:xfrm>
                <a:off x="4272557" y="1786704"/>
                <a:ext cx="2215080" cy="1724400"/>
              </a:xfrm>
              <a:prstGeom prst="rect">
                <a:avLst/>
              </a:prstGeom>
            </p:spPr>
          </p:pic>
        </mc:Fallback>
      </mc:AlternateContent>
      <mc:AlternateContent xmlns:mc="http://schemas.openxmlformats.org/markup-compatibility/2006" xmlns:p14="http://schemas.microsoft.com/office/powerpoint/2010/main">
        <mc:Choice Requires="p14">
          <p:contentPart p14:bwMode="auto" r:id="rId111">
            <p14:nvContentPartPr>
              <p14:cNvPr id="3" name="Ink 2">
                <a:extLst>
                  <a:ext uri="{FF2B5EF4-FFF2-40B4-BE49-F238E27FC236}">
                    <a16:creationId xmlns:a16="http://schemas.microsoft.com/office/drawing/2014/main" id="{54AFB75F-1825-E62D-41F4-D11B17E61C2E}"/>
                  </a:ext>
                </a:extLst>
              </p14:cNvPr>
              <p14:cNvContentPartPr/>
              <p14:nvPr/>
            </p14:nvContentPartPr>
            <p14:xfrm>
              <a:off x="4446797" y="2210424"/>
              <a:ext cx="1384560" cy="379800"/>
            </p14:xfrm>
          </p:contentPart>
        </mc:Choice>
        <mc:Fallback xmlns="">
          <p:pic>
            <p:nvPicPr>
              <p:cNvPr id="3" name="Ink 2">
                <a:extLst>
                  <a:ext uri="{FF2B5EF4-FFF2-40B4-BE49-F238E27FC236}">
                    <a16:creationId xmlns:a16="http://schemas.microsoft.com/office/drawing/2014/main" id="{54AFB75F-1825-E62D-41F4-D11B17E61C2E}"/>
                  </a:ext>
                </a:extLst>
              </p:cNvPr>
              <p:cNvPicPr/>
              <p:nvPr/>
            </p:nvPicPr>
            <p:blipFill>
              <a:blip r:embed="rId112"/>
              <a:stretch>
                <a:fillRect/>
              </a:stretch>
            </p:blipFill>
            <p:spPr>
              <a:xfrm>
                <a:off x="4384157" y="2147424"/>
                <a:ext cx="1510200" cy="505440"/>
              </a:xfrm>
              <a:prstGeom prst="rect">
                <a:avLst/>
              </a:prstGeom>
            </p:spPr>
          </p:pic>
        </mc:Fallback>
      </mc:AlternateContent>
      <mc:AlternateContent xmlns:mc="http://schemas.openxmlformats.org/markup-compatibility/2006" xmlns:p14="http://schemas.microsoft.com/office/powerpoint/2010/main">
        <mc:Choice Requires="p14">
          <p:contentPart p14:bwMode="auto" r:id="rId113">
            <p14:nvContentPartPr>
              <p14:cNvPr id="53" name="Ink 52">
                <a:extLst>
                  <a:ext uri="{FF2B5EF4-FFF2-40B4-BE49-F238E27FC236}">
                    <a16:creationId xmlns:a16="http://schemas.microsoft.com/office/drawing/2014/main" id="{FB768A2E-10FF-D140-E061-4DA3D4A4E477}"/>
                  </a:ext>
                </a:extLst>
              </p14:cNvPr>
              <p14:cNvContentPartPr/>
              <p14:nvPr/>
            </p14:nvContentPartPr>
            <p14:xfrm>
              <a:off x="5282640" y="3347700"/>
              <a:ext cx="1157400" cy="242280"/>
            </p14:xfrm>
          </p:contentPart>
        </mc:Choice>
        <mc:Fallback xmlns="">
          <p:pic>
            <p:nvPicPr>
              <p:cNvPr id="53" name="Ink 52">
                <a:extLst>
                  <a:ext uri="{FF2B5EF4-FFF2-40B4-BE49-F238E27FC236}">
                    <a16:creationId xmlns:a16="http://schemas.microsoft.com/office/drawing/2014/main" id="{FB768A2E-10FF-D140-E061-4DA3D4A4E477}"/>
                  </a:ext>
                </a:extLst>
              </p:cNvPr>
              <p:cNvPicPr/>
              <p:nvPr/>
            </p:nvPicPr>
            <p:blipFill>
              <a:blip r:embed="rId114"/>
              <a:stretch>
                <a:fillRect/>
              </a:stretch>
            </p:blipFill>
            <p:spPr>
              <a:xfrm>
                <a:off x="5220000" y="3284700"/>
                <a:ext cx="1283040" cy="367920"/>
              </a:xfrm>
              <a:prstGeom prst="rect">
                <a:avLst/>
              </a:prstGeom>
            </p:spPr>
          </p:pic>
        </mc:Fallback>
      </mc:AlternateContent>
      <mc:AlternateContent xmlns:mc="http://schemas.openxmlformats.org/markup-compatibility/2006" xmlns:p14="http://schemas.microsoft.com/office/powerpoint/2010/main">
        <mc:Choice Requires="p14">
          <p:contentPart p14:bwMode="auto" r:id="rId115">
            <p14:nvContentPartPr>
              <p14:cNvPr id="72" name="Ink 71">
                <a:extLst>
                  <a:ext uri="{FF2B5EF4-FFF2-40B4-BE49-F238E27FC236}">
                    <a16:creationId xmlns:a16="http://schemas.microsoft.com/office/drawing/2014/main" id="{C51F66F7-7ED2-F96C-FF6C-198FC5F2257B}"/>
                  </a:ext>
                </a:extLst>
              </p14:cNvPr>
              <p14:cNvContentPartPr/>
              <p14:nvPr/>
            </p14:nvContentPartPr>
            <p14:xfrm>
              <a:off x="4414320" y="3242220"/>
              <a:ext cx="739440" cy="336960"/>
            </p14:xfrm>
          </p:contentPart>
        </mc:Choice>
        <mc:Fallback xmlns="">
          <p:pic>
            <p:nvPicPr>
              <p:cNvPr id="72" name="Ink 71">
                <a:extLst>
                  <a:ext uri="{FF2B5EF4-FFF2-40B4-BE49-F238E27FC236}">
                    <a16:creationId xmlns:a16="http://schemas.microsoft.com/office/drawing/2014/main" id="{C51F66F7-7ED2-F96C-FF6C-198FC5F2257B}"/>
                  </a:ext>
                </a:extLst>
              </p:cNvPr>
              <p:cNvPicPr/>
              <p:nvPr/>
            </p:nvPicPr>
            <p:blipFill>
              <a:blip r:embed="rId116"/>
              <a:stretch>
                <a:fillRect/>
              </a:stretch>
            </p:blipFill>
            <p:spPr>
              <a:xfrm>
                <a:off x="4351320" y="3179580"/>
                <a:ext cx="865080" cy="462600"/>
              </a:xfrm>
              <a:prstGeom prst="rect">
                <a:avLst/>
              </a:prstGeom>
            </p:spPr>
          </p:pic>
        </mc:Fallback>
      </mc:AlternateContent>
      <mc:AlternateContent xmlns:mc="http://schemas.openxmlformats.org/markup-compatibility/2006" xmlns:p14="http://schemas.microsoft.com/office/powerpoint/2010/main">
        <mc:Choice Requires="p14">
          <p:contentPart p14:bwMode="auto" r:id="rId117">
            <p14:nvContentPartPr>
              <p14:cNvPr id="57" name="Ink 56">
                <a:extLst>
                  <a:ext uri="{FF2B5EF4-FFF2-40B4-BE49-F238E27FC236}">
                    <a16:creationId xmlns:a16="http://schemas.microsoft.com/office/drawing/2014/main" id="{4C3DC95A-7946-3F90-C6E5-F1CD2F357F8D}"/>
                  </a:ext>
                </a:extLst>
              </p14:cNvPr>
              <p14:cNvContentPartPr/>
              <p14:nvPr/>
            </p14:nvContentPartPr>
            <p14:xfrm>
              <a:off x="5685120" y="2887260"/>
              <a:ext cx="991800" cy="763200"/>
            </p14:xfrm>
          </p:contentPart>
        </mc:Choice>
        <mc:Fallback xmlns="">
          <p:pic>
            <p:nvPicPr>
              <p:cNvPr id="57" name="Ink 56">
                <a:extLst>
                  <a:ext uri="{FF2B5EF4-FFF2-40B4-BE49-F238E27FC236}">
                    <a16:creationId xmlns:a16="http://schemas.microsoft.com/office/drawing/2014/main" id="{4C3DC95A-7946-3F90-C6E5-F1CD2F357F8D}"/>
                  </a:ext>
                </a:extLst>
              </p:cNvPr>
              <p:cNvPicPr/>
              <p:nvPr/>
            </p:nvPicPr>
            <p:blipFill>
              <a:blip r:embed="rId118"/>
              <a:stretch>
                <a:fillRect/>
              </a:stretch>
            </p:blipFill>
            <p:spPr>
              <a:xfrm>
                <a:off x="5622480" y="2824620"/>
                <a:ext cx="1117440" cy="888840"/>
              </a:xfrm>
              <a:prstGeom prst="rect">
                <a:avLst/>
              </a:prstGeom>
            </p:spPr>
          </p:pic>
        </mc:Fallback>
      </mc:AlternateContent>
      <mc:AlternateContent xmlns:mc="http://schemas.openxmlformats.org/markup-compatibility/2006" xmlns:p14="http://schemas.microsoft.com/office/powerpoint/2010/main">
        <mc:Choice Requires="p14">
          <p:contentPart p14:bwMode="auto" r:id="rId119">
            <p14:nvContentPartPr>
              <p14:cNvPr id="62" name="Ink 61">
                <a:extLst>
                  <a:ext uri="{FF2B5EF4-FFF2-40B4-BE49-F238E27FC236}">
                    <a16:creationId xmlns:a16="http://schemas.microsoft.com/office/drawing/2014/main" id="{1DDE5AF1-7807-BBDE-3A88-9C379E5F2F81}"/>
                  </a:ext>
                </a:extLst>
              </p14:cNvPr>
              <p14:cNvContentPartPr/>
              <p14:nvPr/>
            </p14:nvContentPartPr>
            <p14:xfrm>
              <a:off x="4284000" y="2869980"/>
              <a:ext cx="1362600" cy="71640"/>
            </p14:xfrm>
          </p:contentPart>
        </mc:Choice>
        <mc:Fallback xmlns="">
          <p:pic>
            <p:nvPicPr>
              <p:cNvPr id="62" name="Ink 61">
                <a:extLst>
                  <a:ext uri="{FF2B5EF4-FFF2-40B4-BE49-F238E27FC236}">
                    <a16:creationId xmlns:a16="http://schemas.microsoft.com/office/drawing/2014/main" id="{1DDE5AF1-7807-BBDE-3A88-9C379E5F2F81}"/>
                  </a:ext>
                </a:extLst>
              </p:cNvPr>
              <p:cNvPicPr/>
              <p:nvPr/>
            </p:nvPicPr>
            <p:blipFill>
              <a:blip r:embed="rId120"/>
              <a:stretch>
                <a:fillRect/>
              </a:stretch>
            </p:blipFill>
            <p:spPr>
              <a:xfrm>
                <a:off x="4221360" y="2806980"/>
                <a:ext cx="1488240" cy="197280"/>
              </a:xfrm>
              <a:prstGeom prst="rect">
                <a:avLst/>
              </a:prstGeom>
            </p:spPr>
          </p:pic>
        </mc:Fallback>
      </mc:AlternateContent>
      <mc:AlternateContent xmlns:mc="http://schemas.openxmlformats.org/markup-compatibility/2006" xmlns:p14="http://schemas.microsoft.com/office/powerpoint/2010/main">
        <mc:Choice Requires="p14">
          <p:contentPart p14:bwMode="auto" r:id="rId121">
            <p14:nvContentPartPr>
              <p14:cNvPr id="63" name="Ink 62">
                <a:extLst>
                  <a:ext uri="{FF2B5EF4-FFF2-40B4-BE49-F238E27FC236}">
                    <a16:creationId xmlns:a16="http://schemas.microsoft.com/office/drawing/2014/main" id="{BE3C2D14-E60F-599E-84F6-12934CCB46FD}"/>
                  </a:ext>
                </a:extLst>
              </p14:cNvPr>
              <p14:cNvContentPartPr/>
              <p14:nvPr/>
            </p14:nvContentPartPr>
            <p14:xfrm>
              <a:off x="5139000" y="3001740"/>
              <a:ext cx="561960" cy="326520"/>
            </p14:xfrm>
          </p:contentPart>
        </mc:Choice>
        <mc:Fallback xmlns="">
          <p:pic>
            <p:nvPicPr>
              <p:cNvPr id="63" name="Ink 62">
                <a:extLst>
                  <a:ext uri="{FF2B5EF4-FFF2-40B4-BE49-F238E27FC236}">
                    <a16:creationId xmlns:a16="http://schemas.microsoft.com/office/drawing/2014/main" id="{BE3C2D14-E60F-599E-84F6-12934CCB46FD}"/>
                  </a:ext>
                </a:extLst>
              </p:cNvPr>
              <p:cNvPicPr/>
              <p:nvPr/>
            </p:nvPicPr>
            <p:blipFill>
              <a:blip r:embed="rId122"/>
              <a:stretch>
                <a:fillRect/>
              </a:stretch>
            </p:blipFill>
            <p:spPr>
              <a:xfrm>
                <a:off x="5076360" y="2939100"/>
                <a:ext cx="687600" cy="452160"/>
              </a:xfrm>
              <a:prstGeom prst="rect">
                <a:avLst/>
              </a:prstGeom>
            </p:spPr>
          </p:pic>
        </mc:Fallback>
      </mc:AlternateContent>
      <mc:AlternateContent xmlns:mc="http://schemas.openxmlformats.org/markup-compatibility/2006" xmlns:p14="http://schemas.microsoft.com/office/powerpoint/2010/main">
        <mc:Choice Requires="p14">
          <p:contentPart p14:bwMode="auto" r:id="rId123">
            <p14:nvContentPartPr>
              <p14:cNvPr id="80" name="Ink 79">
                <a:extLst>
                  <a:ext uri="{FF2B5EF4-FFF2-40B4-BE49-F238E27FC236}">
                    <a16:creationId xmlns:a16="http://schemas.microsoft.com/office/drawing/2014/main" id="{E8C53E7A-2A66-DC37-A658-1C1064A5F56F}"/>
                  </a:ext>
                </a:extLst>
              </p14:cNvPr>
              <p14:cNvContentPartPr/>
              <p14:nvPr/>
            </p14:nvContentPartPr>
            <p14:xfrm>
              <a:off x="4241160" y="3382260"/>
              <a:ext cx="1119240" cy="310320"/>
            </p14:xfrm>
          </p:contentPart>
        </mc:Choice>
        <mc:Fallback xmlns="">
          <p:pic>
            <p:nvPicPr>
              <p:cNvPr id="80" name="Ink 79">
                <a:extLst>
                  <a:ext uri="{FF2B5EF4-FFF2-40B4-BE49-F238E27FC236}">
                    <a16:creationId xmlns:a16="http://schemas.microsoft.com/office/drawing/2014/main" id="{E8C53E7A-2A66-DC37-A658-1C1064A5F56F}"/>
                  </a:ext>
                </a:extLst>
              </p:cNvPr>
              <p:cNvPicPr/>
              <p:nvPr/>
            </p:nvPicPr>
            <p:blipFill>
              <a:blip r:embed="rId124"/>
              <a:stretch>
                <a:fillRect/>
              </a:stretch>
            </p:blipFill>
            <p:spPr>
              <a:xfrm>
                <a:off x="4178520" y="3319260"/>
                <a:ext cx="1244880" cy="435960"/>
              </a:xfrm>
              <a:prstGeom prst="rect">
                <a:avLst/>
              </a:prstGeom>
            </p:spPr>
          </p:pic>
        </mc:Fallback>
      </mc:AlternateContent>
      <mc:AlternateContent xmlns:mc="http://schemas.openxmlformats.org/markup-compatibility/2006" xmlns:p14="http://schemas.microsoft.com/office/powerpoint/2010/main">
        <mc:Choice Requires="p14">
          <p:contentPart p14:bwMode="auto" r:id="rId125">
            <p14:nvContentPartPr>
              <p14:cNvPr id="84" name="Ink 83">
                <a:extLst>
                  <a:ext uri="{FF2B5EF4-FFF2-40B4-BE49-F238E27FC236}">
                    <a16:creationId xmlns:a16="http://schemas.microsoft.com/office/drawing/2014/main" id="{3CC90168-0001-0D0B-0C93-3E7F443A5AC2}"/>
                  </a:ext>
                </a:extLst>
              </p14:cNvPr>
              <p14:cNvContentPartPr/>
              <p14:nvPr/>
            </p14:nvContentPartPr>
            <p14:xfrm>
              <a:off x="4212720" y="2290020"/>
              <a:ext cx="773640" cy="369360"/>
            </p14:xfrm>
          </p:contentPart>
        </mc:Choice>
        <mc:Fallback xmlns="">
          <p:pic>
            <p:nvPicPr>
              <p:cNvPr id="84" name="Ink 83">
                <a:extLst>
                  <a:ext uri="{FF2B5EF4-FFF2-40B4-BE49-F238E27FC236}">
                    <a16:creationId xmlns:a16="http://schemas.microsoft.com/office/drawing/2014/main" id="{3CC90168-0001-0D0B-0C93-3E7F443A5AC2}"/>
                  </a:ext>
                </a:extLst>
              </p:cNvPr>
              <p:cNvPicPr/>
              <p:nvPr/>
            </p:nvPicPr>
            <p:blipFill>
              <a:blip r:embed="rId126"/>
              <a:stretch>
                <a:fillRect/>
              </a:stretch>
            </p:blipFill>
            <p:spPr>
              <a:xfrm>
                <a:off x="4150080" y="2227020"/>
                <a:ext cx="899280" cy="495000"/>
              </a:xfrm>
              <a:prstGeom prst="rect">
                <a:avLst/>
              </a:prstGeom>
            </p:spPr>
          </p:pic>
        </mc:Fallback>
      </mc:AlternateContent>
      <mc:AlternateContent xmlns:mc="http://schemas.openxmlformats.org/markup-compatibility/2006" xmlns:p14="http://schemas.microsoft.com/office/powerpoint/2010/main">
        <mc:Choice Requires="p14">
          <p:contentPart p14:bwMode="auto" r:id="rId127">
            <p14:nvContentPartPr>
              <p14:cNvPr id="100" name="Ink 99">
                <a:extLst>
                  <a:ext uri="{FF2B5EF4-FFF2-40B4-BE49-F238E27FC236}">
                    <a16:creationId xmlns:a16="http://schemas.microsoft.com/office/drawing/2014/main" id="{30A57F32-E998-2F6D-9A46-DF37C2C12A5D}"/>
                  </a:ext>
                </a:extLst>
              </p14:cNvPr>
              <p14:cNvContentPartPr/>
              <p14:nvPr/>
            </p14:nvContentPartPr>
            <p14:xfrm>
              <a:off x="5571000" y="1790500"/>
              <a:ext cx="961200" cy="263160"/>
            </p14:xfrm>
          </p:contentPart>
        </mc:Choice>
        <mc:Fallback xmlns="">
          <p:pic>
            <p:nvPicPr>
              <p:cNvPr id="100" name="Ink 99">
                <a:extLst>
                  <a:ext uri="{FF2B5EF4-FFF2-40B4-BE49-F238E27FC236}">
                    <a16:creationId xmlns:a16="http://schemas.microsoft.com/office/drawing/2014/main" id="{30A57F32-E998-2F6D-9A46-DF37C2C12A5D}"/>
                  </a:ext>
                </a:extLst>
              </p:cNvPr>
              <p:cNvPicPr/>
              <p:nvPr/>
            </p:nvPicPr>
            <p:blipFill>
              <a:blip r:embed="rId128"/>
              <a:stretch>
                <a:fillRect/>
              </a:stretch>
            </p:blipFill>
            <p:spPr>
              <a:xfrm>
                <a:off x="5508000" y="1727500"/>
                <a:ext cx="1086840" cy="388800"/>
              </a:xfrm>
              <a:prstGeom prst="rect">
                <a:avLst/>
              </a:prstGeom>
            </p:spPr>
          </p:pic>
        </mc:Fallback>
      </mc:AlternateContent>
      <p:grpSp>
        <p:nvGrpSpPr>
          <p:cNvPr id="103" name="Group 102">
            <a:extLst>
              <a:ext uri="{FF2B5EF4-FFF2-40B4-BE49-F238E27FC236}">
                <a16:creationId xmlns:a16="http://schemas.microsoft.com/office/drawing/2014/main" id="{4FCB9782-58C6-1C3A-E050-89C3F7798493}"/>
              </a:ext>
            </a:extLst>
          </p:cNvPr>
          <p:cNvGrpSpPr/>
          <p:nvPr/>
        </p:nvGrpSpPr>
        <p:grpSpPr>
          <a:xfrm>
            <a:off x="4269600" y="1815700"/>
            <a:ext cx="2405880" cy="792920"/>
            <a:chOff x="4269600" y="1815700"/>
            <a:chExt cx="2405880" cy="792920"/>
          </a:xfrm>
        </p:grpSpPr>
        <mc:AlternateContent xmlns:mc="http://schemas.openxmlformats.org/markup-compatibility/2006" xmlns:p14="http://schemas.microsoft.com/office/powerpoint/2010/main">
          <mc:Choice Requires="p14">
            <p:contentPart p14:bwMode="auto" r:id="rId129">
              <p14:nvContentPartPr>
                <p14:cNvPr id="86" name="Ink 85">
                  <a:extLst>
                    <a:ext uri="{FF2B5EF4-FFF2-40B4-BE49-F238E27FC236}">
                      <a16:creationId xmlns:a16="http://schemas.microsoft.com/office/drawing/2014/main" id="{D7465751-020E-7B89-C2AF-E3C3AB3A3600}"/>
                    </a:ext>
                  </a:extLst>
                </p14:cNvPr>
                <p14:cNvContentPartPr/>
                <p14:nvPr/>
              </p14:nvContentPartPr>
              <p14:xfrm>
                <a:off x="4269600" y="2343300"/>
                <a:ext cx="2021040" cy="265320"/>
              </p14:xfrm>
            </p:contentPart>
          </mc:Choice>
          <mc:Fallback xmlns="">
            <p:pic>
              <p:nvPicPr>
                <p:cNvPr id="86" name="Ink 85">
                  <a:extLst>
                    <a:ext uri="{FF2B5EF4-FFF2-40B4-BE49-F238E27FC236}">
                      <a16:creationId xmlns:a16="http://schemas.microsoft.com/office/drawing/2014/main" id="{D7465751-020E-7B89-C2AF-E3C3AB3A3600}"/>
                    </a:ext>
                  </a:extLst>
                </p:cNvPr>
                <p:cNvPicPr/>
                <p:nvPr/>
              </p:nvPicPr>
              <p:blipFill>
                <a:blip r:embed="rId130"/>
                <a:stretch>
                  <a:fillRect/>
                </a:stretch>
              </p:blipFill>
              <p:spPr>
                <a:xfrm>
                  <a:off x="4206960" y="2280300"/>
                  <a:ext cx="2146680" cy="390960"/>
                </a:xfrm>
                <a:prstGeom prst="rect">
                  <a:avLst/>
                </a:prstGeom>
              </p:spPr>
            </p:pic>
          </mc:Fallback>
        </mc:AlternateContent>
        <mc:AlternateContent xmlns:mc="http://schemas.openxmlformats.org/markup-compatibility/2006" xmlns:p14="http://schemas.microsoft.com/office/powerpoint/2010/main">
          <mc:Choice Requires="p14">
            <p:contentPart p14:bwMode="auto" r:id="rId131">
              <p14:nvContentPartPr>
                <p14:cNvPr id="87" name="Ink 86">
                  <a:extLst>
                    <a:ext uri="{FF2B5EF4-FFF2-40B4-BE49-F238E27FC236}">
                      <a16:creationId xmlns:a16="http://schemas.microsoft.com/office/drawing/2014/main" id="{9C3F33A0-27C3-95A7-6F5B-9FE663C68F65}"/>
                    </a:ext>
                  </a:extLst>
                </p14:cNvPr>
                <p14:cNvContentPartPr/>
                <p14:nvPr/>
              </p14:nvContentPartPr>
              <p14:xfrm>
                <a:off x="6234120" y="2110380"/>
                <a:ext cx="441360" cy="425160"/>
              </p14:xfrm>
            </p:contentPart>
          </mc:Choice>
          <mc:Fallback xmlns="">
            <p:pic>
              <p:nvPicPr>
                <p:cNvPr id="87" name="Ink 86">
                  <a:extLst>
                    <a:ext uri="{FF2B5EF4-FFF2-40B4-BE49-F238E27FC236}">
                      <a16:creationId xmlns:a16="http://schemas.microsoft.com/office/drawing/2014/main" id="{9C3F33A0-27C3-95A7-6F5B-9FE663C68F65}"/>
                    </a:ext>
                  </a:extLst>
                </p:cNvPr>
                <p:cNvPicPr/>
                <p:nvPr/>
              </p:nvPicPr>
              <p:blipFill>
                <a:blip r:embed="rId132"/>
                <a:stretch>
                  <a:fillRect/>
                </a:stretch>
              </p:blipFill>
              <p:spPr>
                <a:xfrm>
                  <a:off x="6171480" y="2047740"/>
                  <a:ext cx="567000" cy="550800"/>
                </a:xfrm>
                <a:prstGeom prst="rect">
                  <a:avLst/>
                </a:prstGeom>
              </p:spPr>
            </p:pic>
          </mc:Fallback>
        </mc:AlternateContent>
        <mc:AlternateContent xmlns:mc="http://schemas.openxmlformats.org/markup-compatibility/2006" xmlns:p14="http://schemas.microsoft.com/office/powerpoint/2010/main">
          <mc:Choice Requires="p14">
            <p:contentPart p14:bwMode="auto" r:id="rId133">
              <p14:nvContentPartPr>
                <p14:cNvPr id="91" name="Ink 90">
                  <a:extLst>
                    <a:ext uri="{FF2B5EF4-FFF2-40B4-BE49-F238E27FC236}">
                      <a16:creationId xmlns:a16="http://schemas.microsoft.com/office/drawing/2014/main" id="{E57272FD-1AC2-46D6-8554-6761DB44A3EF}"/>
                    </a:ext>
                  </a:extLst>
                </p14:cNvPr>
                <p14:cNvContentPartPr/>
                <p14:nvPr/>
              </p14:nvContentPartPr>
              <p14:xfrm>
                <a:off x="5223600" y="2137380"/>
                <a:ext cx="321840" cy="158040"/>
              </p14:xfrm>
            </p:contentPart>
          </mc:Choice>
          <mc:Fallback xmlns="">
            <p:pic>
              <p:nvPicPr>
                <p:cNvPr id="91" name="Ink 90">
                  <a:extLst>
                    <a:ext uri="{FF2B5EF4-FFF2-40B4-BE49-F238E27FC236}">
                      <a16:creationId xmlns:a16="http://schemas.microsoft.com/office/drawing/2014/main" id="{E57272FD-1AC2-46D6-8554-6761DB44A3EF}"/>
                    </a:ext>
                  </a:extLst>
                </p:cNvPr>
                <p:cNvPicPr/>
                <p:nvPr/>
              </p:nvPicPr>
              <p:blipFill>
                <a:blip r:embed="rId134"/>
                <a:stretch>
                  <a:fillRect/>
                </a:stretch>
              </p:blipFill>
              <p:spPr>
                <a:xfrm>
                  <a:off x="5160960" y="2074740"/>
                  <a:ext cx="447480" cy="283680"/>
                </a:xfrm>
                <a:prstGeom prst="rect">
                  <a:avLst/>
                </a:prstGeom>
              </p:spPr>
            </p:pic>
          </mc:Fallback>
        </mc:AlternateContent>
        <mc:AlternateContent xmlns:mc="http://schemas.openxmlformats.org/markup-compatibility/2006" xmlns:p14="http://schemas.microsoft.com/office/powerpoint/2010/main">
          <mc:Choice Requires="p14">
            <p:contentPart p14:bwMode="auto" r:id="rId135">
              <p14:nvContentPartPr>
                <p14:cNvPr id="101" name="Ink 100">
                  <a:extLst>
                    <a:ext uri="{FF2B5EF4-FFF2-40B4-BE49-F238E27FC236}">
                      <a16:creationId xmlns:a16="http://schemas.microsoft.com/office/drawing/2014/main" id="{1EFC9F11-0437-1954-C175-89433FF6C40A}"/>
                    </a:ext>
                  </a:extLst>
                </p14:cNvPr>
                <p14:cNvContentPartPr/>
                <p14:nvPr/>
              </p14:nvContentPartPr>
              <p14:xfrm>
                <a:off x="5854680" y="1815700"/>
                <a:ext cx="816480" cy="19080"/>
              </p14:xfrm>
            </p:contentPart>
          </mc:Choice>
          <mc:Fallback xmlns="">
            <p:pic>
              <p:nvPicPr>
                <p:cNvPr id="101" name="Ink 100">
                  <a:extLst>
                    <a:ext uri="{FF2B5EF4-FFF2-40B4-BE49-F238E27FC236}">
                      <a16:creationId xmlns:a16="http://schemas.microsoft.com/office/drawing/2014/main" id="{1EFC9F11-0437-1954-C175-89433FF6C40A}"/>
                    </a:ext>
                  </a:extLst>
                </p:cNvPr>
                <p:cNvPicPr/>
                <p:nvPr/>
              </p:nvPicPr>
              <p:blipFill>
                <a:blip r:embed="rId136"/>
                <a:stretch>
                  <a:fillRect/>
                </a:stretch>
              </p:blipFill>
              <p:spPr>
                <a:xfrm>
                  <a:off x="5791680" y="1753060"/>
                  <a:ext cx="942120" cy="144720"/>
                </a:xfrm>
                <a:prstGeom prst="rect">
                  <a:avLst/>
                </a:prstGeom>
              </p:spPr>
            </p:pic>
          </mc:Fallback>
        </mc:AlternateContent>
        <mc:AlternateContent xmlns:mc="http://schemas.openxmlformats.org/markup-compatibility/2006" xmlns:p14="http://schemas.microsoft.com/office/powerpoint/2010/main">
          <mc:Choice Requires="p14">
            <p:contentPart p14:bwMode="auto" r:id="rId137">
              <p14:nvContentPartPr>
                <p14:cNvPr id="102" name="Ink 101">
                  <a:extLst>
                    <a:ext uri="{FF2B5EF4-FFF2-40B4-BE49-F238E27FC236}">
                      <a16:creationId xmlns:a16="http://schemas.microsoft.com/office/drawing/2014/main" id="{F6C23870-2BE2-70F8-7899-A6E546C5D468}"/>
                    </a:ext>
                  </a:extLst>
                </p14:cNvPr>
                <p14:cNvContentPartPr/>
                <p14:nvPr/>
              </p14:nvContentPartPr>
              <p14:xfrm>
                <a:off x="6608160" y="1824700"/>
                <a:ext cx="55440" cy="212400"/>
              </p14:xfrm>
            </p:contentPart>
          </mc:Choice>
          <mc:Fallback xmlns="">
            <p:pic>
              <p:nvPicPr>
                <p:cNvPr id="102" name="Ink 101">
                  <a:extLst>
                    <a:ext uri="{FF2B5EF4-FFF2-40B4-BE49-F238E27FC236}">
                      <a16:creationId xmlns:a16="http://schemas.microsoft.com/office/drawing/2014/main" id="{F6C23870-2BE2-70F8-7899-A6E546C5D468}"/>
                    </a:ext>
                  </a:extLst>
                </p:cNvPr>
                <p:cNvPicPr/>
                <p:nvPr/>
              </p:nvPicPr>
              <p:blipFill>
                <a:blip r:embed="rId138"/>
                <a:stretch>
                  <a:fillRect/>
                </a:stretch>
              </p:blipFill>
              <p:spPr>
                <a:xfrm>
                  <a:off x="6545160" y="1762060"/>
                  <a:ext cx="181080" cy="3380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39">
            <p14:nvContentPartPr>
              <p14:cNvPr id="104" name="Ink 103">
                <a:extLst>
                  <a:ext uri="{FF2B5EF4-FFF2-40B4-BE49-F238E27FC236}">
                    <a16:creationId xmlns:a16="http://schemas.microsoft.com/office/drawing/2014/main" id="{BE236439-2B74-11EE-1A8F-5F33D3DC3E0C}"/>
                  </a:ext>
                </a:extLst>
              </p14:cNvPr>
              <p14:cNvContentPartPr/>
              <p14:nvPr/>
            </p14:nvContentPartPr>
            <p14:xfrm>
              <a:off x="4539960" y="1799140"/>
              <a:ext cx="798480" cy="70560"/>
            </p14:xfrm>
          </p:contentPart>
        </mc:Choice>
        <mc:Fallback xmlns="">
          <p:pic>
            <p:nvPicPr>
              <p:cNvPr id="104" name="Ink 103">
                <a:extLst>
                  <a:ext uri="{FF2B5EF4-FFF2-40B4-BE49-F238E27FC236}">
                    <a16:creationId xmlns:a16="http://schemas.microsoft.com/office/drawing/2014/main" id="{BE236439-2B74-11EE-1A8F-5F33D3DC3E0C}"/>
                  </a:ext>
                </a:extLst>
              </p:cNvPr>
              <p:cNvPicPr/>
              <p:nvPr/>
            </p:nvPicPr>
            <p:blipFill>
              <a:blip r:embed="rId140"/>
              <a:stretch>
                <a:fillRect/>
              </a:stretch>
            </p:blipFill>
            <p:spPr>
              <a:xfrm>
                <a:off x="4477320" y="1736140"/>
                <a:ext cx="924120" cy="196200"/>
              </a:xfrm>
              <a:prstGeom prst="rect">
                <a:avLst/>
              </a:prstGeom>
            </p:spPr>
          </p:pic>
        </mc:Fallback>
      </mc:AlternateContent>
      <mc:AlternateContent xmlns:mc="http://schemas.openxmlformats.org/markup-compatibility/2006" xmlns:p14="http://schemas.microsoft.com/office/powerpoint/2010/main">
        <mc:Choice Requires="p14">
          <p:contentPart p14:bwMode="auto" r:id="rId141">
            <p14:nvContentPartPr>
              <p14:cNvPr id="107" name="Ink 106">
                <a:extLst>
                  <a:ext uri="{FF2B5EF4-FFF2-40B4-BE49-F238E27FC236}">
                    <a16:creationId xmlns:a16="http://schemas.microsoft.com/office/drawing/2014/main" id="{98517E0E-2CA2-A80D-7DF6-1B4095481C4B}"/>
                  </a:ext>
                </a:extLst>
              </p14:cNvPr>
              <p14:cNvContentPartPr/>
              <p14:nvPr/>
            </p14:nvContentPartPr>
            <p14:xfrm>
              <a:off x="4287960" y="1922260"/>
              <a:ext cx="38520" cy="177480"/>
            </p14:xfrm>
          </p:contentPart>
        </mc:Choice>
        <mc:Fallback xmlns="">
          <p:pic>
            <p:nvPicPr>
              <p:cNvPr id="107" name="Ink 106">
                <a:extLst>
                  <a:ext uri="{FF2B5EF4-FFF2-40B4-BE49-F238E27FC236}">
                    <a16:creationId xmlns:a16="http://schemas.microsoft.com/office/drawing/2014/main" id="{98517E0E-2CA2-A80D-7DF6-1B4095481C4B}"/>
                  </a:ext>
                </a:extLst>
              </p:cNvPr>
              <p:cNvPicPr/>
              <p:nvPr/>
            </p:nvPicPr>
            <p:blipFill>
              <a:blip r:embed="rId142"/>
              <a:stretch>
                <a:fillRect/>
              </a:stretch>
            </p:blipFill>
            <p:spPr>
              <a:xfrm>
                <a:off x="4225320" y="1859620"/>
                <a:ext cx="164160" cy="303120"/>
              </a:xfrm>
              <a:prstGeom prst="rect">
                <a:avLst/>
              </a:prstGeom>
            </p:spPr>
          </p:pic>
        </mc:Fallback>
      </mc:AlternateContent>
      <p:grpSp>
        <p:nvGrpSpPr>
          <p:cNvPr id="115" name="Group 114">
            <a:extLst>
              <a:ext uri="{FF2B5EF4-FFF2-40B4-BE49-F238E27FC236}">
                <a16:creationId xmlns:a16="http://schemas.microsoft.com/office/drawing/2014/main" id="{84EE08D5-9A76-AED8-DFDD-983ABEF16DA0}"/>
              </a:ext>
            </a:extLst>
          </p:cNvPr>
          <p:cNvGrpSpPr/>
          <p:nvPr/>
        </p:nvGrpSpPr>
        <p:grpSpPr>
          <a:xfrm>
            <a:off x="5393160" y="3589780"/>
            <a:ext cx="63720" cy="4680"/>
            <a:chOff x="5393160" y="3589780"/>
            <a:chExt cx="63720" cy="4680"/>
          </a:xfrm>
        </p:grpSpPr>
        <mc:AlternateContent xmlns:mc="http://schemas.openxmlformats.org/markup-compatibility/2006" xmlns:p14="http://schemas.microsoft.com/office/powerpoint/2010/main">
          <mc:Choice Requires="p14">
            <p:contentPart p14:bwMode="auto" r:id="rId143">
              <p14:nvContentPartPr>
                <p14:cNvPr id="113" name="Ink 112">
                  <a:extLst>
                    <a:ext uri="{FF2B5EF4-FFF2-40B4-BE49-F238E27FC236}">
                      <a16:creationId xmlns:a16="http://schemas.microsoft.com/office/drawing/2014/main" id="{9F44596A-F0ED-95AF-A877-A0C1C6A1A9F9}"/>
                    </a:ext>
                  </a:extLst>
                </p14:cNvPr>
                <p14:cNvContentPartPr/>
                <p14:nvPr/>
              </p14:nvContentPartPr>
              <p14:xfrm>
                <a:off x="5393160" y="3594100"/>
                <a:ext cx="360" cy="360"/>
              </p14:xfrm>
            </p:contentPart>
          </mc:Choice>
          <mc:Fallback xmlns="">
            <p:pic>
              <p:nvPicPr>
                <p:cNvPr id="113" name="Ink 112">
                  <a:extLst>
                    <a:ext uri="{FF2B5EF4-FFF2-40B4-BE49-F238E27FC236}">
                      <a16:creationId xmlns:a16="http://schemas.microsoft.com/office/drawing/2014/main" id="{9F44596A-F0ED-95AF-A877-A0C1C6A1A9F9}"/>
                    </a:ext>
                  </a:extLst>
                </p:cNvPr>
                <p:cNvPicPr/>
                <p:nvPr/>
              </p:nvPicPr>
              <p:blipFill>
                <a:blip r:embed="rId144"/>
                <a:stretch>
                  <a:fillRect/>
                </a:stretch>
              </p:blipFill>
              <p:spPr>
                <a:xfrm>
                  <a:off x="5330160" y="353110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5">
              <p14:nvContentPartPr>
                <p14:cNvPr id="114" name="Ink 113">
                  <a:extLst>
                    <a:ext uri="{FF2B5EF4-FFF2-40B4-BE49-F238E27FC236}">
                      <a16:creationId xmlns:a16="http://schemas.microsoft.com/office/drawing/2014/main" id="{FFFCFD0F-D8C5-30AC-806E-7F8D016D1E3C}"/>
                    </a:ext>
                  </a:extLst>
                </p14:cNvPr>
                <p14:cNvContentPartPr/>
                <p14:nvPr/>
              </p14:nvContentPartPr>
              <p14:xfrm>
                <a:off x="5456520" y="3589780"/>
                <a:ext cx="360" cy="360"/>
              </p14:xfrm>
            </p:contentPart>
          </mc:Choice>
          <mc:Fallback xmlns="">
            <p:pic>
              <p:nvPicPr>
                <p:cNvPr id="114" name="Ink 113">
                  <a:extLst>
                    <a:ext uri="{FF2B5EF4-FFF2-40B4-BE49-F238E27FC236}">
                      <a16:creationId xmlns:a16="http://schemas.microsoft.com/office/drawing/2014/main" id="{FFFCFD0F-D8C5-30AC-806E-7F8D016D1E3C}"/>
                    </a:ext>
                  </a:extLst>
                </p:cNvPr>
                <p:cNvPicPr/>
                <p:nvPr/>
              </p:nvPicPr>
              <p:blipFill>
                <a:blip r:embed="rId144"/>
                <a:stretch>
                  <a:fillRect/>
                </a:stretch>
              </p:blipFill>
              <p:spPr>
                <a:xfrm>
                  <a:off x="5393880" y="3526780"/>
                  <a:ext cx="126000" cy="126000"/>
                </a:xfrm>
                <a:prstGeom prst="rect">
                  <a:avLst/>
                </a:prstGeom>
              </p:spPr>
            </p:pic>
          </mc:Fallback>
        </mc:AlternateContent>
      </p:grpSp>
      <p:grpSp>
        <p:nvGrpSpPr>
          <p:cNvPr id="118" name="Group 117">
            <a:extLst>
              <a:ext uri="{FF2B5EF4-FFF2-40B4-BE49-F238E27FC236}">
                <a16:creationId xmlns:a16="http://schemas.microsoft.com/office/drawing/2014/main" id="{A75F2CC6-FDF6-055D-E74F-65F050DBB85A}"/>
              </a:ext>
            </a:extLst>
          </p:cNvPr>
          <p:cNvGrpSpPr/>
          <p:nvPr/>
        </p:nvGrpSpPr>
        <p:grpSpPr>
          <a:xfrm>
            <a:off x="5371920" y="1836940"/>
            <a:ext cx="169560" cy="47160"/>
            <a:chOff x="5371920" y="1836940"/>
            <a:chExt cx="169560" cy="47160"/>
          </a:xfrm>
        </p:grpSpPr>
        <mc:AlternateContent xmlns:mc="http://schemas.openxmlformats.org/markup-compatibility/2006" xmlns:p14="http://schemas.microsoft.com/office/powerpoint/2010/main">
          <mc:Choice Requires="p14">
            <p:contentPart p14:bwMode="auto" r:id="rId146">
              <p14:nvContentPartPr>
                <p14:cNvPr id="108" name="Ink 107">
                  <a:extLst>
                    <a:ext uri="{FF2B5EF4-FFF2-40B4-BE49-F238E27FC236}">
                      <a16:creationId xmlns:a16="http://schemas.microsoft.com/office/drawing/2014/main" id="{E6459BBB-4A9B-2151-5B96-3477CCF2C4D2}"/>
                    </a:ext>
                  </a:extLst>
                </p14:cNvPr>
                <p14:cNvContentPartPr/>
                <p14:nvPr/>
              </p14:nvContentPartPr>
              <p14:xfrm>
                <a:off x="5371920" y="1836940"/>
                <a:ext cx="360" cy="360"/>
              </p14:xfrm>
            </p:contentPart>
          </mc:Choice>
          <mc:Fallback xmlns="">
            <p:pic>
              <p:nvPicPr>
                <p:cNvPr id="108" name="Ink 107">
                  <a:extLst>
                    <a:ext uri="{FF2B5EF4-FFF2-40B4-BE49-F238E27FC236}">
                      <a16:creationId xmlns:a16="http://schemas.microsoft.com/office/drawing/2014/main" id="{E6459BBB-4A9B-2151-5B96-3477CCF2C4D2}"/>
                    </a:ext>
                  </a:extLst>
                </p:cNvPr>
                <p:cNvPicPr/>
                <p:nvPr/>
              </p:nvPicPr>
              <p:blipFill>
                <a:blip r:embed="rId144"/>
                <a:stretch>
                  <a:fillRect/>
                </a:stretch>
              </p:blipFill>
              <p:spPr>
                <a:xfrm>
                  <a:off x="5309280" y="177430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7">
              <p14:nvContentPartPr>
                <p14:cNvPr id="109" name="Ink 108">
                  <a:extLst>
                    <a:ext uri="{FF2B5EF4-FFF2-40B4-BE49-F238E27FC236}">
                      <a16:creationId xmlns:a16="http://schemas.microsoft.com/office/drawing/2014/main" id="{236361CD-63F6-AA32-0F97-7EBA0A67FB3E}"/>
                    </a:ext>
                  </a:extLst>
                </p14:cNvPr>
                <p14:cNvContentPartPr/>
                <p14:nvPr/>
              </p14:nvContentPartPr>
              <p14:xfrm>
                <a:off x="5427000" y="1870780"/>
                <a:ext cx="360" cy="360"/>
              </p14:xfrm>
            </p:contentPart>
          </mc:Choice>
          <mc:Fallback xmlns="">
            <p:pic>
              <p:nvPicPr>
                <p:cNvPr id="109" name="Ink 108">
                  <a:extLst>
                    <a:ext uri="{FF2B5EF4-FFF2-40B4-BE49-F238E27FC236}">
                      <a16:creationId xmlns:a16="http://schemas.microsoft.com/office/drawing/2014/main" id="{236361CD-63F6-AA32-0F97-7EBA0A67FB3E}"/>
                    </a:ext>
                  </a:extLst>
                </p:cNvPr>
                <p:cNvPicPr/>
                <p:nvPr/>
              </p:nvPicPr>
              <p:blipFill>
                <a:blip r:embed="rId144"/>
                <a:stretch>
                  <a:fillRect/>
                </a:stretch>
              </p:blipFill>
              <p:spPr>
                <a:xfrm>
                  <a:off x="5364000" y="18081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8">
              <p14:nvContentPartPr>
                <p14:cNvPr id="110" name="Ink 109">
                  <a:extLst>
                    <a:ext uri="{FF2B5EF4-FFF2-40B4-BE49-F238E27FC236}">
                      <a16:creationId xmlns:a16="http://schemas.microsoft.com/office/drawing/2014/main" id="{88272C86-BC97-8645-F8AA-46C3789DD3BB}"/>
                    </a:ext>
                  </a:extLst>
                </p14:cNvPr>
                <p14:cNvContentPartPr/>
                <p14:nvPr/>
              </p14:nvContentPartPr>
              <p14:xfrm>
                <a:off x="5486400" y="1879420"/>
                <a:ext cx="360" cy="360"/>
              </p14:xfrm>
            </p:contentPart>
          </mc:Choice>
          <mc:Fallback xmlns="">
            <p:pic>
              <p:nvPicPr>
                <p:cNvPr id="110" name="Ink 109">
                  <a:extLst>
                    <a:ext uri="{FF2B5EF4-FFF2-40B4-BE49-F238E27FC236}">
                      <a16:creationId xmlns:a16="http://schemas.microsoft.com/office/drawing/2014/main" id="{88272C86-BC97-8645-F8AA-46C3789DD3BB}"/>
                    </a:ext>
                  </a:extLst>
                </p:cNvPr>
                <p:cNvPicPr/>
                <p:nvPr/>
              </p:nvPicPr>
              <p:blipFill>
                <a:blip r:embed="rId144"/>
                <a:stretch>
                  <a:fillRect/>
                </a:stretch>
              </p:blipFill>
              <p:spPr>
                <a:xfrm>
                  <a:off x="5423400" y="18167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9">
              <p14:nvContentPartPr>
                <p14:cNvPr id="111" name="Ink 110">
                  <a:extLst>
                    <a:ext uri="{FF2B5EF4-FFF2-40B4-BE49-F238E27FC236}">
                      <a16:creationId xmlns:a16="http://schemas.microsoft.com/office/drawing/2014/main" id="{432D0CBD-2227-FC85-3F5B-BFB9E0AEBCC1}"/>
                    </a:ext>
                  </a:extLst>
                </p14:cNvPr>
                <p14:cNvContentPartPr/>
                <p14:nvPr/>
              </p14:nvContentPartPr>
              <p14:xfrm>
                <a:off x="5541120" y="1883740"/>
                <a:ext cx="360" cy="360"/>
              </p14:xfrm>
            </p:contentPart>
          </mc:Choice>
          <mc:Fallback xmlns="">
            <p:pic>
              <p:nvPicPr>
                <p:cNvPr id="111" name="Ink 110">
                  <a:extLst>
                    <a:ext uri="{FF2B5EF4-FFF2-40B4-BE49-F238E27FC236}">
                      <a16:creationId xmlns:a16="http://schemas.microsoft.com/office/drawing/2014/main" id="{432D0CBD-2227-FC85-3F5B-BFB9E0AEBCC1}"/>
                    </a:ext>
                  </a:extLst>
                </p:cNvPr>
                <p:cNvPicPr/>
                <p:nvPr/>
              </p:nvPicPr>
              <p:blipFill>
                <a:blip r:embed="rId144"/>
                <a:stretch>
                  <a:fillRect/>
                </a:stretch>
              </p:blipFill>
              <p:spPr>
                <a:xfrm>
                  <a:off x="5478480" y="18207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0">
              <p14:nvContentPartPr>
                <p14:cNvPr id="116" name="Ink 115">
                  <a:extLst>
                    <a:ext uri="{FF2B5EF4-FFF2-40B4-BE49-F238E27FC236}">
                      <a16:creationId xmlns:a16="http://schemas.microsoft.com/office/drawing/2014/main" id="{BB0117D9-B419-40E9-381D-DDDAC370E73C}"/>
                    </a:ext>
                  </a:extLst>
                </p14:cNvPr>
                <p14:cNvContentPartPr/>
                <p14:nvPr/>
              </p14:nvContentPartPr>
              <p14:xfrm>
                <a:off x="5452200" y="1879420"/>
                <a:ext cx="360" cy="360"/>
              </p14:xfrm>
            </p:contentPart>
          </mc:Choice>
          <mc:Fallback xmlns="">
            <p:pic>
              <p:nvPicPr>
                <p:cNvPr id="116" name="Ink 115">
                  <a:extLst>
                    <a:ext uri="{FF2B5EF4-FFF2-40B4-BE49-F238E27FC236}">
                      <a16:creationId xmlns:a16="http://schemas.microsoft.com/office/drawing/2014/main" id="{BB0117D9-B419-40E9-381D-DDDAC370E73C}"/>
                    </a:ext>
                  </a:extLst>
                </p:cNvPr>
                <p:cNvPicPr/>
                <p:nvPr/>
              </p:nvPicPr>
              <p:blipFill>
                <a:blip r:embed="rId144"/>
                <a:stretch>
                  <a:fillRect/>
                </a:stretch>
              </p:blipFill>
              <p:spPr>
                <a:xfrm>
                  <a:off x="5389560" y="18167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1">
              <p14:nvContentPartPr>
                <p14:cNvPr id="117" name="Ink 116">
                  <a:extLst>
                    <a:ext uri="{FF2B5EF4-FFF2-40B4-BE49-F238E27FC236}">
                      <a16:creationId xmlns:a16="http://schemas.microsoft.com/office/drawing/2014/main" id="{107337AC-E771-B190-6E70-3952DFA38A6B}"/>
                    </a:ext>
                  </a:extLst>
                </p14:cNvPr>
                <p14:cNvContentPartPr/>
                <p14:nvPr/>
              </p14:nvContentPartPr>
              <p14:xfrm>
                <a:off x="5473440" y="1862500"/>
                <a:ext cx="360" cy="360"/>
              </p14:xfrm>
            </p:contentPart>
          </mc:Choice>
          <mc:Fallback xmlns="">
            <p:pic>
              <p:nvPicPr>
                <p:cNvPr id="117" name="Ink 116">
                  <a:extLst>
                    <a:ext uri="{FF2B5EF4-FFF2-40B4-BE49-F238E27FC236}">
                      <a16:creationId xmlns:a16="http://schemas.microsoft.com/office/drawing/2014/main" id="{107337AC-E771-B190-6E70-3952DFA38A6B}"/>
                    </a:ext>
                  </a:extLst>
                </p:cNvPr>
                <p:cNvPicPr/>
                <p:nvPr/>
              </p:nvPicPr>
              <p:blipFill>
                <a:blip r:embed="rId144"/>
                <a:stretch>
                  <a:fillRect/>
                </a:stretch>
              </p:blipFill>
              <p:spPr>
                <a:xfrm>
                  <a:off x="5410800" y="1799500"/>
                  <a:ext cx="126000" cy="126000"/>
                </a:xfrm>
                <a:prstGeom prst="rect">
                  <a:avLst/>
                </a:prstGeom>
              </p:spPr>
            </p:pic>
          </mc:Fallback>
        </mc:AlternateContent>
      </p:grpSp>
      <p:grpSp>
        <p:nvGrpSpPr>
          <p:cNvPr id="126" name="Group 125">
            <a:extLst>
              <a:ext uri="{FF2B5EF4-FFF2-40B4-BE49-F238E27FC236}">
                <a16:creationId xmlns:a16="http://schemas.microsoft.com/office/drawing/2014/main" id="{98FC5C6A-84C8-A621-B3F7-09EFCCE3B875}"/>
              </a:ext>
            </a:extLst>
          </p:cNvPr>
          <p:cNvGrpSpPr/>
          <p:nvPr/>
        </p:nvGrpSpPr>
        <p:grpSpPr>
          <a:xfrm>
            <a:off x="4309200" y="3060580"/>
            <a:ext cx="55440" cy="258480"/>
            <a:chOff x="4309200" y="3060580"/>
            <a:chExt cx="55440" cy="258480"/>
          </a:xfrm>
        </p:grpSpPr>
        <mc:AlternateContent xmlns:mc="http://schemas.openxmlformats.org/markup-compatibility/2006" xmlns:p14="http://schemas.microsoft.com/office/powerpoint/2010/main">
          <mc:Choice Requires="p14">
            <p:contentPart p14:bwMode="auto" r:id="rId152">
              <p14:nvContentPartPr>
                <p14:cNvPr id="120" name="Ink 119">
                  <a:extLst>
                    <a:ext uri="{FF2B5EF4-FFF2-40B4-BE49-F238E27FC236}">
                      <a16:creationId xmlns:a16="http://schemas.microsoft.com/office/drawing/2014/main" id="{A0C660D6-A7F7-D45E-ABA5-F56759B9E47C}"/>
                    </a:ext>
                  </a:extLst>
                </p14:cNvPr>
                <p14:cNvContentPartPr/>
                <p14:nvPr/>
              </p14:nvContentPartPr>
              <p14:xfrm>
                <a:off x="4321800" y="3187660"/>
                <a:ext cx="360" cy="360"/>
              </p14:xfrm>
            </p:contentPart>
          </mc:Choice>
          <mc:Fallback xmlns="">
            <p:pic>
              <p:nvPicPr>
                <p:cNvPr id="120" name="Ink 119">
                  <a:extLst>
                    <a:ext uri="{FF2B5EF4-FFF2-40B4-BE49-F238E27FC236}">
                      <a16:creationId xmlns:a16="http://schemas.microsoft.com/office/drawing/2014/main" id="{A0C660D6-A7F7-D45E-ABA5-F56759B9E47C}"/>
                    </a:ext>
                  </a:extLst>
                </p:cNvPr>
                <p:cNvPicPr/>
                <p:nvPr/>
              </p:nvPicPr>
              <p:blipFill>
                <a:blip r:embed="rId144"/>
                <a:stretch>
                  <a:fillRect/>
                </a:stretch>
              </p:blipFill>
              <p:spPr>
                <a:xfrm>
                  <a:off x="4259160" y="31246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3">
              <p14:nvContentPartPr>
                <p14:cNvPr id="121" name="Ink 120">
                  <a:extLst>
                    <a:ext uri="{FF2B5EF4-FFF2-40B4-BE49-F238E27FC236}">
                      <a16:creationId xmlns:a16="http://schemas.microsoft.com/office/drawing/2014/main" id="{DD324D0C-BC73-D969-1A96-64E8F6CA7EF0}"/>
                    </a:ext>
                  </a:extLst>
                </p14:cNvPr>
                <p14:cNvContentPartPr/>
                <p14:nvPr/>
              </p14:nvContentPartPr>
              <p14:xfrm>
                <a:off x="4309200" y="3108820"/>
                <a:ext cx="360" cy="11160"/>
              </p14:xfrm>
            </p:contentPart>
          </mc:Choice>
          <mc:Fallback xmlns="">
            <p:pic>
              <p:nvPicPr>
                <p:cNvPr id="121" name="Ink 120">
                  <a:extLst>
                    <a:ext uri="{FF2B5EF4-FFF2-40B4-BE49-F238E27FC236}">
                      <a16:creationId xmlns:a16="http://schemas.microsoft.com/office/drawing/2014/main" id="{DD324D0C-BC73-D969-1A96-64E8F6CA7EF0}"/>
                    </a:ext>
                  </a:extLst>
                </p:cNvPr>
                <p:cNvPicPr/>
                <p:nvPr/>
              </p:nvPicPr>
              <p:blipFill>
                <a:blip r:embed="rId154"/>
                <a:stretch>
                  <a:fillRect/>
                </a:stretch>
              </p:blipFill>
              <p:spPr>
                <a:xfrm>
                  <a:off x="4246560" y="3046180"/>
                  <a:ext cx="126000" cy="136800"/>
                </a:xfrm>
                <a:prstGeom prst="rect">
                  <a:avLst/>
                </a:prstGeom>
              </p:spPr>
            </p:pic>
          </mc:Fallback>
        </mc:AlternateContent>
        <mc:AlternateContent xmlns:mc="http://schemas.openxmlformats.org/markup-compatibility/2006" xmlns:p14="http://schemas.microsoft.com/office/powerpoint/2010/main">
          <mc:Choice Requires="p14">
            <p:contentPart p14:bwMode="auto" r:id="rId155">
              <p14:nvContentPartPr>
                <p14:cNvPr id="122" name="Ink 121">
                  <a:extLst>
                    <a:ext uri="{FF2B5EF4-FFF2-40B4-BE49-F238E27FC236}">
                      <a16:creationId xmlns:a16="http://schemas.microsoft.com/office/drawing/2014/main" id="{F4F9DB3A-DF48-33FB-BA2F-D19B61F18552}"/>
                    </a:ext>
                  </a:extLst>
                </p14:cNvPr>
                <p14:cNvContentPartPr/>
                <p14:nvPr/>
              </p14:nvContentPartPr>
              <p14:xfrm>
                <a:off x="4309200" y="3060580"/>
                <a:ext cx="360" cy="360"/>
              </p14:xfrm>
            </p:contentPart>
          </mc:Choice>
          <mc:Fallback xmlns="">
            <p:pic>
              <p:nvPicPr>
                <p:cNvPr id="122" name="Ink 121">
                  <a:extLst>
                    <a:ext uri="{FF2B5EF4-FFF2-40B4-BE49-F238E27FC236}">
                      <a16:creationId xmlns:a16="http://schemas.microsoft.com/office/drawing/2014/main" id="{F4F9DB3A-DF48-33FB-BA2F-D19B61F18552}"/>
                    </a:ext>
                  </a:extLst>
                </p:cNvPr>
                <p:cNvPicPr/>
                <p:nvPr/>
              </p:nvPicPr>
              <p:blipFill>
                <a:blip r:embed="rId144"/>
                <a:stretch>
                  <a:fillRect/>
                </a:stretch>
              </p:blipFill>
              <p:spPr>
                <a:xfrm>
                  <a:off x="4246560" y="29975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6">
              <p14:nvContentPartPr>
                <p14:cNvPr id="124" name="Ink 123">
                  <a:extLst>
                    <a:ext uri="{FF2B5EF4-FFF2-40B4-BE49-F238E27FC236}">
                      <a16:creationId xmlns:a16="http://schemas.microsoft.com/office/drawing/2014/main" id="{7E3E4F31-FC32-D08C-9A6A-5DA1657813A3}"/>
                    </a:ext>
                  </a:extLst>
                </p14:cNvPr>
                <p14:cNvContentPartPr/>
                <p14:nvPr/>
              </p14:nvContentPartPr>
              <p14:xfrm>
                <a:off x="4359960" y="3318700"/>
                <a:ext cx="360" cy="360"/>
              </p14:xfrm>
            </p:contentPart>
          </mc:Choice>
          <mc:Fallback xmlns="">
            <p:pic>
              <p:nvPicPr>
                <p:cNvPr id="124" name="Ink 123">
                  <a:extLst>
                    <a:ext uri="{FF2B5EF4-FFF2-40B4-BE49-F238E27FC236}">
                      <a16:creationId xmlns:a16="http://schemas.microsoft.com/office/drawing/2014/main" id="{7E3E4F31-FC32-D08C-9A6A-5DA1657813A3}"/>
                    </a:ext>
                  </a:extLst>
                </p:cNvPr>
                <p:cNvPicPr/>
                <p:nvPr/>
              </p:nvPicPr>
              <p:blipFill>
                <a:blip r:embed="rId144"/>
                <a:stretch>
                  <a:fillRect/>
                </a:stretch>
              </p:blipFill>
              <p:spPr>
                <a:xfrm>
                  <a:off x="4297320" y="32560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7">
              <p14:nvContentPartPr>
                <p14:cNvPr id="125" name="Ink 124">
                  <a:extLst>
                    <a:ext uri="{FF2B5EF4-FFF2-40B4-BE49-F238E27FC236}">
                      <a16:creationId xmlns:a16="http://schemas.microsoft.com/office/drawing/2014/main" id="{840C634F-DEE6-C2E0-E2A1-62B84F8A53BE}"/>
                    </a:ext>
                  </a:extLst>
                </p14:cNvPr>
                <p14:cNvContentPartPr/>
                <p14:nvPr/>
              </p14:nvContentPartPr>
              <p14:xfrm>
                <a:off x="4364280" y="3306100"/>
                <a:ext cx="360" cy="360"/>
              </p14:xfrm>
            </p:contentPart>
          </mc:Choice>
          <mc:Fallback xmlns="">
            <p:pic>
              <p:nvPicPr>
                <p:cNvPr id="125" name="Ink 124">
                  <a:extLst>
                    <a:ext uri="{FF2B5EF4-FFF2-40B4-BE49-F238E27FC236}">
                      <a16:creationId xmlns:a16="http://schemas.microsoft.com/office/drawing/2014/main" id="{840C634F-DEE6-C2E0-E2A1-62B84F8A53BE}"/>
                    </a:ext>
                  </a:extLst>
                </p:cNvPr>
                <p:cNvPicPr/>
                <p:nvPr/>
              </p:nvPicPr>
              <p:blipFill>
                <a:blip r:embed="rId144"/>
                <a:stretch>
                  <a:fillRect/>
                </a:stretch>
              </p:blipFill>
              <p:spPr>
                <a:xfrm>
                  <a:off x="4301640" y="3243100"/>
                  <a:ext cx="126000" cy="12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58">
            <p14:nvContentPartPr>
              <p14:cNvPr id="127" name="Ink 126">
                <a:extLst>
                  <a:ext uri="{FF2B5EF4-FFF2-40B4-BE49-F238E27FC236}">
                    <a16:creationId xmlns:a16="http://schemas.microsoft.com/office/drawing/2014/main" id="{A8E268F1-1894-58F2-2586-869438111E6A}"/>
                  </a:ext>
                </a:extLst>
              </p14:cNvPr>
              <p14:cNvContentPartPr/>
              <p14:nvPr/>
            </p14:nvContentPartPr>
            <p14:xfrm>
              <a:off x="4330440" y="2230780"/>
              <a:ext cx="360" cy="360"/>
            </p14:xfrm>
          </p:contentPart>
        </mc:Choice>
        <mc:Fallback xmlns="">
          <p:pic>
            <p:nvPicPr>
              <p:cNvPr id="127" name="Ink 126">
                <a:extLst>
                  <a:ext uri="{FF2B5EF4-FFF2-40B4-BE49-F238E27FC236}">
                    <a16:creationId xmlns:a16="http://schemas.microsoft.com/office/drawing/2014/main" id="{A8E268F1-1894-58F2-2586-869438111E6A}"/>
                  </a:ext>
                </a:extLst>
              </p:cNvPr>
              <p:cNvPicPr/>
              <p:nvPr/>
            </p:nvPicPr>
            <p:blipFill>
              <a:blip r:embed="rId144"/>
              <a:stretch>
                <a:fillRect/>
              </a:stretch>
            </p:blipFill>
            <p:spPr>
              <a:xfrm>
                <a:off x="4267800" y="2168140"/>
                <a:ext cx="126000" cy="126000"/>
              </a:xfrm>
              <a:prstGeom prst="rect">
                <a:avLst/>
              </a:prstGeom>
            </p:spPr>
          </p:pic>
        </mc:Fallback>
      </mc:AlternateContent>
      <p:sp>
        <p:nvSpPr>
          <p:cNvPr id="128" name="Rectangle 127">
            <a:extLst>
              <a:ext uri="{FF2B5EF4-FFF2-40B4-BE49-F238E27FC236}">
                <a16:creationId xmlns:a16="http://schemas.microsoft.com/office/drawing/2014/main" id="{4B776F37-59BD-5081-7B1E-B59640B0642D}"/>
              </a:ext>
            </a:extLst>
          </p:cNvPr>
          <p:cNvSpPr/>
          <p:nvPr/>
        </p:nvSpPr>
        <p:spPr>
          <a:xfrm>
            <a:off x="4286035" y="1753940"/>
            <a:ext cx="2339514" cy="193864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29" name="TextBox 128">
            <a:extLst>
              <a:ext uri="{FF2B5EF4-FFF2-40B4-BE49-F238E27FC236}">
                <a16:creationId xmlns:a16="http://schemas.microsoft.com/office/drawing/2014/main" id="{5F9261A3-BC85-E5E9-5F54-36C605AE06F2}"/>
              </a:ext>
            </a:extLst>
          </p:cNvPr>
          <p:cNvSpPr txBox="1"/>
          <p:nvPr/>
        </p:nvSpPr>
        <p:spPr>
          <a:xfrm>
            <a:off x="4343511" y="2261012"/>
            <a:ext cx="2217377" cy="830997"/>
          </a:xfrm>
          <a:prstGeom prst="rect">
            <a:avLst/>
          </a:prstGeom>
          <a:noFill/>
        </p:spPr>
        <p:txBody>
          <a:bodyPr wrap="square" rtlCol="0">
            <a:spAutoFit/>
          </a:bodyPr>
          <a:lstStyle/>
          <a:p>
            <a:pPr algn="ctr"/>
            <a:r>
              <a:rPr lang="en-US" sz="2400" b="1" dirty="0">
                <a:effectLst>
                  <a:outerShdw blurRad="38100" dist="38100" dir="2700000" algn="tl">
                    <a:srgbClr val="000000">
                      <a:alpha val="43137"/>
                    </a:srgbClr>
                  </a:outerShdw>
                </a:effectLst>
              </a:rPr>
              <a:t>ML/DL </a:t>
            </a:r>
          </a:p>
          <a:p>
            <a:pPr algn="ctr"/>
            <a:r>
              <a:rPr lang="en-US" sz="2400" b="1" dirty="0">
                <a:effectLst>
                  <a:outerShdw blurRad="38100" dist="38100" dir="2700000" algn="tl">
                    <a:srgbClr val="000000">
                      <a:alpha val="43137"/>
                    </a:srgbClr>
                  </a:outerShdw>
                </a:effectLst>
              </a:rPr>
              <a:t>model</a:t>
            </a:r>
          </a:p>
        </p:txBody>
      </p:sp>
      <p:pic>
        <p:nvPicPr>
          <p:cNvPr id="131" name="Picture 130">
            <a:extLst>
              <a:ext uri="{FF2B5EF4-FFF2-40B4-BE49-F238E27FC236}">
                <a16:creationId xmlns:a16="http://schemas.microsoft.com/office/drawing/2014/main" id="{89A38EE2-9972-3955-1840-ECFEA9B55EFE}"/>
              </a:ext>
            </a:extLst>
          </p:cNvPr>
          <p:cNvPicPr>
            <a:picLocks noChangeAspect="1"/>
          </p:cNvPicPr>
          <p:nvPr/>
        </p:nvPicPr>
        <p:blipFill>
          <a:blip r:embed="rId159"/>
          <a:stretch>
            <a:fillRect/>
          </a:stretch>
        </p:blipFill>
        <p:spPr>
          <a:xfrm>
            <a:off x="4977580" y="60749"/>
            <a:ext cx="1006871" cy="1006871"/>
          </a:xfrm>
          <a:prstGeom prst="rect">
            <a:avLst/>
          </a:prstGeom>
        </p:spPr>
      </p:pic>
      <p:sp>
        <p:nvSpPr>
          <p:cNvPr id="132" name="TextBox 131">
            <a:extLst>
              <a:ext uri="{FF2B5EF4-FFF2-40B4-BE49-F238E27FC236}">
                <a16:creationId xmlns:a16="http://schemas.microsoft.com/office/drawing/2014/main" id="{E9517A6C-ED25-1F92-6C27-92D3E5504368}"/>
              </a:ext>
            </a:extLst>
          </p:cNvPr>
          <p:cNvSpPr txBox="1"/>
          <p:nvPr/>
        </p:nvSpPr>
        <p:spPr>
          <a:xfrm>
            <a:off x="3843890" y="4169421"/>
            <a:ext cx="1511300" cy="400110"/>
          </a:xfrm>
          <a:prstGeom prst="rect">
            <a:avLst/>
          </a:prstGeom>
          <a:noFill/>
        </p:spPr>
        <p:txBody>
          <a:bodyPr wrap="square" rtlCol="0">
            <a:spAutoFit/>
          </a:bodyPr>
          <a:lstStyle/>
          <a:p>
            <a:r>
              <a:rPr lang="en-US" dirty="0"/>
              <a:t>“</a:t>
            </a:r>
            <a:r>
              <a:rPr lang="en-US" sz="2000" b="1" dirty="0">
                <a:solidFill>
                  <a:srgbClr val="FF0000"/>
                </a:solidFill>
              </a:rPr>
              <a:t>wolf</a:t>
            </a:r>
            <a:r>
              <a:rPr lang="en-US" dirty="0"/>
              <a:t>”</a:t>
            </a:r>
            <a:endParaRPr lang="ro-RO" dirty="0"/>
          </a:p>
        </p:txBody>
      </p:sp>
      <p:sp>
        <p:nvSpPr>
          <p:cNvPr id="133" name="TextBox 132">
            <a:extLst>
              <a:ext uri="{FF2B5EF4-FFF2-40B4-BE49-F238E27FC236}">
                <a16:creationId xmlns:a16="http://schemas.microsoft.com/office/drawing/2014/main" id="{1E528031-B651-9875-52E1-C440E10383B3}"/>
              </a:ext>
            </a:extLst>
          </p:cNvPr>
          <p:cNvSpPr txBox="1"/>
          <p:nvPr/>
        </p:nvSpPr>
        <p:spPr>
          <a:xfrm>
            <a:off x="8873637" y="4169421"/>
            <a:ext cx="1511300" cy="400110"/>
          </a:xfrm>
          <a:prstGeom prst="rect">
            <a:avLst/>
          </a:prstGeom>
          <a:noFill/>
        </p:spPr>
        <p:txBody>
          <a:bodyPr wrap="square" rtlCol="0">
            <a:spAutoFit/>
          </a:bodyPr>
          <a:lstStyle/>
          <a:p>
            <a:r>
              <a:rPr lang="en-US" dirty="0"/>
              <a:t>“</a:t>
            </a:r>
            <a:r>
              <a:rPr lang="en-US" sz="2000" b="1" dirty="0">
                <a:solidFill>
                  <a:srgbClr val="FF0000"/>
                </a:solidFill>
              </a:rPr>
              <a:t>dog</a:t>
            </a:r>
            <a:r>
              <a:rPr lang="en-US" dirty="0"/>
              <a:t>”</a:t>
            </a:r>
            <a:endParaRPr lang="ro-RO" dirty="0"/>
          </a:p>
        </p:txBody>
      </p:sp>
      <p:pic>
        <p:nvPicPr>
          <p:cNvPr id="135" name="Picture 134">
            <a:extLst>
              <a:ext uri="{FF2B5EF4-FFF2-40B4-BE49-F238E27FC236}">
                <a16:creationId xmlns:a16="http://schemas.microsoft.com/office/drawing/2014/main" id="{27DE8B2C-7BC2-4216-3712-2FC8ECCA37FB}"/>
              </a:ext>
            </a:extLst>
          </p:cNvPr>
          <p:cNvPicPr>
            <a:picLocks noChangeAspect="1"/>
          </p:cNvPicPr>
          <p:nvPr/>
        </p:nvPicPr>
        <p:blipFill>
          <a:blip r:embed="rId160"/>
          <a:stretch>
            <a:fillRect/>
          </a:stretch>
        </p:blipFill>
        <p:spPr>
          <a:xfrm>
            <a:off x="9478926" y="1291762"/>
            <a:ext cx="2162477" cy="1438476"/>
          </a:xfrm>
          <a:prstGeom prst="rect">
            <a:avLst/>
          </a:prstGeom>
        </p:spPr>
      </p:pic>
      <p:sp>
        <p:nvSpPr>
          <p:cNvPr id="136" name="TextBox 135">
            <a:extLst>
              <a:ext uri="{FF2B5EF4-FFF2-40B4-BE49-F238E27FC236}">
                <a16:creationId xmlns:a16="http://schemas.microsoft.com/office/drawing/2014/main" id="{87DB7391-50EA-6641-7261-1A6A1232E182}"/>
              </a:ext>
            </a:extLst>
          </p:cNvPr>
          <p:cNvSpPr txBox="1"/>
          <p:nvPr/>
        </p:nvSpPr>
        <p:spPr>
          <a:xfrm>
            <a:off x="7585538" y="6064197"/>
            <a:ext cx="1893387" cy="400110"/>
          </a:xfrm>
          <a:prstGeom prst="rect">
            <a:avLst/>
          </a:prstGeom>
          <a:noFill/>
        </p:spPr>
        <p:txBody>
          <a:bodyPr wrap="square" rtlCol="0">
            <a:spAutoFit/>
          </a:bodyPr>
          <a:lstStyle/>
          <a:p>
            <a:r>
              <a:rPr lang="en-US" sz="2000" b="1" dirty="0">
                <a:solidFill>
                  <a:srgbClr val="FF0000"/>
                </a:solidFill>
              </a:rPr>
              <a:t>0.9</a:t>
            </a:r>
            <a:r>
              <a:rPr lang="en-US" dirty="0"/>
              <a:t> - medium</a:t>
            </a:r>
            <a:endParaRPr lang="ro-RO" dirty="0"/>
          </a:p>
        </p:txBody>
      </p:sp>
      <p:sp>
        <p:nvSpPr>
          <p:cNvPr id="137" name="Left Brace 136">
            <a:extLst>
              <a:ext uri="{FF2B5EF4-FFF2-40B4-BE49-F238E27FC236}">
                <a16:creationId xmlns:a16="http://schemas.microsoft.com/office/drawing/2014/main" id="{F3FA469F-5741-7E90-BAE7-1DE1FFF096C6}"/>
              </a:ext>
            </a:extLst>
          </p:cNvPr>
          <p:cNvSpPr/>
          <p:nvPr/>
        </p:nvSpPr>
        <p:spPr>
          <a:xfrm>
            <a:off x="2059562" y="1998040"/>
            <a:ext cx="250601" cy="1450064"/>
          </a:xfrm>
          <a:prstGeom prst="leftBrace">
            <a:avLst/>
          </a:prstGeom>
          <a:ln w="28575">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ro-RO"/>
          </a:p>
        </p:txBody>
      </p:sp>
      <p:sp>
        <p:nvSpPr>
          <p:cNvPr id="138" name="TextBox 137">
            <a:extLst>
              <a:ext uri="{FF2B5EF4-FFF2-40B4-BE49-F238E27FC236}">
                <a16:creationId xmlns:a16="http://schemas.microsoft.com/office/drawing/2014/main" id="{01115792-06E1-2380-EFD6-4BBCA82FCE34}"/>
              </a:ext>
            </a:extLst>
          </p:cNvPr>
          <p:cNvSpPr txBox="1"/>
          <p:nvPr/>
        </p:nvSpPr>
        <p:spPr>
          <a:xfrm>
            <a:off x="143260" y="2399354"/>
            <a:ext cx="1903763" cy="707886"/>
          </a:xfrm>
          <a:prstGeom prst="rect">
            <a:avLst/>
          </a:prstGeom>
          <a:noFill/>
        </p:spPr>
        <p:txBody>
          <a:bodyPr wrap="square" rtlCol="0">
            <a:spAutoFit/>
          </a:bodyPr>
          <a:lstStyle/>
          <a:p>
            <a:pPr algn="ctr"/>
            <a:r>
              <a:rPr lang="en-US" sz="2000" dirty="0"/>
              <a:t>slightly better</a:t>
            </a:r>
          </a:p>
          <a:p>
            <a:pPr algn="ctr"/>
            <a:r>
              <a:rPr lang="en-US" sz="2000" dirty="0"/>
              <a:t>numbers</a:t>
            </a:r>
            <a:endParaRPr lang="ro-RO" sz="2000" dirty="0"/>
          </a:p>
        </p:txBody>
      </p:sp>
      <p:pic>
        <p:nvPicPr>
          <p:cNvPr id="4" name="Picture 3">
            <a:extLst>
              <a:ext uri="{FF2B5EF4-FFF2-40B4-BE49-F238E27FC236}">
                <a16:creationId xmlns:a16="http://schemas.microsoft.com/office/drawing/2014/main" id="{6655C221-1AFC-07C4-8A2A-C1988FC952F7}"/>
              </a:ext>
            </a:extLst>
          </p:cNvPr>
          <p:cNvPicPr>
            <a:picLocks noChangeAspect="1"/>
          </p:cNvPicPr>
          <p:nvPr/>
        </p:nvPicPr>
        <p:blipFill>
          <a:blip r:embed="rId161"/>
          <a:stretch>
            <a:fillRect/>
          </a:stretch>
        </p:blipFill>
        <p:spPr>
          <a:xfrm>
            <a:off x="190463" y="4569531"/>
            <a:ext cx="2119700" cy="360800"/>
          </a:xfrm>
          <a:prstGeom prst="rect">
            <a:avLst/>
          </a:prstGeom>
        </p:spPr>
      </p:pic>
    </p:spTree>
    <p:extLst>
      <p:ext uri="{BB962C8B-B14F-4D97-AF65-F5344CB8AC3E}">
        <p14:creationId xmlns:p14="http://schemas.microsoft.com/office/powerpoint/2010/main" val="30179264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033099-86C4-CF96-BBF8-85F24FC32BAD}"/>
            </a:ext>
          </a:extLst>
        </p:cNvPr>
        <p:cNvGrpSpPr/>
        <p:nvPr/>
      </p:nvGrpSpPr>
      <p:grpSpPr>
        <a:xfrm>
          <a:off x="0" y="0"/>
          <a:ext cx="0" cy="0"/>
          <a:chOff x="0" y="0"/>
          <a:chExt cx="0" cy="0"/>
        </a:xfrm>
      </p:grpSpPr>
      <p:pic>
        <p:nvPicPr>
          <p:cNvPr id="83" name="Picture 82">
            <a:extLst>
              <a:ext uri="{FF2B5EF4-FFF2-40B4-BE49-F238E27FC236}">
                <a16:creationId xmlns:a16="http://schemas.microsoft.com/office/drawing/2014/main" id="{91864FFE-8923-351D-77BD-33F43EE2C64E}"/>
              </a:ext>
            </a:extLst>
          </p:cNvPr>
          <p:cNvPicPr>
            <a:picLocks noChangeAspect="1"/>
          </p:cNvPicPr>
          <p:nvPr/>
        </p:nvPicPr>
        <p:blipFill>
          <a:blip r:embed="rId2"/>
          <a:stretch>
            <a:fillRect/>
          </a:stretch>
        </p:blipFill>
        <p:spPr>
          <a:xfrm>
            <a:off x="2209383" y="1132051"/>
            <a:ext cx="6715735" cy="5420990"/>
          </a:xfrm>
          <a:prstGeom prst="rect">
            <a:avLst/>
          </a:prstGeom>
        </p:spPr>
      </p:pic>
      <mc:AlternateContent xmlns:mc="http://schemas.openxmlformats.org/markup-compatibility/2006" xmlns:p14="http://schemas.microsoft.com/office/powerpoint/2010/main">
        <mc:Choice Requires="p14">
          <p:contentPart p14:bwMode="auto" r:id="rId3">
            <p14:nvContentPartPr>
              <p14:cNvPr id="12" name="Ink 11">
                <a:extLst>
                  <a:ext uri="{FF2B5EF4-FFF2-40B4-BE49-F238E27FC236}">
                    <a16:creationId xmlns:a16="http://schemas.microsoft.com/office/drawing/2014/main" id="{E55CEF6F-710C-0B62-CBC9-FDF07A8A4BD3}"/>
                  </a:ext>
                </a:extLst>
              </p14:cNvPr>
              <p14:cNvContentPartPr/>
              <p14:nvPr/>
            </p14:nvContentPartPr>
            <p14:xfrm>
              <a:off x="6763528" y="3513278"/>
              <a:ext cx="437400" cy="938880"/>
            </p14:xfrm>
          </p:contentPart>
        </mc:Choice>
        <mc:Fallback xmlns="">
          <p:pic>
            <p:nvPicPr>
              <p:cNvPr id="12" name="Ink 11">
                <a:extLst>
                  <a:ext uri="{FF2B5EF4-FFF2-40B4-BE49-F238E27FC236}">
                    <a16:creationId xmlns:a16="http://schemas.microsoft.com/office/drawing/2014/main" id="{3801CDE9-6895-7A73-F6B4-57C1027D982C}"/>
                  </a:ext>
                </a:extLst>
              </p:cNvPr>
              <p:cNvPicPr/>
              <p:nvPr/>
            </p:nvPicPr>
            <p:blipFill>
              <a:blip r:embed="rId92"/>
              <a:stretch>
                <a:fillRect/>
              </a:stretch>
            </p:blipFill>
            <p:spPr>
              <a:xfrm>
                <a:off x="6700888" y="3450638"/>
                <a:ext cx="563040" cy="1064520"/>
              </a:xfrm>
              <a:prstGeom prst="rect">
                <a:avLst/>
              </a:prstGeom>
            </p:spPr>
          </p:pic>
        </mc:Fallback>
      </mc:AlternateContent>
      <mc:AlternateContent xmlns:mc="http://schemas.openxmlformats.org/markup-compatibility/2006" xmlns:p14="http://schemas.microsoft.com/office/powerpoint/2010/main">
        <mc:Choice Requires="p14">
          <p:contentPart p14:bwMode="auto" r:id="rId93">
            <p14:nvContentPartPr>
              <p14:cNvPr id="88" name="Ink 87">
                <a:extLst>
                  <a:ext uri="{FF2B5EF4-FFF2-40B4-BE49-F238E27FC236}">
                    <a16:creationId xmlns:a16="http://schemas.microsoft.com/office/drawing/2014/main" id="{364721EB-94A9-79E3-DBF3-F6B86F9FE799}"/>
                  </a:ext>
                </a:extLst>
              </p14:cNvPr>
              <p14:cNvContentPartPr/>
              <p14:nvPr/>
            </p14:nvContentPartPr>
            <p14:xfrm>
              <a:off x="5318800" y="3896320"/>
              <a:ext cx="360" cy="360"/>
            </p14:xfrm>
          </p:contentPart>
        </mc:Choice>
        <mc:Fallback xmlns="">
          <p:pic>
            <p:nvPicPr>
              <p:cNvPr id="88" name="Ink 87">
                <a:extLst>
                  <a:ext uri="{FF2B5EF4-FFF2-40B4-BE49-F238E27FC236}">
                    <a16:creationId xmlns:a16="http://schemas.microsoft.com/office/drawing/2014/main" id="{EC578B5E-AD62-0DDE-965E-0AA3FD6F1E7F}"/>
                  </a:ext>
                </a:extLst>
              </p:cNvPr>
              <p:cNvPicPr/>
              <p:nvPr/>
            </p:nvPicPr>
            <p:blipFill>
              <a:blip r:embed="rId108"/>
              <a:stretch>
                <a:fillRect/>
              </a:stretch>
            </p:blipFill>
            <p:spPr>
              <a:xfrm>
                <a:off x="5255800" y="383332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09">
            <p14:nvContentPartPr>
              <p14:cNvPr id="2" name="Ink 1">
                <a:extLst>
                  <a:ext uri="{FF2B5EF4-FFF2-40B4-BE49-F238E27FC236}">
                    <a16:creationId xmlns:a16="http://schemas.microsoft.com/office/drawing/2014/main" id="{DDC2F952-DABB-4573-EBD0-66CEB296F53A}"/>
                  </a:ext>
                </a:extLst>
              </p14:cNvPr>
              <p14:cNvContentPartPr/>
              <p14:nvPr/>
            </p14:nvContentPartPr>
            <p14:xfrm>
              <a:off x="4335557" y="1849344"/>
              <a:ext cx="2089440" cy="1598760"/>
            </p14:xfrm>
          </p:contentPart>
        </mc:Choice>
        <mc:Fallback xmlns="">
          <p:pic>
            <p:nvPicPr>
              <p:cNvPr id="2" name="Ink 1">
                <a:extLst>
                  <a:ext uri="{FF2B5EF4-FFF2-40B4-BE49-F238E27FC236}">
                    <a16:creationId xmlns:a16="http://schemas.microsoft.com/office/drawing/2014/main" id="{DDC2F952-DABB-4573-EBD0-66CEB296F53A}"/>
                  </a:ext>
                </a:extLst>
              </p:cNvPr>
              <p:cNvPicPr/>
              <p:nvPr/>
            </p:nvPicPr>
            <p:blipFill>
              <a:blip r:embed="rId110"/>
              <a:stretch>
                <a:fillRect/>
              </a:stretch>
            </p:blipFill>
            <p:spPr>
              <a:xfrm>
                <a:off x="4272557" y="1786704"/>
                <a:ext cx="2215080" cy="1724400"/>
              </a:xfrm>
              <a:prstGeom prst="rect">
                <a:avLst/>
              </a:prstGeom>
            </p:spPr>
          </p:pic>
        </mc:Fallback>
      </mc:AlternateContent>
      <mc:AlternateContent xmlns:mc="http://schemas.openxmlformats.org/markup-compatibility/2006" xmlns:p14="http://schemas.microsoft.com/office/powerpoint/2010/main">
        <mc:Choice Requires="p14">
          <p:contentPart p14:bwMode="auto" r:id="rId111">
            <p14:nvContentPartPr>
              <p14:cNvPr id="3" name="Ink 2">
                <a:extLst>
                  <a:ext uri="{FF2B5EF4-FFF2-40B4-BE49-F238E27FC236}">
                    <a16:creationId xmlns:a16="http://schemas.microsoft.com/office/drawing/2014/main" id="{A5ACB749-752D-0E14-8030-47E9B01C8094}"/>
                  </a:ext>
                </a:extLst>
              </p14:cNvPr>
              <p14:cNvContentPartPr/>
              <p14:nvPr/>
            </p14:nvContentPartPr>
            <p14:xfrm>
              <a:off x="4446797" y="2210424"/>
              <a:ext cx="1384560" cy="379800"/>
            </p14:xfrm>
          </p:contentPart>
        </mc:Choice>
        <mc:Fallback xmlns="">
          <p:pic>
            <p:nvPicPr>
              <p:cNvPr id="3" name="Ink 2">
                <a:extLst>
                  <a:ext uri="{FF2B5EF4-FFF2-40B4-BE49-F238E27FC236}">
                    <a16:creationId xmlns:a16="http://schemas.microsoft.com/office/drawing/2014/main" id="{A5ACB749-752D-0E14-8030-47E9B01C8094}"/>
                  </a:ext>
                </a:extLst>
              </p:cNvPr>
              <p:cNvPicPr/>
              <p:nvPr/>
            </p:nvPicPr>
            <p:blipFill>
              <a:blip r:embed="rId112"/>
              <a:stretch>
                <a:fillRect/>
              </a:stretch>
            </p:blipFill>
            <p:spPr>
              <a:xfrm>
                <a:off x="4384157" y="2147424"/>
                <a:ext cx="1510200" cy="505440"/>
              </a:xfrm>
              <a:prstGeom prst="rect">
                <a:avLst/>
              </a:prstGeom>
            </p:spPr>
          </p:pic>
        </mc:Fallback>
      </mc:AlternateContent>
      <mc:AlternateContent xmlns:mc="http://schemas.openxmlformats.org/markup-compatibility/2006" xmlns:p14="http://schemas.microsoft.com/office/powerpoint/2010/main">
        <mc:Choice Requires="p14">
          <p:contentPart p14:bwMode="auto" r:id="rId113">
            <p14:nvContentPartPr>
              <p14:cNvPr id="53" name="Ink 52">
                <a:extLst>
                  <a:ext uri="{FF2B5EF4-FFF2-40B4-BE49-F238E27FC236}">
                    <a16:creationId xmlns:a16="http://schemas.microsoft.com/office/drawing/2014/main" id="{E4B98528-E7FF-7CB2-9873-B892585A0509}"/>
                  </a:ext>
                </a:extLst>
              </p14:cNvPr>
              <p14:cNvContentPartPr/>
              <p14:nvPr/>
            </p14:nvContentPartPr>
            <p14:xfrm>
              <a:off x="5282640" y="3347700"/>
              <a:ext cx="1157400" cy="242280"/>
            </p14:xfrm>
          </p:contentPart>
        </mc:Choice>
        <mc:Fallback xmlns="">
          <p:pic>
            <p:nvPicPr>
              <p:cNvPr id="53" name="Ink 52">
                <a:extLst>
                  <a:ext uri="{FF2B5EF4-FFF2-40B4-BE49-F238E27FC236}">
                    <a16:creationId xmlns:a16="http://schemas.microsoft.com/office/drawing/2014/main" id="{E4B98528-E7FF-7CB2-9873-B892585A0509}"/>
                  </a:ext>
                </a:extLst>
              </p:cNvPr>
              <p:cNvPicPr/>
              <p:nvPr/>
            </p:nvPicPr>
            <p:blipFill>
              <a:blip r:embed="rId114"/>
              <a:stretch>
                <a:fillRect/>
              </a:stretch>
            </p:blipFill>
            <p:spPr>
              <a:xfrm>
                <a:off x="5220000" y="3284700"/>
                <a:ext cx="1283040" cy="367920"/>
              </a:xfrm>
              <a:prstGeom prst="rect">
                <a:avLst/>
              </a:prstGeom>
            </p:spPr>
          </p:pic>
        </mc:Fallback>
      </mc:AlternateContent>
      <mc:AlternateContent xmlns:mc="http://schemas.openxmlformats.org/markup-compatibility/2006" xmlns:p14="http://schemas.microsoft.com/office/powerpoint/2010/main">
        <mc:Choice Requires="p14">
          <p:contentPart p14:bwMode="auto" r:id="rId115">
            <p14:nvContentPartPr>
              <p14:cNvPr id="72" name="Ink 71">
                <a:extLst>
                  <a:ext uri="{FF2B5EF4-FFF2-40B4-BE49-F238E27FC236}">
                    <a16:creationId xmlns:a16="http://schemas.microsoft.com/office/drawing/2014/main" id="{833E77F0-3340-EA75-270D-51A145FE920B}"/>
                  </a:ext>
                </a:extLst>
              </p14:cNvPr>
              <p14:cNvContentPartPr/>
              <p14:nvPr/>
            </p14:nvContentPartPr>
            <p14:xfrm>
              <a:off x="4414320" y="3242220"/>
              <a:ext cx="739440" cy="336960"/>
            </p14:xfrm>
          </p:contentPart>
        </mc:Choice>
        <mc:Fallback xmlns="">
          <p:pic>
            <p:nvPicPr>
              <p:cNvPr id="72" name="Ink 71">
                <a:extLst>
                  <a:ext uri="{FF2B5EF4-FFF2-40B4-BE49-F238E27FC236}">
                    <a16:creationId xmlns:a16="http://schemas.microsoft.com/office/drawing/2014/main" id="{833E77F0-3340-EA75-270D-51A145FE920B}"/>
                  </a:ext>
                </a:extLst>
              </p:cNvPr>
              <p:cNvPicPr/>
              <p:nvPr/>
            </p:nvPicPr>
            <p:blipFill>
              <a:blip r:embed="rId116"/>
              <a:stretch>
                <a:fillRect/>
              </a:stretch>
            </p:blipFill>
            <p:spPr>
              <a:xfrm>
                <a:off x="4351320" y="3179580"/>
                <a:ext cx="865080" cy="462600"/>
              </a:xfrm>
              <a:prstGeom prst="rect">
                <a:avLst/>
              </a:prstGeom>
            </p:spPr>
          </p:pic>
        </mc:Fallback>
      </mc:AlternateContent>
      <mc:AlternateContent xmlns:mc="http://schemas.openxmlformats.org/markup-compatibility/2006" xmlns:p14="http://schemas.microsoft.com/office/powerpoint/2010/main">
        <mc:Choice Requires="p14">
          <p:contentPart p14:bwMode="auto" r:id="rId117">
            <p14:nvContentPartPr>
              <p14:cNvPr id="57" name="Ink 56">
                <a:extLst>
                  <a:ext uri="{FF2B5EF4-FFF2-40B4-BE49-F238E27FC236}">
                    <a16:creationId xmlns:a16="http://schemas.microsoft.com/office/drawing/2014/main" id="{3B7A7936-8574-4D22-DEFE-7FAF79DE0E0D}"/>
                  </a:ext>
                </a:extLst>
              </p14:cNvPr>
              <p14:cNvContentPartPr/>
              <p14:nvPr/>
            </p14:nvContentPartPr>
            <p14:xfrm>
              <a:off x="5685120" y="2887260"/>
              <a:ext cx="991800" cy="763200"/>
            </p14:xfrm>
          </p:contentPart>
        </mc:Choice>
        <mc:Fallback xmlns="">
          <p:pic>
            <p:nvPicPr>
              <p:cNvPr id="57" name="Ink 56">
                <a:extLst>
                  <a:ext uri="{FF2B5EF4-FFF2-40B4-BE49-F238E27FC236}">
                    <a16:creationId xmlns:a16="http://schemas.microsoft.com/office/drawing/2014/main" id="{3B7A7936-8574-4D22-DEFE-7FAF79DE0E0D}"/>
                  </a:ext>
                </a:extLst>
              </p:cNvPr>
              <p:cNvPicPr/>
              <p:nvPr/>
            </p:nvPicPr>
            <p:blipFill>
              <a:blip r:embed="rId118"/>
              <a:stretch>
                <a:fillRect/>
              </a:stretch>
            </p:blipFill>
            <p:spPr>
              <a:xfrm>
                <a:off x="5622480" y="2824620"/>
                <a:ext cx="1117440" cy="888840"/>
              </a:xfrm>
              <a:prstGeom prst="rect">
                <a:avLst/>
              </a:prstGeom>
            </p:spPr>
          </p:pic>
        </mc:Fallback>
      </mc:AlternateContent>
      <mc:AlternateContent xmlns:mc="http://schemas.openxmlformats.org/markup-compatibility/2006" xmlns:p14="http://schemas.microsoft.com/office/powerpoint/2010/main">
        <mc:Choice Requires="p14">
          <p:contentPart p14:bwMode="auto" r:id="rId119">
            <p14:nvContentPartPr>
              <p14:cNvPr id="62" name="Ink 61">
                <a:extLst>
                  <a:ext uri="{FF2B5EF4-FFF2-40B4-BE49-F238E27FC236}">
                    <a16:creationId xmlns:a16="http://schemas.microsoft.com/office/drawing/2014/main" id="{258E30CF-1496-5E98-3173-369C90F3DC63}"/>
                  </a:ext>
                </a:extLst>
              </p14:cNvPr>
              <p14:cNvContentPartPr/>
              <p14:nvPr/>
            </p14:nvContentPartPr>
            <p14:xfrm>
              <a:off x="4284000" y="2869980"/>
              <a:ext cx="1362600" cy="71640"/>
            </p14:xfrm>
          </p:contentPart>
        </mc:Choice>
        <mc:Fallback xmlns="">
          <p:pic>
            <p:nvPicPr>
              <p:cNvPr id="62" name="Ink 61">
                <a:extLst>
                  <a:ext uri="{FF2B5EF4-FFF2-40B4-BE49-F238E27FC236}">
                    <a16:creationId xmlns:a16="http://schemas.microsoft.com/office/drawing/2014/main" id="{258E30CF-1496-5E98-3173-369C90F3DC63}"/>
                  </a:ext>
                </a:extLst>
              </p:cNvPr>
              <p:cNvPicPr/>
              <p:nvPr/>
            </p:nvPicPr>
            <p:blipFill>
              <a:blip r:embed="rId120"/>
              <a:stretch>
                <a:fillRect/>
              </a:stretch>
            </p:blipFill>
            <p:spPr>
              <a:xfrm>
                <a:off x="4221360" y="2806980"/>
                <a:ext cx="1488240" cy="197280"/>
              </a:xfrm>
              <a:prstGeom prst="rect">
                <a:avLst/>
              </a:prstGeom>
            </p:spPr>
          </p:pic>
        </mc:Fallback>
      </mc:AlternateContent>
      <mc:AlternateContent xmlns:mc="http://schemas.openxmlformats.org/markup-compatibility/2006" xmlns:p14="http://schemas.microsoft.com/office/powerpoint/2010/main">
        <mc:Choice Requires="p14">
          <p:contentPart p14:bwMode="auto" r:id="rId121">
            <p14:nvContentPartPr>
              <p14:cNvPr id="63" name="Ink 62">
                <a:extLst>
                  <a:ext uri="{FF2B5EF4-FFF2-40B4-BE49-F238E27FC236}">
                    <a16:creationId xmlns:a16="http://schemas.microsoft.com/office/drawing/2014/main" id="{78C44C08-5755-F597-6A13-B736355A942D}"/>
                  </a:ext>
                </a:extLst>
              </p14:cNvPr>
              <p14:cNvContentPartPr/>
              <p14:nvPr/>
            </p14:nvContentPartPr>
            <p14:xfrm>
              <a:off x="5139000" y="3001740"/>
              <a:ext cx="561960" cy="326520"/>
            </p14:xfrm>
          </p:contentPart>
        </mc:Choice>
        <mc:Fallback xmlns="">
          <p:pic>
            <p:nvPicPr>
              <p:cNvPr id="63" name="Ink 62">
                <a:extLst>
                  <a:ext uri="{FF2B5EF4-FFF2-40B4-BE49-F238E27FC236}">
                    <a16:creationId xmlns:a16="http://schemas.microsoft.com/office/drawing/2014/main" id="{78C44C08-5755-F597-6A13-B736355A942D}"/>
                  </a:ext>
                </a:extLst>
              </p:cNvPr>
              <p:cNvPicPr/>
              <p:nvPr/>
            </p:nvPicPr>
            <p:blipFill>
              <a:blip r:embed="rId122"/>
              <a:stretch>
                <a:fillRect/>
              </a:stretch>
            </p:blipFill>
            <p:spPr>
              <a:xfrm>
                <a:off x="5076360" y="2939100"/>
                <a:ext cx="687600" cy="452160"/>
              </a:xfrm>
              <a:prstGeom prst="rect">
                <a:avLst/>
              </a:prstGeom>
            </p:spPr>
          </p:pic>
        </mc:Fallback>
      </mc:AlternateContent>
      <mc:AlternateContent xmlns:mc="http://schemas.openxmlformats.org/markup-compatibility/2006" xmlns:p14="http://schemas.microsoft.com/office/powerpoint/2010/main">
        <mc:Choice Requires="p14">
          <p:contentPart p14:bwMode="auto" r:id="rId123">
            <p14:nvContentPartPr>
              <p14:cNvPr id="80" name="Ink 79">
                <a:extLst>
                  <a:ext uri="{FF2B5EF4-FFF2-40B4-BE49-F238E27FC236}">
                    <a16:creationId xmlns:a16="http://schemas.microsoft.com/office/drawing/2014/main" id="{A69D1A8D-8CC0-FC76-39DF-D6DBB5DF9AAF}"/>
                  </a:ext>
                </a:extLst>
              </p14:cNvPr>
              <p14:cNvContentPartPr/>
              <p14:nvPr/>
            </p14:nvContentPartPr>
            <p14:xfrm>
              <a:off x="4241160" y="3382260"/>
              <a:ext cx="1119240" cy="310320"/>
            </p14:xfrm>
          </p:contentPart>
        </mc:Choice>
        <mc:Fallback xmlns="">
          <p:pic>
            <p:nvPicPr>
              <p:cNvPr id="80" name="Ink 79">
                <a:extLst>
                  <a:ext uri="{FF2B5EF4-FFF2-40B4-BE49-F238E27FC236}">
                    <a16:creationId xmlns:a16="http://schemas.microsoft.com/office/drawing/2014/main" id="{A69D1A8D-8CC0-FC76-39DF-D6DBB5DF9AAF}"/>
                  </a:ext>
                </a:extLst>
              </p:cNvPr>
              <p:cNvPicPr/>
              <p:nvPr/>
            </p:nvPicPr>
            <p:blipFill>
              <a:blip r:embed="rId124"/>
              <a:stretch>
                <a:fillRect/>
              </a:stretch>
            </p:blipFill>
            <p:spPr>
              <a:xfrm>
                <a:off x="4178520" y="3319260"/>
                <a:ext cx="1244880" cy="435960"/>
              </a:xfrm>
              <a:prstGeom prst="rect">
                <a:avLst/>
              </a:prstGeom>
            </p:spPr>
          </p:pic>
        </mc:Fallback>
      </mc:AlternateContent>
      <mc:AlternateContent xmlns:mc="http://schemas.openxmlformats.org/markup-compatibility/2006" xmlns:p14="http://schemas.microsoft.com/office/powerpoint/2010/main">
        <mc:Choice Requires="p14">
          <p:contentPart p14:bwMode="auto" r:id="rId125">
            <p14:nvContentPartPr>
              <p14:cNvPr id="84" name="Ink 83">
                <a:extLst>
                  <a:ext uri="{FF2B5EF4-FFF2-40B4-BE49-F238E27FC236}">
                    <a16:creationId xmlns:a16="http://schemas.microsoft.com/office/drawing/2014/main" id="{FC7165D6-6137-E9AA-8EED-E31E997CD04A}"/>
                  </a:ext>
                </a:extLst>
              </p14:cNvPr>
              <p14:cNvContentPartPr/>
              <p14:nvPr/>
            </p14:nvContentPartPr>
            <p14:xfrm>
              <a:off x="4212720" y="2290020"/>
              <a:ext cx="773640" cy="369360"/>
            </p14:xfrm>
          </p:contentPart>
        </mc:Choice>
        <mc:Fallback xmlns="">
          <p:pic>
            <p:nvPicPr>
              <p:cNvPr id="84" name="Ink 83">
                <a:extLst>
                  <a:ext uri="{FF2B5EF4-FFF2-40B4-BE49-F238E27FC236}">
                    <a16:creationId xmlns:a16="http://schemas.microsoft.com/office/drawing/2014/main" id="{FC7165D6-6137-E9AA-8EED-E31E997CD04A}"/>
                  </a:ext>
                </a:extLst>
              </p:cNvPr>
              <p:cNvPicPr/>
              <p:nvPr/>
            </p:nvPicPr>
            <p:blipFill>
              <a:blip r:embed="rId126"/>
              <a:stretch>
                <a:fillRect/>
              </a:stretch>
            </p:blipFill>
            <p:spPr>
              <a:xfrm>
                <a:off x="4150080" y="2227020"/>
                <a:ext cx="899280" cy="495000"/>
              </a:xfrm>
              <a:prstGeom prst="rect">
                <a:avLst/>
              </a:prstGeom>
            </p:spPr>
          </p:pic>
        </mc:Fallback>
      </mc:AlternateContent>
      <mc:AlternateContent xmlns:mc="http://schemas.openxmlformats.org/markup-compatibility/2006" xmlns:p14="http://schemas.microsoft.com/office/powerpoint/2010/main">
        <mc:Choice Requires="p14">
          <p:contentPart p14:bwMode="auto" r:id="rId127">
            <p14:nvContentPartPr>
              <p14:cNvPr id="100" name="Ink 99">
                <a:extLst>
                  <a:ext uri="{FF2B5EF4-FFF2-40B4-BE49-F238E27FC236}">
                    <a16:creationId xmlns:a16="http://schemas.microsoft.com/office/drawing/2014/main" id="{988F6C20-7A02-957A-CF8E-8C8CCFD3DB99}"/>
                  </a:ext>
                </a:extLst>
              </p14:cNvPr>
              <p14:cNvContentPartPr/>
              <p14:nvPr/>
            </p14:nvContentPartPr>
            <p14:xfrm>
              <a:off x="5571000" y="1790500"/>
              <a:ext cx="961200" cy="263160"/>
            </p14:xfrm>
          </p:contentPart>
        </mc:Choice>
        <mc:Fallback xmlns="">
          <p:pic>
            <p:nvPicPr>
              <p:cNvPr id="100" name="Ink 99">
                <a:extLst>
                  <a:ext uri="{FF2B5EF4-FFF2-40B4-BE49-F238E27FC236}">
                    <a16:creationId xmlns:a16="http://schemas.microsoft.com/office/drawing/2014/main" id="{988F6C20-7A02-957A-CF8E-8C8CCFD3DB99}"/>
                  </a:ext>
                </a:extLst>
              </p:cNvPr>
              <p:cNvPicPr/>
              <p:nvPr/>
            </p:nvPicPr>
            <p:blipFill>
              <a:blip r:embed="rId128"/>
              <a:stretch>
                <a:fillRect/>
              </a:stretch>
            </p:blipFill>
            <p:spPr>
              <a:xfrm>
                <a:off x="5508000" y="1727500"/>
                <a:ext cx="1086840" cy="388800"/>
              </a:xfrm>
              <a:prstGeom prst="rect">
                <a:avLst/>
              </a:prstGeom>
            </p:spPr>
          </p:pic>
        </mc:Fallback>
      </mc:AlternateContent>
      <p:grpSp>
        <p:nvGrpSpPr>
          <p:cNvPr id="103" name="Group 102">
            <a:extLst>
              <a:ext uri="{FF2B5EF4-FFF2-40B4-BE49-F238E27FC236}">
                <a16:creationId xmlns:a16="http://schemas.microsoft.com/office/drawing/2014/main" id="{E64DEC22-4390-7B75-DD4B-0A8041EF9F16}"/>
              </a:ext>
            </a:extLst>
          </p:cNvPr>
          <p:cNvGrpSpPr/>
          <p:nvPr/>
        </p:nvGrpSpPr>
        <p:grpSpPr>
          <a:xfrm>
            <a:off x="4269600" y="1815700"/>
            <a:ext cx="2405880" cy="792920"/>
            <a:chOff x="4269600" y="1815700"/>
            <a:chExt cx="2405880" cy="792920"/>
          </a:xfrm>
        </p:grpSpPr>
        <mc:AlternateContent xmlns:mc="http://schemas.openxmlformats.org/markup-compatibility/2006" xmlns:p14="http://schemas.microsoft.com/office/powerpoint/2010/main">
          <mc:Choice Requires="p14">
            <p:contentPart p14:bwMode="auto" r:id="rId129">
              <p14:nvContentPartPr>
                <p14:cNvPr id="86" name="Ink 85">
                  <a:extLst>
                    <a:ext uri="{FF2B5EF4-FFF2-40B4-BE49-F238E27FC236}">
                      <a16:creationId xmlns:a16="http://schemas.microsoft.com/office/drawing/2014/main" id="{68D845BE-32F0-34EC-7265-C00E6879BE55}"/>
                    </a:ext>
                  </a:extLst>
                </p14:cNvPr>
                <p14:cNvContentPartPr/>
                <p14:nvPr/>
              </p14:nvContentPartPr>
              <p14:xfrm>
                <a:off x="4269600" y="2343300"/>
                <a:ext cx="2021040" cy="265320"/>
              </p14:xfrm>
            </p:contentPart>
          </mc:Choice>
          <mc:Fallback xmlns="">
            <p:pic>
              <p:nvPicPr>
                <p:cNvPr id="86" name="Ink 85">
                  <a:extLst>
                    <a:ext uri="{FF2B5EF4-FFF2-40B4-BE49-F238E27FC236}">
                      <a16:creationId xmlns:a16="http://schemas.microsoft.com/office/drawing/2014/main" id="{68D845BE-32F0-34EC-7265-C00E6879BE55}"/>
                    </a:ext>
                  </a:extLst>
                </p:cNvPr>
                <p:cNvPicPr/>
                <p:nvPr/>
              </p:nvPicPr>
              <p:blipFill>
                <a:blip r:embed="rId130"/>
                <a:stretch>
                  <a:fillRect/>
                </a:stretch>
              </p:blipFill>
              <p:spPr>
                <a:xfrm>
                  <a:off x="4206960" y="2280300"/>
                  <a:ext cx="2146680" cy="390960"/>
                </a:xfrm>
                <a:prstGeom prst="rect">
                  <a:avLst/>
                </a:prstGeom>
              </p:spPr>
            </p:pic>
          </mc:Fallback>
        </mc:AlternateContent>
        <mc:AlternateContent xmlns:mc="http://schemas.openxmlformats.org/markup-compatibility/2006" xmlns:p14="http://schemas.microsoft.com/office/powerpoint/2010/main">
          <mc:Choice Requires="p14">
            <p:contentPart p14:bwMode="auto" r:id="rId131">
              <p14:nvContentPartPr>
                <p14:cNvPr id="87" name="Ink 86">
                  <a:extLst>
                    <a:ext uri="{FF2B5EF4-FFF2-40B4-BE49-F238E27FC236}">
                      <a16:creationId xmlns:a16="http://schemas.microsoft.com/office/drawing/2014/main" id="{EECA36F9-D5A4-4383-C77D-8D83C0416DBC}"/>
                    </a:ext>
                  </a:extLst>
                </p14:cNvPr>
                <p14:cNvContentPartPr/>
                <p14:nvPr/>
              </p14:nvContentPartPr>
              <p14:xfrm>
                <a:off x="6234120" y="2110380"/>
                <a:ext cx="441360" cy="425160"/>
              </p14:xfrm>
            </p:contentPart>
          </mc:Choice>
          <mc:Fallback xmlns="">
            <p:pic>
              <p:nvPicPr>
                <p:cNvPr id="87" name="Ink 86">
                  <a:extLst>
                    <a:ext uri="{FF2B5EF4-FFF2-40B4-BE49-F238E27FC236}">
                      <a16:creationId xmlns:a16="http://schemas.microsoft.com/office/drawing/2014/main" id="{EECA36F9-D5A4-4383-C77D-8D83C0416DBC}"/>
                    </a:ext>
                  </a:extLst>
                </p:cNvPr>
                <p:cNvPicPr/>
                <p:nvPr/>
              </p:nvPicPr>
              <p:blipFill>
                <a:blip r:embed="rId132"/>
                <a:stretch>
                  <a:fillRect/>
                </a:stretch>
              </p:blipFill>
              <p:spPr>
                <a:xfrm>
                  <a:off x="6171480" y="2047740"/>
                  <a:ext cx="567000" cy="550800"/>
                </a:xfrm>
                <a:prstGeom prst="rect">
                  <a:avLst/>
                </a:prstGeom>
              </p:spPr>
            </p:pic>
          </mc:Fallback>
        </mc:AlternateContent>
        <mc:AlternateContent xmlns:mc="http://schemas.openxmlformats.org/markup-compatibility/2006" xmlns:p14="http://schemas.microsoft.com/office/powerpoint/2010/main">
          <mc:Choice Requires="p14">
            <p:contentPart p14:bwMode="auto" r:id="rId133">
              <p14:nvContentPartPr>
                <p14:cNvPr id="91" name="Ink 90">
                  <a:extLst>
                    <a:ext uri="{FF2B5EF4-FFF2-40B4-BE49-F238E27FC236}">
                      <a16:creationId xmlns:a16="http://schemas.microsoft.com/office/drawing/2014/main" id="{E3EE8CB0-A5BF-9924-7D55-5D3EAD5E2488}"/>
                    </a:ext>
                  </a:extLst>
                </p14:cNvPr>
                <p14:cNvContentPartPr/>
                <p14:nvPr/>
              </p14:nvContentPartPr>
              <p14:xfrm>
                <a:off x="5223600" y="2137380"/>
                <a:ext cx="321840" cy="158040"/>
              </p14:xfrm>
            </p:contentPart>
          </mc:Choice>
          <mc:Fallback xmlns="">
            <p:pic>
              <p:nvPicPr>
                <p:cNvPr id="91" name="Ink 90">
                  <a:extLst>
                    <a:ext uri="{FF2B5EF4-FFF2-40B4-BE49-F238E27FC236}">
                      <a16:creationId xmlns:a16="http://schemas.microsoft.com/office/drawing/2014/main" id="{E3EE8CB0-A5BF-9924-7D55-5D3EAD5E2488}"/>
                    </a:ext>
                  </a:extLst>
                </p:cNvPr>
                <p:cNvPicPr/>
                <p:nvPr/>
              </p:nvPicPr>
              <p:blipFill>
                <a:blip r:embed="rId134"/>
                <a:stretch>
                  <a:fillRect/>
                </a:stretch>
              </p:blipFill>
              <p:spPr>
                <a:xfrm>
                  <a:off x="5160960" y="2074740"/>
                  <a:ext cx="447480" cy="283680"/>
                </a:xfrm>
                <a:prstGeom prst="rect">
                  <a:avLst/>
                </a:prstGeom>
              </p:spPr>
            </p:pic>
          </mc:Fallback>
        </mc:AlternateContent>
        <mc:AlternateContent xmlns:mc="http://schemas.openxmlformats.org/markup-compatibility/2006" xmlns:p14="http://schemas.microsoft.com/office/powerpoint/2010/main">
          <mc:Choice Requires="p14">
            <p:contentPart p14:bwMode="auto" r:id="rId135">
              <p14:nvContentPartPr>
                <p14:cNvPr id="101" name="Ink 100">
                  <a:extLst>
                    <a:ext uri="{FF2B5EF4-FFF2-40B4-BE49-F238E27FC236}">
                      <a16:creationId xmlns:a16="http://schemas.microsoft.com/office/drawing/2014/main" id="{9D47B246-2BB8-530E-965F-EF69D3E31AC5}"/>
                    </a:ext>
                  </a:extLst>
                </p14:cNvPr>
                <p14:cNvContentPartPr/>
                <p14:nvPr/>
              </p14:nvContentPartPr>
              <p14:xfrm>
                <a:off x="5854680" y="1815700"/>
                <a:ext cx="816480" cy="19080"/>
              </p14:xfrm>
            </p:contentPart>
          </mc:Choice>
          <mc:Fallback xmlns="">
            <p:pic>
              <p:nvPicPr>
                <p:cNvPr id="101" name="Ink 100">
                  <a:extLst>
                    <a:ext uri="{FF2B5EF4-FFF2-40B4-BE49-F238E27FC236}">
                      <a16:creationId xmlns:a16="http://schemas.microsoft.com/office/drawing/2014/main" id="{9D47B246-2BB8-530E-965F-EF69D3E31AC5}"/>
                    </a:ext>
                  </a:extLst>
                </p:cNvPr>
                <p:cNvPicPr/>
                <p:nvPr/>
              </p:nvPicPr>
              <p:blipFill>
                <a:blip r:embed="rId136"/>
                <a:stretch>
                  <a:fillRect/>
                </a:stretch>
              </p:blipFill>
              <p:spPr>
                <a:xfrm>
                  <a:off x="5791680" y="1753060"/>
                  <a:ext cx="942120" cy="144720"/>
                </a:xfrm>
                <a:prstGeom prst="rect">
                  <a:avLst/>
                </a:prstGeom>
              </p:spPr>
            </p:pic>
          </mc:Fallback>
        </mc:AlternateContent>
        <mc:AlternateContent xmlns:mc="http://schemas.openxmlformats.org/markup-compatibility/2006" xmlns:p14="http://schemas.microsoft.com/office/powerpoint/2010/main">
          <mc:Choice Requires="p14">
            <p:contentPart p14:bwMode="auto" r:id="rId137">
              <p14:nvContentPartPr>
                <p14:cNvPr id="102" name="Ink 101">
                  <a:extLst>
                    <a:ext uri="{FF2B5EF4-FFF2-40B4-BE49-F238E27FC236}">
                      <a16:creationId xmlns:a16="http://schemas.microsoft.com/office/drawing/2014/main" id="{F472280A-37CB-F4B4-9E6B-48A7470EF6F6}"/>
                    </a:ext>
                  </a:extLst>
                </p14:cNvPr>
                <p14:cNvContentPartPr/>
                <p14:nvPr/>
              </p14:nvContentPartPr>
              <p14:xfrm>
                <a:off x="6608160" y="1824700"/>
                <a:ext cx="55440" cy="212400"/>
              </p14:xfrm>
            </p:contentPart>
          </mc:Choice>
          <mc:Fallback xmlns="">
            <p:pic>
              <p:nvPicPr>
                <p:cNvPr id="102" name="Ink 101">
                  <a:extLst>
                    <a:ext uri="{FF2B5EF4-FFF2-40B4-BE49-F238E27FC236}">
                      <a16:creationId xmlns:a16="http://schemas.microsoft.com/office/drawing/2014/main" id="{F472280A-37CB-F4B4-9E6B-48A7470EF6F6}"/>
                    </a:ext>
                  </a:extLst>
                </p:cNvPr>
                <p:cNvPicPr/>
                <p:nvPr/>
              </p:nvPicPr>
              <p:blipFill>
                <a:blip r:embed="rId138"/>
                <a:stretch>
                  <a:fillRect/>
                </a:stretch>
              </p:blipFill>
              <p:spPr>
                <a:xfrm>
                  <a:off x="6545160" y="1762060"/>
                  <a:ext cx="181080" cy="3380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39">
            <p14:nvContentPartPr>
              <p14:cNvPr id="104" name="Ink 103">
                <a:extLst>
                  <a:ext uri="{FF2B5EF4-FFF2-40B4-BE49-F238E27FC236}">
                    <a16:creationId xmlns:a16="http://schemas.microsoft.com/office/drawing/2014/main" id="{AEBC4792-9CA4-412E-4702-DD6E82B2D5B2}"/>
                  </a:ext>
                </a:extLst>
              </p14:cNvPr>
              <p14:cNvContentPartPr/>
              <p14:nvPr/>
            </p14:nvContentPartPr>
            <p14:xfrm>
              <a:off x="4539960" y="1799140"/>
              <a:ext cx="798480" cy="70560"/>
            </p14:xfrm>
          </p:contentPart>
        </mc:Choice>
        <mc:Fallback xmlns="">
          <p:pic>
            <p:nvPicPr>
              <p:cNvPr id="104" name="Ink 103">
                <a:extLst>
                  <a:ext uri="{FF2B5EF4-FFF2-40B4-BE49-F238E27FC236}">
                    <a16:creationId xmlns:a16="http://schemas.microsoft.com/office/drawing/2014/main" id="{AEBC4792-9CA4-412E-4702-DD6E82B2D5B2}"/>
                  </a:ext>
                </a:extLst>
              </p:cNvPr>
              <p:cNvPicPr/>
              <p:nvPr/>
            </p:nvPicPr>
            <p:blipFill>
              <a:blip r:embed="rId140"/>
              <a:stretch>
                <a:fillRect/>
              </a:stretch>
            </p:blipFill>
            <p:spPr>
              <a:xfrm>
                <a:off x="4477320" y="1736140"/>
                <a:ext cx="924120" cy="196200"/>
              </a:xfrm>
              <a:prstGeom prst="rect">
                <a:avLst/>
              </a:prstGeom>
            </p:spPr>
          </p:pic>
        </mc:Fallback>
      </mc:AlternateContent>
      <mc:AlternateContent xmlns:mc="http://schemas.openxmlformats.org/markup-compatibility/2006" xmlns:p14="http://schemas.microsoft.com/office/powerpoint/2010/main">
        <mc:Choice Requires="p14">
          <p:contentPart p14:bwMode="auto" r:id="rId141">
            <p14:nvContentPartPr>
              <p14:cNvPr id="107" name="Ink 106">
                <a:extLst>
                  <a:ext uri="{FF2B5EF4-FFF2-40B4-BE49-F238E27FC236}">
                    <a16:creationId xmlns:a16="http://schemas.microsoft.com/office/drawing/2014/main" id="{D011F9D0-654B-F310-E554-21AA596094F9}"/>
                  </a:ext>
                </a:extLst>
              </p14:cNvPr>
              <p14:cNvContentPartPr/>
              <p14:nvPr/>
            </p14:nvContentPartPr>
            <p14:xfrm>
              <a:off x="4287960" y="1922260"/>
              <a:ext cx="38520" cy="177480"/>
            </p14:xfrm>
          </p:contentPart>
        </mc:Choice>
        <mc:Fallback xmlns="">
          <p:pic>
            <p:nvPicPr>
              <p:cNvPr id="107" name="Ink 106">
                <a:extLst>
                  <a:ext uri="{FF2B5EF4-FFF2-40B4-BE49-F238E27FC236}">
                    <a16:creationId xmlns:a16="http://schemas.microsoft.com/office/drawing/2014/main" id="{D011F9D0-654B-F310-E554-21AA596094F9}"/>
                  </a:ext>
                </a:extLst>
              </p:cNvPr>
              <p:cNvPicPr/>
              <p:nvPr/>
            </p:nvPicPr>
            <p:blipFill>
              <a:blip r:embed="rId142"/>
              <a:stretch>
                <a:fillRect/>
              </a:stretch>
            </p:blipFill>
            <p:spPr>
              <a:xfrm>
                <a:off x="4225320" y="1859620"/>
                <a:ext cx="164160" cy="303120"/>
              </a:xfrm>
              <a:prstGeom prst="rect">
                <a:avLst/>
              </a:prstGeom>
            </p:spPr>
          </p:pic>
        </mc:Fallback>
      </mc:AlternateContent>
      <p:grpSp>
        <p:nvGrpSpPr>
          <p:cNvPr id="115" name="Group 114">
            <a:extLst>
              <a:ext uri="{FF2B5EF4-FFF2-40B4-BE49-F238E27FC236}">
                <a16:creationId xmlns:a16="http://schemas.microsoft.com/office/drawing/2014/main" id="{689EE15D-038C-51B0-8699-10F0D01BF8CB}"/>
              </a:ext>
            </a:extLst>
          </p:cNvPr>
          <p:cNvGrpSpPr/>
          <p:nvPr/>
        </p:nvGrpSpPr>
        <p:grpSpPr>
          <a:xfrm>
            <a:off x="5393160" y="3589780"/>
            <a:ext cx="63720" cy="4680"/>
            <a:chOff x="5393160" y="3589780"/>
            <a:chExt cx="63720" cy="4680"/>
          </a:xfrm>
        </p:grpSpPr>
        <mc:AlternateContent xmlns:mc="http://schemas.openxmlformats.org/markup-compatibility/2006" xmlns:p14="http://schemas.microsoft.com/office/powerpoint/2010/main">
          <mc:Choice Requires="p14">
            <p:contentPart p14:bwMode="auto" r:id="rId143">
              <p14:nvContentPartPr>
                <p14:cNvPr id="113" name="Ink 112">
                  <a:extLst>
                    <a:ext uri="{FF2B5EF4-FFF2-40B4-BE49-F238E27FC236}">
                      <a16:creationId xmlns:a16="http://schemas.microsoft.com/office/drawing/2014/main" id="{3A1DC694-870F-38F6-8866-E7BE400FF19E}"/>
                    </a:ext>
                  </a:extLst>
                </p14:cNvPr>
                <p14:cNvContentPartPr/>
                <p14:nvPr/>
              </p14:nvContentPartPr>
              <p14:xfrm>
                <a:off x="5393160" y="3594100"/>
                <a:ext cx="360" cy="360"/>
              </p14:xfrm>
            </p:contentPart>
          </mc:Choice>
          <mc:Fallback xmlns="">
            <p:pic>
              <p:nvPicPr>
                <p:cNvPr id="113" name="Ink 112">
                  <a:extLst>
                    <a:ext uri="{FF2B5EF4-FFF2-40B4-BE49-F238E27FC236}">
                      <a16:creationId xmlns:a16="http://schemas.microsoft.com/office/drawing/2014/main" id="{3A1DC694-870F-38F6-8866-E7BE400FF19E}"/>
                    </a:ext>
                  </a:extLst>
                </p:cNvPr>
                <p:cNvPicPr/>
                <p:nvPr/>
              </p:nvPicPr>
              <p:blipFill>
                <a:blip r:embed="rId144"/>
                <a:stretch>
                  <a:fillRect/>
                </a:stretch>
              </p:blipFill>
              <p:spPr>
                <a:xfrm>
                  <a:off x="5330160" y="353110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5">
              <p14:nvContentPartPr>
                <p14:cNvPr id="114" name="Ink 113">
                  <a:extLst>
                    <a:ext uri="{FF2B5EF4-FFF2-40B4-BE49-F238E27FC236}">
                      <a16:creationId xmlns:a16="http://schemas.microsoft.com/office/drawing/2014/main" id="{D594BB09-C5C9-EBC2-ADFB-948D0BAD6D31}"/>
                    </a:ext>
                  </a:extLst>
                </p14:cNvPr>
                <p14:cNvContentPartPr/>
                <p14:nvPr/>
              </p14:nvContentPartPr>
              <p14:xfrm>
                <a:off x="5456520" y="3589780"/>
                <a:ext cx="360" cy="360"/>
              </p14:xfrm>
            </p:contentPart>
          </mc:Choice>
          <mc:Fallback xmlns="">
            <p:pic>
              <p:nvPicPr>
                <p:cNvPr id="114" name="Ink 113">
                  <a:extLst>
                    <a:ext uri="{FF2B5EF4-FFF2-40B4-BE49-F238E27FC236}">
                      <a16:creationId xmlns:a16="http://schemas.microsoft.com/office/drawing/2014/main" id="{D594BB09-C5C9-EBC2-ADFB-948D0BAD6D31}"/>
                    </a:ext>
                  </a:extLst>
                </p:cNvPr>
                <p:cNvPicPr/>
                <p:nvPr/>
              </p:nvPicPr>
              <p:blipFill>
                <a:blip r:embed="rId144"/>
                <a:stretch>
                  <a:fillRect/>
                </a:stretch>
              </p:blipFill>
              <p:spPr>
                <a:xfrm>
                  <a:off x="5393880" y="3526780"/>
                  <a:ext cx="126000" cy="126000"/>
                </a:xfrm>
                <a:prstGeom prst="rect">
                  <a:avLst/>
                </a:prstGeom>
              </p:spPr>
            </p:pic>
          </mc:Fallback>
        </mc:AlternateContent>
      </p:grpSp>
      <p:grpSp>
        <p:nvGrpSpPr>
          <p:cNvPr id="118" name="Group 117">
            <a:extLst>
              <a:ext uri="{FF2B5EF4-FFF2-40B4-BE49-F238E27FC236}">
                <a16:creationId xmlns:a16="http://schemas.microsoft.com/office/drawing/2014/main" id="{C4A1545C-4B7F-EFB8-AEED-5D00525C24A0}"/>
              </a:ext>
            </a:extLst>
          </p:cNvPr>
          <p:cNvGrpSpPr/>
          <p:nvPr/>
        </p:nvGrpSpPr>
        <p:grpSpPr>
          <a:xfrm>
            <a:off x="5371920" y="1836940"/>
            <a:ext cx="169560" cy="47160"/>
            <a:chOff x="5371920" y="1836940"/>
            <a:chExt cx="169560" cy="47160"/>
          </a:xfrm>
        </p:grpSpPr>
        <mc:AlternateContent xmlns:mc="http://schemas.openxmlformats.org/markup-compatibility/2006" xmlns:p14="http://schemas.microsoft.com/office/powerpoint/2010/main">
          <mc:Choice Requires="p14">
            <p:contentPart p14:bwMode="auto" r:id="rId146">
              <p14:nvContentPartPr>
                <p14:cNvPr id="108" name="Ink 107">
                  <a:extLst>
                    <a:ext uri="{FF2B5EF4-FFF2-40B4-BE49-F238E27FC236}">
                      <a16:creationId xmlns:a16="http://schemas.microsoft.com/office/drawing/2014/main" id="{D285354B-7440-A761-0640-1D81331BFFE3}"/>
                    </a:ext>
                  </a:extLst>
                </p14:cNvPr>
                <p14:cNvContentPartPr/>
                <p14:nvPr/>
              </p14:nvContentPartPr>
              <p14:xfrm>
                <a:off x="5371920" y="1836940"/>
                <a:ext cx="360" cy="360"/>
              </p14:xfrm>
            </p:contentPart>
          </mc:Choice>
          <mc:Fallback xmlns="">
            <p:pic>
              <p:nvPicPr>
                <p:cNvPr id="108" name="Ink 107">
                  <a:extLst>
                    <a:ext uri="{FF2B5EF4-FFF2-40B4-BE49-F238E27FC236}">
                      <a16:creationId xmlns:a16="http://schemas.microsoft.com/office/drawing/2014/main" id="{D285354B-7440-A761-0640-1D81331BFFE3}"/>
                    </a:ext>
                  </a:extLst>
                </p:cNvPr>
                <p:cNvPicPr/>
                <p:nvPr/>
              </p:nvPicPr>
              <p:blipFill>
                <a:blip r:embed="rId144"/>
                <a:stretch>
                  <a:fillRect/>
                </a:stretch>
              </p:blipFill>
              <p:spPr>
                <a:xfrm>
                  <a:off x="5309280" y="177430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7">
              <p14:nvContentPartPr>
                <p14:cNvPr id="109" name="Ink 108">
                  <a:extLst>
                    <a:ext uri="{FF2B5EF4-FFF2-40B4-BE49-F238E27FC236}">
                      <a16:creationId xmlns:a16="http://schemas.microsoft.com/office/drawing/2014/main" id="{D496EF93-B33C-7D72-C5DD-1A7EC8D0F5FA}"/>
                    </a:ext>
                  </a:extLst>
                </p14:cNvPr>
                <p14:cNvContentPartPr/>
                <p14:nvPr/>
              </p14:nvContentPartPr>
              <p14:xfrm>
                <a:off x="5427000" y="1870780"/>
                <a:ext cx="360" cy="360"/>
              </p14:xfrm>
            </p:contentPart>
          </mc:Choice>
          <mc:Fallback xmlns="">
            <p:pic>
              <p:nvPicPr>
                <p:cNvPr id="109" name="Ink 108">
                  <a:extLst>
                    <a:ext uri="{FF2B5EF4-FFF2-40B4-BE49-F238E27FC236}">
                      <a16:creationId xmlns:a16="http://schemas.microsoft.com/office/drawing/2014/main" id="{D496EF93-B33C-7D72-C5DD-1A7EC8D0F5FA}"/>
                    </a:ext>
                  </a:extLst>
                </p:cNvPr>
                <p:cNvPicPr/>
                <p:nvPr/>
              </p:nvPicPr>
              <p:blipFill>
                <a:blip r:embed="rId144"/>
                <a:stretch>
                  <a:fillRect/>
                </a:stretch>
              </p:blipFill>
              <p:spPr>
                <a:xfrm>
                  <a:off x="5364000" y="18081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8">
              <p14:nvContentPartPr>
                <p14:cNvPr id="110" name="Ink 109">
                  <a:extLst>
                    <a:ext uri="{FF2B5EF4-FFF2-40B4-BE49-F238E27FC236}">
                      <a16:creationId xmlns:a16="http://schemas.microsoft.com/office/drawing/2014/main" id="{F82D6E59-6C84-ADA5-BF1B-34A01AB15731}"/>
                    </a:ext>
                  </a:extLst>
                </p14:cNvPr>
                <p14:cNvContentPartPr/>
                <p14:nvPr/>
              </p14:nvContentPartPr>
              <p14:xfrm>
                <a:off x="5486400" y="1879420"/>
                <a:ext cx="360" cy="360"/>
              </p14:xfrm>
            </p:contentPart>
          </mc:Choice>
          <mc:Fallback xmlns="">
            <p:pic>
              <p:nvPicPr>
                <p:cNvPr id="110" name="Ink 109">
                  <a:extLst>
                    <a:ext uri="{FF2B5EF4-FFF2-40B4-BE49-F238E27FC236}">
                      <a16:creationId xmlns:a16="http://schemas.microsoft.com/office/drawing/2014/main" id="{F82D6E59-6C84-ADA5-BF1B-34A01AB15731}"/>
                    </a:ext>
                  </a:extLst>
                </p:cNvPr>
                <p:cNvPicPr/>
                <p:nvPr/>
              </p:nvPicPr>
              <p:blipFill>
                <a:blip r:embed="rId144"/>
                <a:stretch>
                  <a:fillRect/>
                </a:stretch>
              </p:blipFill>
              <p:spPr>
                <a:xfrm>
                  <a:off x="5423400" y="18167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9">
              <p14:nvContentPartPr>
                <p14:cNvPr id="111" name="Ink 110">
                  <a:extLst>
                    <a:ext uri="{FF2B5EF4-FFF2-40B4-BE49-F238E27FC236}">
                      <a16:creationId xmlns:a16="http://schemas.microsoft.com/office/drawing/2014/main" id="{7D99FAB4-C31B-587D-C38B-F524694CC729}"/>
                    </a:ext>
                  </a:extLst>
                </p14:cNvPr>
                <p14:cNvContentPartPr/>
                <p14:nvPr/>
              </p14:nvContentPartPr>
              <p14:xfrm>
                <a:off x="5541120" y="1883740"/>
                <a:ext cx="360" cy="360"/>
              </p14:xfrm>
            </p:contentPart>
          </mc:Choice>
          <mc:Fallback xmlns="">
            <p:pic>
              <p:nvPicPr>
                <p:cNvPr id="111" name="Ink 110">
                  <a:extLst>
                    <a:ext uri="{FF2B5EF4-FFF2-40B4-BE49-F238E27FC236}">
                      <a16:creationId xmlns:a16="http://schemas.microsoft.com/office/drawing/2014/main" id="{7D99FAB4-C31B-587D-C38B-F524694CC729}"/>
                    </a:ext>
                  </a:extLst>
                </p:cNvPr>
                <p:cNvPicPr/>
                <p:nvPr/>
              </p:nvPicPr>
              <p:blipFill>
                <a:blip r:embed="rId144"/>
                <a:stretch>
                  <a:fillRect/>
                </a:stretch>
              </p:blipFill>
              <p:spPr>
                <a:xfrm>
                  <a:off x="5478480" y="18207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0">
              <p14:nvContentPartPr>
                <p14:cNvPr id="116" name="Ink 115">
                  <a:extLst>
                    <a:ext uri="{FF2B5EF4-FFF2-40B4-BE49-F238E27FC236}">
                      <a16:creationId xmlns:a16="http://schemas.microsoft.com/office/drawing/2014/main" id="{1525311F-0985-C1F0-B1F2-992A128ACAF9}"/>
                    </a:ext>
                  </a:extLst>
                </p14:cNvPr>
                <p14:cNvContentPartPr/>
                <p14:nvPr/>
              </p14:nvContentPartPr>
              <p14:xfrm>
                <a:off x="5452200" y="1879420"/>
                <a:ext cx="360" cy="360"/>
              </p14:xfrm>
            </p:contentPart>
          </mc:Choice>
          <mc:Fallback xmlns="">
            <p:pic>
              <p:nvPicPr>
                <p:cNvPr id="116" name="Ink 115">
                  <a:extLst>
                    <a:ext uri="{FF2B5EF4-FFF2-40B4-BE49-F238E27FC236}">
                      <a16:creationId xmlns:a16="http://schemas.microsoft.com/office/drawing/2014/main" id="{1525311F-0985-C1F0-B1F2-992A128ACAF9}"/>
                    </a:ext>
                  </a:extLst>
                </p:cNvPr>
                <p:cNvPicPr/>
                <p:nvPr/>
              </p:nvPicPr>
              <p:blipFill>
                <a:blip r:embed="rId144"/>
                <a:stretch>
                  <a:fillRect/>
                </a:stretch>
              </p:blipFill>
              <p:spPr>
                <a:xfrm>
                  <a:off x="5389560" y="18167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1">
              <p14:nvContentPartPr>
                <p14:cNvPr id="117" name="Ink 116">
                  <a:extLst>
                    <a:ext uri="{FF2B5EF4-FFF2-40B4-BE49-F238E27FC236}">
                      <a16:creationId xmlns:a16="http://schemas.microsoft.com/office/drawing/2014/main" id="{002EFBB2-CD58-F1F7-5190-BC9E96D69BD8}"/>
                    </a:ext>
                  </a:extLst>
                </p14:cNvPr>
                <p14:cNvContentPartPr/>
                <p14:nvPr/>
              </p14:nvContentPartPr>
              <p14:xfrm>
                <a:off x="5473440" y="1862500"/>
                <a:ext cx="360" cy="360"/>
              </p14:xfrm>
            </p:contentPart>
          </mc:Choice>
          <mc:Fallback xmlns="">
            <p:pic>
              <p:nvPicPr>
                <p:cNvPr id="117" name="Ink 116">
                  <a:extLst>
                    <a:ext uri="{FF2B5EF4-FFF2-40B4-BE49-F238E27FC236}">
                      <a16:creationId xmlns:a16="http://schemas.microsoft.com/office/drawing/2014/main" id="{002EFBB2-CD58-F1F7-5190-BC9E96D69BD8}"/>
                    </a:ext>
                  </a:extLst>
                </p:cNvPr>
                <p:cNvPicPr/>
                <p:nvPr/>
              </p:nvPicPr>
              <p:blipFill>
                <a:blip r:embed="rId144"/>
                <a:stretch>
                  <a:fillRect/>
                </a:stretch>
              </p:blipFill>
              <p:spPr>
                <a:xfrm>
                  <a:off x="5410800" y="1799500"/>
                  <a:ext cx="126000" cy="126000"/>
                </a:xfrm>
                <a:prstGeom prst="rect">
                  <a:avLst/>
                </a:prstGeom>
              </p:spPr>
            </p:pic>
          </mc:Fallback>
        </mc:AlternateContent>
      </p:grpSp>
      <p:grpSp>
        <p:nvGrpSpPr>
          <p:cNvPr id="126" name="Group 125">
            <a:extLst>
              <a:ext uri="{FF2B5EF4-FFF2-40B4-BE49-F238E27FC236}">
                <a16:creationId xmlns:a16="http://schemas.microsoft.com/office/drawing/2014/main" id="{62D01AEE-E5F3-4FEC-F19C-BA8CA0528E26}"/>
              </a:ext>
            </a:extLst>
          </p:cNvPr>
          <p:cNvGrpSpPr/>
          <p:nvPr/>
        </p:nvGrpSpPr>
        <p:grpSpPr>
          <a:xfrm>
            <a:off x="4309200" y="3060580"/>
            <a:ext cx="55440" cy="258480"/>
            <a:chOff x="4309200" y="3060580"/>
            <a:chExt cx="55440" cy="258480"/>
          </a:xfrm>
        </p:grpSpPr>
        <mc:AlternateContent xmlns:mc="http://schemas.openxmlformats.org/markup-compatibility/2006" xmlns:p14="http://schemas.microsoft.com/office/powerpoint/2010/main">
          <mc:Choice Requires="p14">
            <p:contentPart p14:bwMode="auto" r:id="rId152">
              <p14:nvContentPartPr>
                <p14:cNvPr id="120" name="Ink 119">
                  <a:extLst>
                    <a:ext uri="{FF2B5EF4-FFF2-40B4-BE49-F238E27FC236}">
                      <a16:creationId xmlns:a16="http://schemas.microsoft.com/office/drawing/2014/main" id="{39111E8E-DD63-C731-2F1E-73E9137BDCC9}"/>
                    </a:ext>
                  </a:extLst>
                </p14:cNvPr>
                <p14:cNvContentPartPr/>
                <p14:nvPr/>
              </p14:nvContentPartPr>
              <p14:xfrm>
                <a:off x="4321800" y="3187660"/>
                <a:ext cx="360" cy="360"/>
              </p14:xfrm>
            </p:contentPart>
          </mc:Choice>
          <mc:Fallback xmlns="">
            <p:pic>
              <p:nvPicPr>
                <p:cNvPr id="120" name="Ink 119">
                  <a:extLst>
                    <a:ext uri="{FF2B5EF4-FFF2-40B4-BE49-F238E27FC236}">
                      <a16:creationId xmlns:a16="http://schemas.microsoft.com/office/drawing/2014/main" id="{39111E8E-DD63-C731-2F1E-73E9137BDCC9}"/>
                    </a:ext>
                  </a:extLst>
                </p:cNvPr>
                <p:cNvPicPr/>
                <p:nvPr/>
              </p:nvPicPr>
              <p:blipFill>
                <a:blip r:embed="rId144"/>
                <a:stretch>
                  <a:fillRect/>
                </a:stretch>
              </p:blipFill>
              <p:spPr>
                <a:xfrm>
                  <a:off x="4259160" y="31246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3">
              <p14:nvContentPartPr>
                <p14:cNvPr id="121" name="Ink 120">
                  <a:extLst>
                    <a:ext uri="{FF2B5EF4-FFF2-40B4-BE49-F238E27FC236}">
                      <a16:creationId xmlns:a16="http://schemas.microsoft.com/office/drawing/2014/main" id="{857D79B2-548A-876D-18CF-61C75E5D788F}"/>
                    </a:ext>
                  </a:extLst>
                </p14:cNvPr>
                <p14:cNvContentPartPr/>
                <p14:nvPr/>
              </p14:nvContentPartPr>
              <p14:xfrm>
                <a:off x="4309200" y="3108820"/>
                <a:ext cx="360" cy="11160"/>
              </p14:xfrm>
            </p:contentPart>
          </mc:Choice>
          <mc:Fallback xmlns="">
            <p:pic>
              <p:nvPicPr>
                <p:cNvPr id="121" name="Ink 120">
                  <a:extLst>
                    <a:ext uri="{FF2B5EF4-FFF2-40B4-BE49-F238E27FC236}">
                      <a16:creationId xmlns:a16="http://schemas.microsoft.com/office/drawing/2014/main" id="{857D79B2-548A-876D-18CF-61C75E5D788F}"/>
                    </a:ext>
                  </a:extLst>
                </p:cNvPr>
                <p:cNvPicPr/>
                <p:nvPr/>
              </p:nvPicPr>
              <p:blipFill>
                <a:blip r:embed="rId154"/>
                <a:stretch>
                  <a:fillRect/>
                </a:stretch>
              </p:blipFill>
              <p:spPr>
                <a:xfrm>
                  <a:off x="4246560" y="3046180"/>
                  <a:ext cx="126000" cy="136800"/>
                </a:xfrm>
                <a:prstGeom prst="rect">
                  <a:avLst/>
                </a:prstGeom>
              </p:spPr>
            </p:pic>
          </mc:Fallback>
        </mc:AlternateContent>
        <mc:AlternateContent xmlns:mc="http://schemas.openxmlformats.org/markup-compatibility/2006" xmlns:p14="http://schemas.microsoft.com/office/powerpoint/2010/main">
          <mc:Choice Requires="p14">
            <p:contentPart p14:bwMode="auto" r:id="rId155">
              <p14:nvContentPartPr>
                <p14:cNvPr id="122" name="Ink 121">
                  <a:extLst>
                    <a:ext uri="{FF2B5EF4-FFF2-40B4-BE49-F238E27FC236}">
                      <a16:creationId xmlns:a16="http://schemas.microsoft.com/office/drawing/2014/main" id="{A457C796-DC0A-6BC7-3375-E15270803FB6}"/>
                    </a:ext>
                  </a:extLst>
                </p14:cNvPr>
                <p14:cNvContentPartPr/>
                <p14:nvPr/>
              </p14:nvContentPartPr>
              <p14:xfrm>
                <a:off x="4309200" y="3060580"/>
                <a:ext cx="360" cy="360"/>
              </p14:xfrm>
            </p:contentPart>
          </mc:Choice>
          <mc:Fallback xmlns="">
            <p:pic>
              <p:nvPicPr>
                <p:cNvPr id="122" name="Ink 121">
                  <a:extLst>
                    <a:ext uri="{FF2B5EF4-FFF2-40B4-BE49-F238E27FC236}">
                      <a16:creationId xmlns:a16="http://schemas.microsoft.com/office/drawing/2014/main" id="{A457C796-DC0A-6BC7-3375-E15270803FB6}"/>
                    </a:ext>
                  </a:extLst>
                </p:cNvPr>
                <p:cNvPicPr/>
                <p:nvPr/>
              </p:nvPicPr>
              <p:blipFill>
                <a:blip r:embed="rId144"/>
                <a:stretch>
                  <a:fillRect/>
                </a:stretch>
              </p:blipFill>
              <p:spPr>
                <a:xfrm>
                  <a:off x="4246560" y="29975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6">
              <p14:nvContentPartPr>
                <p14:cNvPr id="124" name="Ink 123">
                  <a:extLst>
                    <a:ext uri="{FF2B5EF4-FFF2-40B4-BE49-F238E27FC236}">
                      <a16:creationId xmlns:a16="http://schemas.microsoft.com/office/drawing/2014/main" id="{C086E677-9C27-9212-844F-EA5D159421AF}"/>
                    </a:ext>
                  </a:extLst>
                </p14:cNvPr>
                <p14:cNvContentPartPr/>
                <p14:nvPr/>
              </p14:nvContentPartPr>
              <p14:xfrm>
                <a:off x="4359960" y="3318700"/>
                <a:ext cx="360" cy="360"/>
              </p14:xfrm>
            </p:contentPart>
          </mc:Choice>
          <mc:Fallback xmlns="">
            <p:pic>
              <p:nvPicPr>
                <p:cNvPr id="124" name="Ink 123">
                  <a:extLst>
                    <a:ext uri="{FF2B5EF4-FFF2-40B4-BE49-F238E27FC236}">
                      <a16:creationId xmlns:a16="http://schemas.microsoft.com/office/drawing/2014/main" id="{C086E677-9C27-9212-844F-EA5D159421AF}"/>
                    </a:ext>
                  </a:extLst>
                </p:cNvPr>
                <p:cNvPicPr/>
                <p:nvPr/>
              </p:nvPicPr>
              <p:blipFill>
                <a:blip r:embed="rId144"/>
                <a:stretch>
                  <a:fillRect/>
                </a:stretch>
              </p:blipFill>
              <p:spPr>
                <a:xfrm>
                  <a:off x="4297320" y="32560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7">
              <p14:nvContentPartPr>
                <p14:cNvPr id="125" name="Ink 124">
                  <a:extLst>
                    <a:ext uri="{FF2B5EF4-FFF2-40B4-BE49-F238E27FC236}">
                      <a16:creationId xmlns:a16="http://schemas.microsoft.com/office/drawing/2014/main" id="{6BE389AE-2A1C-AA18-C5C1-7A50D23E465C}"/>
                    </a:ext>
                  </a:extLst>
                </p14:cNvPr>
                <p14:cNvContentPartPr/>
                <p14:nvPr/>
              </p14:nvContentPartPr>
              <p14:xfrm>
                <a:off x="4364280" y="3306100"/>
                <a:ext cx="360" cy="360"/>
              </p14:xfrm>
            </p:contentPart>
          </mc:Choice>
          <mc:Fallback xmlns="">
            <p:pic>
              <p:nvPicPr>
                <p:cNvPr id="125" name="Ink 124">
                  <a:extLst>
                    <a:ext uri="{FF2B5EF4-FFF2-40B4-BE49-F238E27FC236}">
                      <a16:creationId xmlns:a16="http://schemas.microsoft.com/office/drawing/2014/main" id="{6BE389AE-2A1C-AA18-C5C1-7A50D23E465C}"/>
                    </a:ext>
                  </a:extLst>
                </p:cNvPr>
                <p:cNvPicPr/>
                <p:nvPr/>
              </p:nvPicPr>
              <p:blipFill>
                <a:blip r:embed="rId144"/>
                <a:stretch>
                  <a:fillRect/>
                </a:stretch>
              </p:blipFill>
              <p:spPr>
                <a:xfrm>
                  <a:off x="4301640" y="3243100"/>
                  <a:ext cx="126000" cy="12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58">
            <p14:nvContentPartPr>
              <p14:cNvPr id="127" name="Ink 126">
                <a:extLst>
                  <a:ext uri="{FF2B5EF4-FFF2-40B4-BE49-F238E27FC236}">
                    <a16:creationId xmlns:a16="http://schemas.microsoft.com/office/drawing/2014/main" id="{34BBAE10-E181-9DE3-9CDD-3BFAED199E45}"/>
                  </a:ext>
                </a:extLst>
              </p14:cNvPr>
              <p14:cNvContentPartPr/>
              <p14:nvPr/>
            </p14:nvContentPartPr>
            <p14:xfrm>
              <a:off x="4330440" y="2230780"/>
              <a:ext cx="360" cy="360"/>
            </p14:xfrm>
          </p:contentPart>
        </mc:Choice>
        <mc:Fallback xmlns="">
          <p:pic>
            <p:nvPicPr>
              <p:cNvPr id="127" name="Ink 126">
                <a:extLst>
                  <a:ext uri="{FF2B5EF4-FFF2-40B4-BE49-F238E27FC236}">
                    <a16:creationId xmlns:a16="http://schemas.microsoft.com/office/drawing/2014/main" id="{34BBAE10-E181-9DE3-9CDD-3BFAED199E45}"/>
                  </a:ext>
                </a:extLst>
              </p:cNvPr>
              <p:cNvPicPr/>
              <p:nvPr/>
            </p:nvPicPr>
            <p:blipFill>
              <a:blip r:embed="rId144"/>
              <a:stretch>
                <a:fillRect/>
              </a:stretch>
            </p:blipFill>
            <p:spPr>
              <a:xfrm>
                <a:off x="4267800" y="2168140"/>
                <a:ext cx="126000" cy="126000"/>
              </a:xfrm>
              <a:prstGeom prst="rect">
                <a:avLst/>
              </a:prstGeom>
            </p:spPr>
          </p:pic>
        </mc:Fallback>
      </mc:AlternateContent>
      <p:sp>
        <p:nvSpPr>
          <p:cNvPr id="128" name="Rectangle 127">
            <a:extLst>
              <a:ext uri="{FF2B5EF4-FFF2-40B4-BE49-F238E27FC236}">
                <a16:creationId xmlns:a16="http://schemas.microsoft.com/office/drawing/2014/main" id="{65CECC5D-EFA4-DD88-CD81-97BDEF714E27}"/>
              </a:ext>
            </a:extLst>
          </p:cNvPr>
          <p:cNvSpPr/>
          <p:nvPr/>
        </p:nvSpPr>
        <p:spPr>
          <a:xfrm>
            <a:off x="4286035" y="1753940"/>
            <a:ext cx="2339514" cy="193864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29" name="TextBox 128">
            <a:extLst>
              <a:ext uri="{FF2B5EF4-FFF2-40B4-BE49-F238E27FC236}">
                <a16:creationId xmlns:a16="http://schemas.microsoft.com/office/drawing/2014/main" id="{165E9CB6-6D5F-6C27-5D5F-427F37199CD4}"/>
              </a:ext>
            </a:extLst>
          </p:cNvPr>
          <p:cNvSpPr txBox="1"/>
          <p:nvPr/>
        </p:nvSpPr>
        <p:spPr>
          <a:xfrm>
            <a:off x="4343511" y="2261012"/>
            <a:ext cx="2217377" cy="830997"/>
          </a:xfrm>
          <a:prstGeom prst="rect">
            <a:avLst/>
          </a:prstGeom>
          <a:noFill/>
        </p:spPr>
        <p:txBody>
          <a:bodyPr wrap="square" rtlCol="0">
            <a:spAutoFit/>
          </a:bodyPr>
          <a:lstStyle/>
          <a:p>
            <a:pPr algn="ctr"/>
            <a:r>
              <a:rPr lang="en-US" sz="2400" b="1" dirty="0">
                <a:effectLst>
                  <a:outerShdw blurRad="38100" dist="38100" dir="2700000" algn="tl">
                    <a:srgbClr val="000000">
                      <a:alpha val="43137"/>
                    </a:srgbClr>
                  </a:outerShdw>
                </a:effectLst>
              </a:rPr>
              <a:t>ML/DL </a:t>
            </a:r>
          </a:p>
          <a:p>
            <a:pPr algn="ctr"/>
            <a:r>
              <a:rPr lang="en-US" sz="2400" b="1" dirty="0">
                <a:effectLst>
                  <a:outerShdw blurRad="38100" dist="38100" dir="2700000" algn="tl">
                    <a:srgbClr val="000000">
                      <a:alpha val="43137"/>
                    </a:srgbClr>
                  </a:outerShdw>
                </a:effectLst>
              </a:rPr>
              <a:t>model</a:t>
            </a:r>
          </a:p>
        </p:txBody>
      </p:sp>
      <p:pic>
        <p:nvPicPr>
          <p:cNvPr id="131" name="Picture 130">
            <a:extLst>
              <a:ext uri="{FF2B5EF4-FFF2-40B4-BE49-F238E27FC236}">
                <a16:creationId xmlns:a16="http://schemas.microsoft.com/office/drawing/2014/main" id="{6CBB1E53-DA9E-08DF-D281-354BD6815C11}"/>
              </a:ext>
            </a:extLst>
          </p:cNvPr>
          <p:cNvPicPr>
            <a:picLocks noChangeAspect="1"/>
          </p:cNvPicPr>
          <p:nvPr/>
        </p:nvPicPr>
        <p:blipFill>
          <a:blip r:embed="rId159"/>
          <a:stretch>
            <a:fillRect/>
          </a:stretch>
        </p:blipFill>
        <p:spPr>
          <a:xfrm>
            <a:off x="4977580" y="60749"/>
            <a:ext cx="1006871" cy="1006871"/>
          </a:xfrm>
          <a:prstGeom prst="rect">
            <a:avLst/>
          </a:prstGeom>
        </p:spPr>
      </p:pic>
      <p:sp>
        <p:nvSpPr>
          <p:cNvPr id="4" name="TextBox 3">
            <a:extLst>
              <a:ext uri="{FF2B5EF4-FFF2-40B4-BE49-F238E27FC236}">
                <a16:creationId xmlns:a16="http://schemas.microsoft.com/office/drawing/2014/main" id="{DC150C15-5CEB-D0D1-C4CB-CD2F678A7D2C}"/>
              </a:ext>
            </a:extLst>
          </p:cNvPr>
          <p:cNvSpPr txBox="1"/>
          <p:nvPr/>
        </p:nvSpPr>
        <p:spPr>
          <a:xfrm>
            <a:off x="3940639" y="4169421"/>
            <a:ext cx="1511300" cy="400110"/>
          </a:xfrm>
          <a:prstGeom prst="rect">
            <a:avLst/>
          </a:prstGeom>
          <a:noFill/>
        </p:spPr>
        <p:txBody>
          <a:bodyPr wrap="square" rtlCol="0">
            <a:spAutoFit/>
          </a:bodyPr>
          <a:lstStyle/>
          <a:p>
            <a:r>
              <a:rPr lang="en-US" dirty="0"/>
              <a:t>“</a:t>
            </a:r>
            <a:r>
              <a:rPr lang="en-US" sz="2000" b="1" dirty="0">
                <a:solidFill>
                  <a:srgbClr val="FF0000"/>
                </a:solidFill>
              </a:rPr>
              <a:t>dog</a:t>
            </a:r>
            <a:r>
              <a:rPr lang="en-US" dirty="0"/>
              <a:t>”</a:t>
            </a:r>
            <a:endParaRPr lang="ro-RO" dirty="0"/>
          </a:p>
        </p:txBody>
      </p:sp>
      <p:sp>
        <p:nvSpPr>
          <p:cNvPr id="5" name="TextBox 4">
            <a:extLst>
              <a:ext uri="{FF2B5EF4-FFF2-40B4-BE49-F238E27FC236}">
                <a16:creationId xmlns:a16="http://schemas.microsoft.com/office/drawing/2014/main" id="{35A758D0-E529-6A29-6EDC-FEFA7F46B30B}"/>
              </a:ext>
            </a:extLst>
          </p:cNvPr>
          <p:cNvSpPr txBox="1"/>
          <p:nvPr/>
        </p:nvSpPr>
        <p:spPr>
          <a:xfrm>
            <a:off x="8873637" y="4169421"/>
            <a:ext cx="1511300" cy="400110"/>
          </a:xfrm>
          <a:prstGeom prst="rect">
            <a:avLst/>
          </a:prstGeom>
          <a:noFill/>
        </p:spPr>
        <p:txBody>
          <a:bodyPr wrap="square" rtlCol="0">
            <a:spAutoFit/>
          </a:bodyPr>
          <a:lstStyle/>
          <a:p>
            <a:r>
              <a:rPr lang="en-US" dirty="0"/>
              <a:t>“</a:t>
            </a:r>
            <a:r>
              <a:rPr lang="en-US" sz="2000" b="1" dirty="0">
                <a:solidFill>
                  <a:srgbClr val="FF0000"/>
                </a:solidFill>
              </a:rPr>
              <a:t>dog</a:t>
            </a:r>
            <a:r>
              <a:rPr lang="en-US" dirty="0"/>
              <a:t>”</a:t>
            </a:r>
            <a:endParaRPr lang="ro-RO" dirty="0"/>
          </a:p>
        </p:txBody>
      </p:sp>
      <p:pic>
        <p:nvPicPr>
          <p:cNvPr id="9" name="Picture 8">
            <a:extLst>
              <a:ext uri="{FF2B5EF4-FFF2-40B4-BE49-F238E27FC236}">
                <a16:creationId xmlns:a16="http://schemas.microsoft.com/office/drawing/2014/main" id="{FF510889-4419-8F35-23B8-0A746BC261A0}"/>
              </a:ext>
            </a:extLst>
          </p:cNvPr>
          <p:cNvPicPr>
            <a:picLocks noChangeAspect="1"/>
          </p:cNvPicPr>
          <p:nvPr/>
        </p:nvPicPr>
        <p:blipFill>
          <a:blip r:embed="rId160"/>
          <a:stretch>
            <a:fillRect/>
          </a:stretch>
        </p:blipFill>
        <p:spPr>
          <a:xfrm>
            <a:off x="9701921" y="748654"/>
            <a:ext cx="1826837" cy="1726046"/>
          </a:xfrm>
          <a:prstGeom prst="rect">
            <a:avLst/>
          </a:prstGeom>
        </p:spPr>
      </p:pic>
      <p:sp>
        <p:nvSpPr>
          <p:cNvPr id="10" name="TextBox 9">
            <a:extLst>
              <a:ext uri="{FF2B5EF4-FFF2-40B4-BE49-F238E27FC236}">
                <a16:creationId xmlns:a16="http://schemas.microsoft.com/office/drawing/2014/main" id="{98D7CD37-C209-4440-C67A-D6EC086C4C98}"/>
              </a:ext>
            </a:extLst>
          </p:cNvPr>
          <p:cNvSpPr txBox="1"/>
          <p:nvPr/>
        </p:nvSpPr>
        <p:spPr>
          <a:xfrm>
            <a:off x="7585539" y="6064197"/>
            <a:ext cx="1511300" cy="400110"/>
          </a:xfrm>
          <a:prstGeom prst="rect">
            <a:avLst/>
          </a:prstGeom>
          <a:noFill/>
        </p:spPr>
        <p:txBody>
          <a:bodyPr wrap="square" rtlCol="0">
            <a:spAutoFit/>
          </a:bodyPr>
          <a:lstStyle/>
          <a:p>
            <a:r>
              <a:rPr lang="en-US" sz="2000" b="1" dirty="0">
                <a:solidFill>
                  <a:srgbClr val="FF0000"/>
                </a:solidFill>
              </a:rPr>
              <a:t>0.05</a:t>
            </a:r>
            <a:r>
              <a:rPr lang="en-US" dirty="0"/>
              <a:t> - low</a:t>
            </a:r>
            <a:endParaRPr lang="ro-RO" dirty="0"/>
          </a:p>
        </p:txBody>
      </p:sp>
      <p:sp>
        <p:nvSpPr>
          <p:cNvPr id="11" name="Left Brace 10">
            <a:extLst>
              <a:ext uri="{FF2B5EF4-FFF2-40B4-BE49-F238E27FC236}">
                <a16:creationId xmlns:a16="http://schemas.microsoft.com/office/drawing/2014/main" id="{0D338BBA-171B-1830-9968-879ABBC40B8C}"/>
              </a:ext>
            </a:extLst>
          </p:cNvPr>
          <p:cNvSpPr/>
          <p:nvPr/>
        </p:nvSpPr>
        <p:spPr>
          <a:xfrm>
            <a:off x="2059562" y="1998040"/>
            <a:ext cx="250601" cy="1450064"/>
          </a:xfrm>
          <a:prstGeom prst="leftBrace">
            <a:avLst/>
          </a:prstGeom>
          <a:ln w="28575">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ro-RO"/>
          </a:p>
        </p:txBody>
      </p:sp>
      <p:sp>
        <p:nvSpPr>
          <p:cNvPr id="13" name="TextBox 12">
            <a:extLst>
              <a:ext uri="{FF2B5EF4-FFF2-40B4-BE49-F238E27FC236}">
                <a16:creationId xmlns:a16="http://schemas.microsoft.com/office/drawing/2014/main" id="{8A251BAD-7613-BF3A-B957-FFB197838AD2}"/>
              </a:ext>
            </a:extLst>
          </p:cNvPr>
          <p:cNvSpPr txBox="1"/>
          <p:nvPr/>
        </p:nvSpPr>
        <p:spPr>
          <a:xfrm>
            <a:off x="143260" y="2399354"/>
            <a:ext cx="1903763" cy="707886"/>
          </a:xfrm>
          <a:prstGeom prst="rect">
            <a:avLst/>
          </a:prstGeom>
          <a:noFill/>
        </p:spPr>
        <p:txBody>
          <a:bodyPr wrap="square" rtlCol="0">
            <a:spAutoFit/>
          </a:bodyPr>
          <a:lstStyle/>
          <a:p>
            <a:pPr algn="ctr"/>
            <a:r>
              <a:rPr lang="en-US" sz="2000" dirty="0"/>
              <a:t>very good</a:t>
            </a:r>
          </a:p>
          <a:p>
            <a:pPr algn="ctr"/>
            <a:r>
              <a:rPr lang="en-US" sz="2000" dirty="0"/>
              <a:t>numbers</a:t>
            </a:r>
            <a:endParaRPr lang="ro-RO" sz="2000" dirty="0"/>
          </a:p>
        </p:txBody>
      </p:sp>
      <p:pic>
        <p:nvPicPr>
          <p:cNvPr id="6" name="Picture 5">
            <a:extLst>
              <a:ext uri="{FF2B5EF4-FFF2-40B4-BE49-F238E27FC236}">
                <a16:creationId xmlns:a16="http://schemas.microsoft.com/office/drawing/2014/main" id="{5243EE8A-C1AE-1510-3A77-BBBB0F31EE92}"/>
              </a:ext>
            </a:extLst>
          </p:cNvPr>
          <p:cNvPicPr>
            <a:picLocks noChangeAspect="1"/>
          </p:cNvPicPr>
          <p:nvPr/>
        </p:nvPicPr>
        <p:blipFill>
          <a:blip r:embed="rId161"/>
          <a:stretch>
            <a:fillRect/>
          </a:stretch>
        </p:blipFill>
        <p:spPr>
          <a:xfrm>
            <a:off x="190463" y="4569531"/>
            <a:ext cx="2119700" cy="360800"/>
          </a:xfrm>
          <a:prstGeom prst="rect">
            <a:avLst/>
          </a:prstGeom>
        </p:spPr>
      </p:pic>
    </p:spTree>
    <p:extLst>
      <p:ext uri="{BB962C8B-B14F-4D97-AF65-F5344CB8AC3E}">
        <p14:creationId xmlns:p14="http://schemas.microsoft.com/office/powerpoint/2010/main" val="1589579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9FDED8-3D97-0293-D8FF-0DAA5D3C02F5}"/>
              </a:ext>
            </a:extLst>
          </p:cNvPr>
          <p:cNvPicPr>
            <a:picLocks noChangeAspect="1"/>
          </p:cNvPicPr>
          <p:nvPr/>
        </p:nvPicPr>
        <p:blipFill>
          <a:blip r:embed="rId2"/>
          <a:stretch>
            <a:fillRect/>
          </a:stretch>
        </p:blipFill>
        <p:spPr>
          <a:xfrm>
            <a:off x="0" y="0"/>
            <a:ext cx="6354062" cy="3762900"/>
          </a:xfrm>
          <a:prstGeom prst="rect">
            <a:avLst/>
          </a:prstGeom>
        </p:spPr>
      </p:pic>
      <p:pic>
        <p:nvPicPr>
          <p:cNvPr id="7" name="Picture 6">
            <a:extLst>
              <a:ext uri="{FF2B5EF4-FFF2-40B4-BE49-F238E27FC236}">
                <a16:creationId xmlns:a16="http://schemas.microsoft.com/office/drawing/2014/main" id="{CAFDE0EE-DA09-8035-3C81-4EDE5BE540E4}"/>
              </a:ext>
            </a:extLst>
          </p:cNvPr>
          <p:cNvPicPr>
            <a:picLocks noChangeAspect="1"/>
          </p:cNvPicPr>
          <p:nvPr/>
        </p:nvPicPr>
        <p:blipFill>
          <a:blip r:embed="rId3"/>
          <a:stretch>
            <a:fillRect/>
          </a:stretch>
        </p:blipFill>
        <p:spPr>
          <a:xfrm>
            <a:off x="7945203" y="366668"/>
            <a:ext cx="3362794" cy="638264"/>
          </a:xfrm>
          <a:prstGeom prst="rect">
            <a:avLst/>
          </a:prstGeom>
        </p:spPr>
      </p:pic>
      <p:sp>
        <p:nvSpPr>
          <p:cNvPr id="8" name="TextBox 7">
            <a:extLst>
              <a:ext uri="{FF2B5EF4-FFF2-40B4-BE49-F238E27FC236}">
                <a16:creationId xmlns:a16="http://schemas.microsoft.com/office/drawing/2014/main" id="{E205C67F-6EEF-1979-9500-72E2606A25B2}"/>
              </a:ext>
            </a:extLst>
          </p:cNvPr>
          <p:cNvSpPr txBox="1"/>
          <p:nvPr/>
        </p:nvSpPr>
        <p:spPr>
          <a:xfrm>
            <a:off x="6155267" y="501134"/>
            <a:ext cx="2125133" cy="369332"/>
          </a:xfrm>
          <a:prstGeom prst="rect">
            <a:avLst/>
          </a:prstGeom>
          <a:noFill/>
        </p:spPr>
        <p:txBody>
          <a:bodyPr wrap="square" rtlCol="0">
            <a:spAutoFit/>
          </a:bodyPr>
          <a:lstStyle/>
          <a:p>
            <a:r>
              <a:rPr lang="en-US" dirty="0"/>
              <a:t>Why this formula?</a:t>
            </a:r>
          </a:p>
        </p:txBody>
      </p:sp>
      <p:pic>
        <p:nvPicPr>
          <p:cNvPr id="10" name="Picture 9">
            <a:extLst>
              <a:ext uri="{FF2B5EF4-FFF2-40B4-BE49-F238E27FC236}">
                <a16:creationId xmlns:a16="http://schemas.microsoft.com/office/drawing/2014/main" id="{D39460C7-C213-0252-5F5D-5D7CFAD63D69}"/>
              </a:ext>
            </a:extLst>
          </p:cNvPr>
          <p:cNvPicPr>
            <a:picLocks noChangeAspect="1"/>
          </p:cNvPicPr>
          <p:nvPr/>
        </p:nvPicPr>
        <p:blipFill>
          <a:blip r:embed="rId4"/>
          <a:stretch>
            <a:fillRect/>
          </a:stretch>
        </p:blipFill>
        <p:spPr>
          <a:xfrm>
            <a:off x="6638703" y="2592795"/>
            <a:ext cx="4333557" cy="4265205"/>
          </a:xfrm>
          <a:prstGeom prst="rect">
            <a:avLst/>
          </a:prstGeom>
        </p:spPr>
      </p:pic>
      <p:sp>
        <p:nvSpPr>
          <p:cNvPr id="11" name="TextBox 10">
            <a:extLst>
              <a:ext uri="{FF2B5EF4-FFF2-40B4-BE49-F238E27FC236}">
                <a16:creationId xmlns:a16="http://schemas.microsoft.com/office/drawing/2014/main" id="{4BCC1428-5973-64DD-A7BB-BB1672F47C20}"/>
              </a:ext>
            </a:extLst>
          </p:cNvPr>
          <p:cNvSpPr txBox="1"/>
          <p:nvPr/>
        </p:nvSpPr>
        <p:spPr>
          <a:xfrm>
            <a:off x="6816503" y="2085850"/>
            <a:ext cx="5240030" cy="461665"/>
          </a:xfrm>
          <a:prstGeom prst="rect">
            <a:avLst/>
          </a:prstGeom>
          <a:noFill/>
        </p:spPr>
        <p:txBody>
          <a:bodyPr wrap="square" rtlCol="0">
            <a:spAutoFit/>
          </a:bodyPr>
          <a:lstStyle/>
          <a:p>
            <a:r>
              <a:rPr lang="en-US" sz="2400" b="1" dirty="0"/>
              <a:t>What is the derivative of a function?</a:t>
            </a:r>
            <a:endParaRPr lang="en-US" b="1" dirty="0"/>
          </a:p>
        </p:txBody>
      </p:sp>
      <p:pic>
        <p:nvPicPr>
          <p:cNvPr id="13" name="Picture 12">
            <a:extLst>
              <a:ext uri="{FF2B5EF4-FFF2-40B4-BE49-F238E27FC236}">
                <a16:creationId xmlns:a16="http://schemas.microsoft.com/office/drawing/2014/main" id="{86B2674F-94BF-4C48-E403-B87C6BEBD0F1}"/>
              </a:ext>
            </a:extLst>
          </p:cNvPr>
          <p:cNvPicPr>
            <a:picLocks noChangeAspect="1"/>
          </p:cNvPicPr>
          <p:nvPr/>
        </p:nvPicPr>
        <p:blipFill>
          <a:blip r:embed="rId5"/>
          <a:stretch>
            <a:fillRect/>
          </a:stretch>
        </p:blipFill>
        <p:spPr>
          <a:xfrm>
            <a:off x="9007816" y="2939326"/>
            <a:ext cx="2980983" cy="1538230"/>
          </a:xfrm>
          <a:prstGeom prst="rect">
            <a:avLst/>
          </a:prstGeom>
        </p:spPr>
      </p:pic>
      <p:sp>
        <p:nvSpPr>
          <p:cNvPr id="15" name="TextBox 14">
            <a:extLst>
              <a:ext uri="{FF2B5EF4-FFF2-40B4-BE49-F238E27FC236}">
                <a16:creationId xmlns:a16="http://schemas.microsoft.com/office/drawing/2014/main" id="{3892F462-BDFB-2D7F-2366-F93DA5C292DE}"/>
              </a:ext>
            </a:extLst>
          </p:cNvPr>
          <p:cNvSpPr txBox="1"/>
          <p:nvPr/>
        </p:nvSpPr>
        <p:spPr>
          <a:xfrm>
            <a:off x="9004050" y="4999556"/>
            <a:ext cx="3183318" cy="1200329"/>
          </a:xfrm>
          <a:prstGeom prst="rect">
            <a:avLst/>
          </a:prstGeom>
          <a:noFill/>
        </p:spPr>
        <p:txBody>
          <a:bodyPr wrap="square">
            <a:spAutoFit/>
          </a:bodyPr>
          <a:lstStyle/>
          <a:p>
            <a:r>
              <a:rPr lang="en-US" dirty="0"/>
              <a:t>the derivative of a function</a:t>
            </a:r>
            <a:r>
              <a:rPr lang="en-US" i="1" dirty="0"/>
              <a:t> f(x) </a:t>
            </a:r>
            <a:r>
              <a:rPr lang="en-US" dirty="0"/>
              <a:t>at a point </a:t>
            </a:r>
            <a:r>
              <a:rPr lang="en-US" i="1" dirty="0"/>
              <a:t>a</a:t>
            </a:r>
            <a:r>
              <a:rPr lang="en-US" dirty="0"/>
              <a:t> gives the slope of the </a:t>
            </a:r>
            <a:r>
              <a:rPr lang="en-US" b="1" dirty="0"/>
              <a:t>tangent line</a:t>
            </a:r>
            <a:r>
              <a:rPr lang="en-US" dirty="0"/>
              <a:t> to the graph of the function at that point.</a:t>
            </a:r>
          </a:p>
        </p:txBody>
      </p:sp>
      <p:pic>
        <p:nvPicPr>
          <p:cNvPr id="18" name="Picture 17">
            <a:extLst>
              <a:ext uri="{FF2B5EF4-FFF2-40B4-BE49-F238E27FC236}">
                <a16:creationId xmlns:a16="http://schemas.microsoft.com/office/drawing/2014/main" id="{1E54772F-5951-DDB8-E47C-D55A439C2069}"/>
              </a:ext>
            </a:extLst>
          </p:cNvPr>
          <p:cNvPicPr>
            <a:picLocks noChangeAspect="1"/>
          </p:cNvPicPr>
          <p:nvPr/>
        </p:nvPicPr>
        <p:blipFill>
          <a:blip r:embed="rId6"/>
          <a:stretch>
            <a:fillRect/>
          </a:stretch>
        </p:blipFill>
        <p:spPr>
          <a:xfrm>
            <a:off x="-1" y="3933383"/>
            <a:ext cx="6096001" cy="2917210"/>
          </a:xfrm>
          <a:prstGeom prst="rect">
            <a:avLst/>
          </a:prstGeom>
        </p:spPr>
      </p:pic>
      <mc:AlternateContent xmlns:mc="http://schemas.openxmlformats.org/markup-compatibility/2006" xmlns:p14="http://schemas.microsoft.com/office/powerpoint/2010/main">
        <mc:Choice Requires="p14">
          <p:contentPart p14:bwMode="auto" r:id="rId7">
            <p14:nvContentPartPr>
              <p14:cNvPr id="21" name="Ink 20">
                <a:extLst>
                  <a:ext uri="{FF2B5EF4-FFF2-40B4-BE49-F238E27FC236}">
                    <a16:creationId xmlns:a16="http://schemas.microsoft.com/office/drawing/2014/main" id="{2324BB0A-4A9B-4BC3-D852-FA1D18961682}"/>
                  </a:ext>
                </a:extLst>
              </p14:cNvPr>
              <p14:cNvContentPartPr/>
              <p14:nvPr/>
            </p14:nvContentPartPr>
            <p14:xfrm>
              <a:off x="203760" y="3877280"/>
              <a:ext cx="4068360" cy="359280"/>
            </p14:xfrm>
          </p:contentPart>
        </mc:Choice>
        <mc:Fallback xmlns="">
          <p:pic>
            <p:nvPicPr>
              <p:cNvPr id="21" name="Ink 20">
                <a:extLst>
                  <a:ext uri="{FF2B5EF4-FFF2-40B4-BE49-F238E27FC236}">
                    <a16:creationId xmlns:a16="http://schemas.microsoft.com/office/drawing/2014/main" id="{2324BB0A-4A9B-4BC3-D852-FA1D18961682}"/>
                  </a:ext>
                </a:extLst>
              </p:cNvPr>
              <p:cNvPicPr/>
              <p:nvPr/>
            </p:nvPicPr>
            <p:blipFill>
              <a:blip r:embed="rId8"/>
              <a:stretch>
                <a:fillRect/>
              </a:stretch>
            </p:blipFill>
            <p:spPr>
              <a:xfrm>
                <a:off x="140760" y="3814640"/>
                <a:ext cx="4194000" cy="484920"/>
              </a:xfrm>
              <a:prstGeom prst="rect">
                <a:avLst/>
              </a:prstGeom>
            </p:spPr>
          </p:pic>
        </mc:Fallback>
      </mc:AlternateContent>
      <p:grpSp>
        <p:nvGrpSpPr>
          <p:cNvPr id="4" name="Group 3">
            <a:extLst>
              <a:ext uri="{FF2B5EF4-FFF2-40B4-BE49-F238E27FC236}">
                <a16:creationId xmlns:a16="http://schemas.microsoft.com/office/drawing/2014/main" id="{6D71D1B8-55E7-2721-54C6-BE2DDBDD7051}"/>
              </a:ext>
            </a:extLst>
          </p:cNvPr>
          <p:cNvGrpSpPr/>
          <p:nvPr/>
        </p:nvGrpSpPr>
        <p:grpSpPr>
          <a:xfrm>
            <a:off x="9914400" y="3555800"/>
            <a:ext cx="360" cy="360"/>
            <a:chOff x="9914400" y="3555800"/>
            <a:chExt cx="360" cy="360"/>
          </a:xfrm>
        </p:grpSpPr>
        <mc:AlternateContent xmlns:mc="http://schemas.openxmlformats.org/markup-compatibility/2006" xmlns:p14="http://schemas.microsoft.com/office/powerpoint/2010/main">
          <mc:Choice Requires="p14">
            <p:contentPart p14:bwMode="auto" r:id="rId9">
              <p14:nvContentPartPr>
                <p14:cNvPr id="2" name="Ink 1">
                  <a:extLst>
                    <a:ext uri="{FF2B5EF4-FFF2-40B4-BE49-F238E27FC236}">
                      <a16:creationId xmlns:a16="http://schemas.microsoft.com/office/drawing/2014/main" id="{B51A196E-4C9E-D89A-6346-C64D96056A6D}"/>
                    </a:ext>
                  </a:extLst>
                </p14:cNvPr>
                <p14:cNvContentPartPr/>
                <p14:nvPr/>
              </p14:nvContentPartPr>
              <p14:xfrm>
                <a:off x="9914400" y="3555800"/>
                <a:ext cx="360" cy="360"/>
              </p14:xfrm>
            </p:contentPart>
          </mc:Choice>
          <mc:Fallback xmlns="">
            <p:pic>
              <p:nvPicPr>
                <p:cNvPr id="2" name="Ink 1">
                  <a:extLst>
                    <a:ext uri="{FF2B5EF4-FFF2-40B4-BE49-F238E27FC236}">
                      <a16:creationId xmlns:a16="http://schemas.microsoft.com/office/drawing/2014/main" id="{B51A196E-4C9E-D89A-6346-C64D96056A6D}"/>
                    </a:ext>
                  </a:extLst>
                </p:cNvPr>
                <p:cNvPicPr/>
                <p:nvPr/>
              </p:nvPicPr>
              <p:blipFill>
                <a:blip r:embed="rId10"/>
                <a:stretch>
                  <a:fillRect/>
                </a:stretch>
              </p:blipFill>
              <p:spPr>
                <a:xfrm>
                  <a:off x="9851400" y="349280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 name="Ink 2">
                  <a:extLst>
                    <a:ext uri="{FF2B5EF4-FFF2-40B4-BE49-F238E27FC236}">
                      <a16:creationId xmlns:a16="http://schemas.microsoft.com/office/drawing/2014/main" id="{278F76B0-6385-FBD5-B922-610DC8CC0639}"/>
                    </a:ext>
                  </a:extLst>
                </p14:cNvPr>
                <p14:cNvContentPartPr/>
                <p14:nvPr/>
              </p14:nvContentPartPr>
              <p14:xfrm>
                <a:off x="9914400" y="3555800"/>
                <a:ext cx="360" cy="360"/>
              </p14:xfrm>
            </p:contentPart>
          </mc:Choice>
          <mc:Fallback xmlns="">
            <p:pic>
              <p:nvPicPr>
                <p:cNvPr id="3" name="Ink 2">
                  <a:extLst>
                    <a:ext uri="{FF2B5EF4-FFF2-40B4-BE49-F238E27FC236}">
                      <a16:creationId xmlns:a16="http://schemas.microsoft.com/office/drawing/2014/main" id="{278F76B0-6385-FBD5-B922-610DC8CC0639}"/>
                    </a:ext>
                  </a:extLst>
                </p:cNvPr>
                <p:cNvPicPr/>
                <p:nvPr/>
              </p:nvPicPr>
              <p:blipFill>
                <a:blip r:embed="rId10"/>
                <a:stretch>
                  <a:fillRect/>
                </a:stretch>
              </p:blipFill>
              <p:spPr>
                <a:xfrm>
                  <a:off x="9851400" y="3492800"/>
                  <a:ext cx="126000" cy="126000"/>
                </a:xfrm>
                <a:prstGeom prst="rect">
                  <a:avLst/>
                </a:prstGeom>
              </p:spPr>
            </p:pic>
          </mc:Fallback>
        </mc:AlternateContent>
      </p:grpSp>
      <p:sp>
        <p:nvSpPr>
          <p:cNvPr id="6" name="TextBox 5">
            <a:extLst>
              <a:ext uri="{FF2B5EF4-FFF2-40B4-BE49-F238E27FC236}">
                <a16:creationId xmlns:a16="http://schemas.microsoft.com/office/drawing/2014/main" id="{6BCCC162-C195-DC23-6539-8646A73D2D4E}"/>
              </a:ext>
            </a:extLst>
          </p:cNvPr>
          <p:cNvSpPr txBox="1"/>
          <p:nvPr/>
        </p:nvSpPr>
        <p:spPr>
          <a:xfrm>
            <a:off x="9797560" y="3400664"/>
            <a:ext cx="233680" cy="307777"/>
          </a:xfrm>
          <a:prstGeom prst="rect">
            <a:avLst/>
          </a:prstGeom>
          <a:noFill/>
        </p:spPr>
        <p:txBody>
          <a:bodyPr wrap="square" rtlCol="0">
            <a:spAutoFit/>
          </a:bodyPr>
          <a:lstStyle/>
          <a:p>
            <a:r>
              <a:rPr lang="en-US" sz="1400" i="1" dirty="0"/>
              <a:t>h</a:t>
            </a:r>
          </a:p>
        </p:txBody>
      </p:sp>
      <p:sp>
        <p:nvSpPr>
          <p:cNvPr id="12" name="TextBox 11">
            <a:extLst>
              <a:ext uri="{FF2B5EF4-FFF2-40B4-BE49-F238E27FC236}">
                <a16:creationId xmlns:a16="http://schemas.microsoft.com/office/drawing/2014/main" id="{9161C6FD-FC6A-D78C-C3A0-F486B2878EF8}"/>
              </a:ext>
            </a:extLst>
          </p:cNvPr>
          <p:cNvSpPr txBox="1"/>
          <p:nvPr/>
        </p:nvSpPr>
        <p:spPr>
          <a:xfrm>
            <a:off x="2688384" y="-52253"/>
            <a:ext cx="11011846" cy="584775"/>
          </a:xfrm>
          <a:prstGeom prst="rect">
            <a:avLst/>
          </a:prstGeom>
          <a:noFill/>
        </p:spPr>
        <p:txBody>
          <a:bodyPr wrap="square">
            <a:spAutoFit/>
          </a:bodyPr>
          <a:lstStyle/>
          <a:p>
            <a:r>
              <a:rPr lang="ro-RO" sz="1600" dirty="0">
                <a:hlinkClick r:id="rId12"/>
              </a:rPr>
              <a:t>https://www.youtube.com/watch?v=5H7M5Vd3-pk&amp;list=PLpFsSf5Dm-pd5d3rjNtIXUHT-v7bdaEIe&amp;index=12</a:t>
            </a:r>
            <a:endParaRPr lang="en-US" sz="1600" dirty="0"/>
          </a:p>
          <a:p>
            <a:endParaRPr lang="ro-RO" sz="1600" dirty="0"/>
          </a:p>
        </p:txBody>
      </p:sp>
    </p:spTree>
    <p:extLst>
      <p:ext uri="{BB962C8B-B14F-4D97-AF65-F5344CB8AC3E}">
        <p14:creationId xmlns:p14="http://schemas.microsoft.com/office/powerpoint/2010/main" val="30924335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99C71CB6-3AEA-1F1C-CC7F-421A43698C50}"/>
              </a:ext>
            </a:extLst>
          </p:cNvPr>
          <p:cNvSpPr>
            <a:spLocks noGrp="1" noChangeArrowheads="1"/>
          </p:cNvSpPr>
          <p:nvPr>
            <p:ph idx="1"/>
          </p:nvPr>
        </p:nvSpPr>
        <p:spPr bwMode="auto">
          <a:xfrm>
            <a:off x="279400" y="545868"/>
            <a:ext cx="609600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A </a:t>
            </a:r>
            <a:r>
              <a:rPr kumimoji="0" lang="en-US" altLang="en-US" sz="1800" b="1" i="0" u="none" strike="noStrike" cap="none" normalizeH="0" baseline="0" dirty="0">
                <a:ln>
                  <a:noFill/>
                </a:ln>
                <a:solidFill>
                  <a:schemeClr val="tx1"/>
                </a:solidFill>
                <a:effectLst/>
                <a:latin typeface="Arial" panose="020B0604020202020204" pitchFamily="34" charset="0"/>
              </a:rPr>
              <a:t>positive derivative</a:t>
            </a:r>
            <a:r>
              <a:rPr kumimoji="0" lang="en-US" altLang="en-US" sz="1800" b="0" i="0" u="none" strike="noStrike" cap="none" normalizeH="0" baseline="0" dirty="0">
                <a:ln>
                  <a:noFill/>
                </a:ln>
                <a:solidFill>
                  <a:schemeClr val="tx1"/>
                </a:solidFill>
                <a:effectLst/>
                <a:latin typeface="Arial" panose="020B0604020202020204" pitchFamily="34" charset="0"/>
              </a:rPr>
              <a:t> means the function is increasing.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A </a:t>
            </a:r>
            <a:r>
              <a:rPr kumimoji="0" lang="en-US" altLang="en-US" sz="1800" b="1" i="0" u="none" strike="noStrike" cap="none" normalizeH="0" baseline="0" dirty="0">
                <a:ln>
                  <a:noFill/>
                </a:ln>
                <a:solidFill>
                  <a:schemeClr val="tx1"/>
                </a:solidFill>
                <a:effectLst/>
                <a:latin typeface="Arial" panose="020B0604020202020204" pitchFamily="34" charset="0"/>
              </a:rPr>
              <a:t>negative derivative</a:t>
            </a:r>
            <a:r>
              <a:rPr kumimoji="0" lang="en-US" altLang="en-US" sz="1800" b="0" i="0" u="none" strike="noStrike" cap="none" normalizeH="0" baseline="0" dirty="0">
                <a:ln>
                  <a:noFill/>
                </a:ln>
                <a:solidFill>
                  <a:schemeClr val="tx1"/>
                </a:solidFill>
                <a:effectLst/>
                <a:latin typeface="Arial" panose="020B0604020202020204" pitchFamily="34" charset="0"/>
              </a:rPr>
              <a:t> means the function is decreasing. </a:t>
            </a:r>
          </a:p>
        </p:txBody>
      </p:sp>
      <p:pic>
        <p:nvPicPr>
          <p:cNvPr id="5" name="Picture 4">
            <a:extLst>
              <a:ext uri="{FF2B5EF4-FFF2-40B4-BE49-F238E27FC236}">
                <a16:creationId xmlns:a16="http://schemas.microsoft.com/office/drawing/2014/main" id="{2869D26D-0138-F886-12A0-13253D7873B3}"/>
              </a:ext>
            </a:extLst>
          </p:cNvPr>
          <p:cNvPicPr>
            <a:picLocks noChangeAspect="1"/>
          </p:cNvPicPr>
          <p:nvPr/>
        </p:nvPicPr>
        <p:blipFill>
          <a:blip r:embed="rId2"/>
          <a:stretch>
            <a:fillRect/>
          </a:stretch>
        </p:blipFill>
        <p:spPr>
          <a:xfrm>
            <a:off x="6932672" y="830934"/>
            <a:ext cx="3362794" cy="638264"/>
          </a:xfrm>
          <a:prstGeom prst="rect">
            <a:avLst/>
          </a:prstGeom>
        </p:spPr>
      </p:pic>
      <p:sp>
        <p:nvSpPr>
          <p:cNvPr id="6" name="Right Brace 5">
            <a:extLst>
              <a:ext uri="{FF2B5EF4-FFF2-40B4-BE49-F238E27FC236}">
                <a16:creationId xmlns:a16="http://schemas.microsoft.com/office/drawing/2014/main" id="{E6A68F0B-644F-16A6-3073-9D23419E07FB}"/>
              </a:ext>
            </a:extLst>
          </p:cNvPr>
          <p:cNvSpPr/>
          <p:nvPr/>
        </p:nvSpPr>
        <p:spPr>
          <a:xfrm rot="5400000">
            <a:off x="5321301" y="-3289301"/>
            <a:ext cx="238590" cy="10082279"/>
          </a:xfrm>
          <a:prstGeom prst="rightBrace">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7" name="Arrow: Down 6">
            <a:extLst>
              <a:ext uri="{FF2B5EF4-FFF2-40B4-BE49-F238E27FC236}">
                <a16:creationId xmlns:a16="http://schemas.microsoft.com/office/drawing/2014/main" id="{566E7034-0612-425A-284A-6240CCDF0A93}"/>
              </a:ext>
            </a:extLst>
          </p:cNvPr>
          <p:cNvSpPr/>
          <p:nvPr/>
        </p:nvSpPr>
        <p:spPr>
          <a:xfrm>
            <a:off x="5232400" y="2167466"/>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34606BFD-A77A-649F-5909-A4FADFE69E3F}"/>
              </a:ext>
            </a:extLst>
          </p:cNvPr>
          <p:cNvPicPr>
            <a:picLocks noChangeAspect="1"/>
          </p:cNvPicPr>
          <p:nvPr/>
        </p:nvPicPr>
        <p:blipFill>
          <a:blip r:embed="rId3"/>
          <a:stretch>
            <a:fillRect/>
          </a:stretch>
        </p:blipFill>
        <p:spPr>
          <a:xfrm>
            <a:off x="670389" y="3319748"/>
            <a:ext cx="720279" cy="238592"/>
          </a:xfrm>
          <a:prstGeom prst="rect">
            <a:avLst/>
          </a:prstGeom>
        </p:spPr>
      </p:pic>
      <p:sp>
        <p:nvSpPr>
          <p:cNvPr id="10" name="TextBox 9">
            <a:extLst>
              <a:ext uri="{FF2B5EF4-FFF2-40B4-BE49-F238E27FC236}">
                <a16:creationId xmlns:a16="http://schemas.microsoft.com/office/drawing/2014/main" id="{14089C97-17A0-FF52-5DF8-9DFF3E8B5D8F}"/>
              </a:ext>
            </a:extLst>
          </p:cNvPr>
          <p:cNvSpPr txBox="1"/>
          <p:nvPr/>
        </p:nvSpPr>
        <p:spPr>
          <a:xfrm>
            <a:off x="69867" y="3222889"/>
            <a:ext cx="8046717" cy="2246769"/>
          </a:xfrm>
          <a:prstGeom prst="rect">
            <a:avLst/>
          </a:prstGeom>
          <a:noFill/>
        </p:spPr>
        <p:txBody>
          <a:bodyPr wrap="square" rtlCol="0">
            <a:spAutoFit/>
          </a:bodyPr>
          <a:lstStyle/>
          <a:p>
            <a:pPr marL="285750" indent="-285750">
              <a:buFont typeface="Arial" panose="020B0604020202020204" pitchFamily="34" charset="0"/>
              <a:buChar char="•"/>
            </a:pPr>
            <a:r>
              <a:rPr lang="en-US" sz="2000" dirty="0"/>
              <a:t>If 	        is positive means the function is increasing, so by subtraction means that we go in the opposite direction  (of decreasing the function)</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If 	        is negative means the function is decreasing, so by subtraction means that we keep the direction of decreasing  </a:t>
            </a:r>
          </a:p>
          <a:p>
            <a:pPr marL="285750" indent="-285750">
              <a:buFont typeface="Arial" panose="020B0604020202020204" pitchFamily="34" charset="0"/>
              <a:buChar char="•"/>
            </a:pPr>
            <a:endParaRPr lang="en-US" sz="2000" dirty="0"/>
          </a:p>
        </p:txBody>
      </p:sp>
      <p:pic>
        <p:nvPicPr>
          <p:cNvPr id="13" name="Picture 12">
            <a:extLst>
              <a:ext uri="{FF2B5EF4-FFF2-40B4-BE49-F238E27FC236}">
                <a16:creationId xmlns:a16="http://schemas.microsoft.com/office/drawing/2014/main" id="{352DD982-451D-D976-AE00-B0A0E70866A6}"/>
              </a:ext>
            </a:extLst>
          </p:cNvPr>
          <p:cNvPicPr>
            <a:picLocks noChangeAspect="1"/>
          </p:cNvPicPr>
          <p:nvPr/>
        </p:nvPicPr>
        <p:blipFill>
          <a:blip r:embed="rId3"/>
          <a:stretch>
            <a:fillRect/>
          </a:stretch>
        </p:blipFill>
        <p:spPr>
          <a:xfrm>
            <a:off x="670388" y="4520122"/>
            <a:ext cx="720279" cy="238592"/>
          </a:xfrm>
          <a:prstGeom prst="rect">
            <a:avLst/>
          </a:prstGeom>
        </p:spPr>
      </p:pic>
      <p:pic>
        <p:nvPicPr>
          <p:cNvPr id="11" name="Picture 10">
            <a:extLst>
              <a:ext uri="{FF2B5EF4-FFF2-40B4-BE49-F238E27FC236}">
                <a16:creationId xmlns:a16="http://schemas.microsoft.com/office/drawing/2014/main" id="{8F0A2ED8-24D3-6FB3-877A-9B8BDAB49914}"/>
              </a:ext>
            </a:extLst>
          </p:cNvPr>
          <p:cNvPicPr>
            <a:picLocks noChangeAspect="1"/>
          </p:cNvPicPr>
          <p:nvPr/>
        </p:nvPicPr>
        <p:blipFill>
          <a:blip r:embed="rId4"/>
          <a:stretch>
            <a:fillRect/>
          </a:stretch>
        </p:blipFill>
        <p:spPr>
          <a:xfrm>
            <a:off x="7299666" y="2277112"/>
            <a:ext cx="4850056" cy="3192546"/>
          </a:xfrm>
          <a:prstGeom prst="rect">
            <a:avLst/>
          </a:prstGeom>
        </p:spPr>
      </p:pic>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2DA1CBD3-791D-B8AA-AFAF-C851FDE8EB0E}"/>
                  </a:ext>
                </a:extLst>
              </p14:cNvPr>
              <p14:cNvContentPartPr/>
              <p14:nvPr/>
            </p14:nvContentPartPr>
            <p14:xfrm>
              <a:off x="7372213" y="3956798"/>
              <a:ext cx="918720" cy="795960"/>
            </p14:xfrm>
          </p:contentPart>
        </mc:Choice>
        <mc:Fallback xmlns="">
          <p:pic>
            <p:nvPicPr>
              <p:cNvPr id="12" name="Ink 11">
                <a:extLst>
                  <a:ext uri="{FF2B5EF4-FFF2-40B4-BE49-F238E27FC236}">
                    <a16:creationId xmlns:a16="http://schemas.microsoft.com/office/drawing/2014/main" id="{2DA1CBD3-791D-B8AA-AFAF-C851FDE8EB0E}"/>
                  </a:ext>
                </a:extLst>
              </p:cNvPr>
              <p:cNvPicPr/>
              <p:nvPr/>
            </p:nvPicPr>
            <p:blipFill>
              <a:blip r:embed="rId6"/>
              <a:stretch>
                <a:fillRect/>
              </a:stretch>
            </p:blipFill>
            <p:spPr>
              <a:xfrm>
                <a:off x="7309213" y="3893798"/>
                <a:ext cx="1044360" cy="921600"/>
              </a:xfrm>
              <a:prstGeom prst="rect">
                <a:avLst/>
              </a:prstGeom>
            </p:spPr>
          </p:pic>
        </mc:Fallback>
      </mc:AlternateContent>
      <p:grpSp>
        <p:nvGrpSpPr>
          <p:cNvPr id="17" name="Group 16">
            <a:extLst>
              <a:ext uri="{FF2B5EF4-FFF2-40B4-BE49-F238E27FC236}">
                <a16:creationId xmlns:a16="http://schemas.microsoft.com/office/drawing/2014/main" id="{9223EDD8-9B3F-359A-BA4A-8E6CDC24F23D}"/>
              </a:ext>
            </a:extLst>
          </p:cNvPr>
          <p:cNvGrpSpPr/>
          <p:nvPr/>
        </p:nvGrpSpPr>
        <p:grpSpPr>
          <a:xfrm>
            <a:off x="11328973" y="2319158"/>
            <a:ext cx="781560" cy="396360"/>
            <a:chOff x="11328973" y="2319158"/>
            <a:chExt cx="781560" cy="396360"/>
          </a:xfrm>
        </p:grpSpPr>
        <mc:AlternateContent xmlns:mc="http://schemas.openxmlformats.org/markup-compatibility/2006" xmlns:p14="http://schemas.microsoft.com/office/powerpoint/2010/main">
          <mc:Choice Requires="p14">
            <p:contentPart p14:bwMode="auto" r:id="rId7">
              <p14:nvContentPartPr>
                <p14:cNvPr id="14" name="Ink 13">
                  <a:extLst>
                    <a:ext uri="{FF2B5EF4-FFF2-40B4-BE49-F238E27FC236}">
                      <a16:creationId xmlns:a16="http://schemas.microsoft.com/office/drawing/2014/main" id="{192BCA9A-AF2B-BA82-9829-A94E6FC5933F}"/>
                    </a:ext>
                  </a:extLst>
                </p14:cNvPr>
                <p14:cNvContentPartPr/>
                <p14:nvPr/>
              </p14:nvContentPartPr>
              <p14:xfrm>
                <a:off x="11328973" y="2465318"/>
                <a:ext cx="63720" cy="152640"/>
              </p14:xfrm>
            </p:contentPart>
          </mc:Choice>
          <mc:Fallback xmlns="">
            <p:pic>
              <p:nvPicPr>
                <p:cNvPr id="14" name="Ink 13">
                  <a:extLst>
                    <a:ext uri="{FF2B5EF4-FFF2-40B4-BE49-F238E27FC236}">
                      <a16:creationId xmlns:a16="http://schemas.microsoft.com/office/drawing/2014/main" id="{192BCA9A-AF2B-BA82-9829-A94E6FC5933F}"/>
                    </a:ext>
                  </a:extLst>
                </p:cNvPr>
                <p:cNvPicPr/>
                <p:nvPr/>
              </p:nvPicPr>
              <p:blipFill>
                <a:blip r:embed="rId8"/>
                <a:stretch>
                  <a:fillRect/>
                </a:stretch>
              </p:blipFill>
              <p:spPr>
                <a:xfrm>
                  <a:off x="11265973" y="2402678"/>
                  <a:ext cx="189360" cy="2782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5" name="Ink 14">
                  <a:extLst>
                    <a:ext uri="{FF2B5EF4-FFF2-40B4-BE49-F238E27FC236}">
                      <a16:creationId xmlns:a16="http://schemas.microsoft.com/office/drawing/2014/main" id="{2BCDB644-3BE2-311B-3C30-CB0FAE9CBA7B}"/>
                    </a:ext>
                  </a:extLst>
                </p14:cNvPr>
                <p14:cNvContentPartPr/>
                <p14:nvPr/>
              </p14:nvContentPartPr>
              <p14:xfrm>
                <a:off x="11367133" y="2482958"/>
                <a:ext cx="5760" cy="2160"/>
              </p14:xfrm>
            </p:contentPart>
          </mc:Choice>
          <mc:Fallback xmlns="">
            <p:pic>
              <p:nvPicPr>
                <p:cNvPr id="15" name="Ink 14">
                  <a:extLst>
                    <a:ext uri="{FF2B5EF4-FFF2-40B4-BE49-F238E27FC236}">
                      <a16:creationId xmlns:a16="http://schemas.microsoft.com/office/drawing/2014/main" id="{2BCDB644-3BE2-311B-3C30-CB0FAE9CBA7B}"/>
                    </a:ext>
                  </a:extLst>
                </p:cNvPr>
                <p:cNvPicPr/>
                <p:nvPr/>
              </p:nvPicPr>
              <p:blipFill>
                <a:blip r:embed="rId10"/>
                <a:stretch>
                  <a:fillRect/>
                </a:stretch>
              </p:blipFill>
              <p:spPr>
                <a:xfrm>
                  <a:off x="11304133" y="2420318"/>
                  <a:ext cx="131400" cy="1278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6" name="Ink 15">
                  <a:extLst>
                    <a:ext uri="{FF2B5EF4-FFF2-40B4-BE49-F238E27FC236}">
                      <a16:creationId xmlns:a16="http://schemas.microsoft.com/office/drawing/2014/main" id="{6D1DDCC4-89A9-E93E-6641-458A3B61FE18}"/>
                    </a:ext>
                  </a:extLst>
                </p14:cNvPr>
                <p14:cNvContentPartPr/>
                <p14:nvPr/>
              </p14:nvContentPartPr>
              <p14:xfrm>
                <a:off x="11443093" y="2319158"/>
                <a:ext cx="667440" cy="396360"/>
              </p14:xfrm>
            </p:contentPart>
          </mc:Choice>
          <mc:Fallback xmlns="">
            <p:pic>
              <p:nvPicPr>
                <p:cNvPr id="16" name="Ink 15">
                  <a:extLst>
                    <a:ext uri="{FF2B5EF4-FFF2-40B4-BE49-F238E27FC236}">
                      <a16:creationId xmlns:a16="http://schemas.microsoft.com/office/drawing/2014/main" id="{6D1DDCC4-89A9-E93E-6641-458A3B61FE18}"/>
                    </a:ext>
                  </a:extLst>
                </p:cNvPr>
                <p:cNvPicPr/>
                <p:nvPr/>
              </p:nvPicPr>
              <p:blipFill>
                <a:blip r:embed="rId12"/>
                <a:stretch>
                  <a:fillRect/>
                </a:stretch>
              </p:blipFill>
              <p:spPr>
                <a:xfrm>
                  <a:off x="11380093" y="2256518"/>
                  <a:ext cx="793080" cy="522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3">
            <p14:nvContentPartPr>
              <p14:cNvPr id="18" name="Ink 17">
                <a:extLst>
                  <a:ext uri="{FF2B5EF4-FFF2-40B4-BE49-F238E27FC236}">
                    <a16:creationId xmlns:a16="http://schemas.microsoft.com/office/drawing/2014/main" id="{D5E62C23-36E0-C8B0-5E2B-D749E3DB71AA}"/>
                  </a:ext>
                </a:extLst>
              </p14:cNvPr>
              <p14:cNvContentPartPr/>
              <p14:nvPr/>
            </p14:nvContentPartPr>
            <p14:xfrm>
              <a:off x="7536373" y="3695798"/>
              <a:ext cx="657720" cy="86760"/>
            </p14:xfrm>
          </p:contentPart>
        </mc:Choice>
        <mc:Fallback xmlns="">
          <p:pic>
            <p:nvPicPr>
              <p:cNvPr id="18" name="Ink 17">
                <a:extLst>
                  <a:ext uri="{FF2B5EF4-FFF2-40B4-BE49-F238E27FC236}">
                    <a16:creationId xmlns:a16="http://schemas.microsoft.com/office/drawing/2014/main" id="{D5E62C23-36E0-C8B0-5E2B-D749E3DB71AA}"/>
                  </a:ext>
                </a:extLst>
              </p:cNvPr>
              <p:cNvPicPr/>
              <p:nvPr/>
            </p:nvPicPr>
            <p:blipFill>
              <a:blip r:embed="rId14"/>
              <a:stretch>
                <a:fillRect/>
              </a:stretch>
            </p:blipFill>
            <p:spPr>
              <a:xfrm>
                <a:off x="7473373" y="3632798"/>
                <a:ext cx="783360" cy="2124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9" name="Ink 18">
                <a:extLst>
                  <a:ext uri="{FF2B5EF4-FFF2-40B4-BE49-F238E27FC236}">
                    <a16:creationId xmlns:a16="http://schemas.microsoft.com/office/drawing/2014/main" id="{E3AFB1D0-C188-A5E9-A339-3336C9766DB7}"/>
                  </a:ext>
                </a:extLst>
              </p14:cNvPr>
              <p14:cNvContentPartPr/>
              <p14:nvPr/>
            </p14:nvContentPartPr>
            <p14:xfrm>
              <a:off x="10636693" y="3618038"/>
              <a:ext cx="1057680" cy="1596240"/>
            </p14:xfrm>
          </p:contentPart>
        </mc:Choice>
        <mc:Fallback xmlns="">
          <p:pic>
            <p:nvPicPr>
              <p:cNvPr id="19" name="Ink 18">
                <a:extLst>
                  <a:ext uri="{FF2B5EF4-FFF2-40B4-BE49-F238E27FC236}">
                    <a16:creationId xmlns:a16="http://schemas.microsoft.com/office/drawing/2014/main" id="{E3AFB1D0-C188-A5E9-A339-3336C9766DB7}"/>
                  </a:ext>
                </a:extLst>
              </p:cNvPr>
              <p:cNvPicPr/>
              <p:nvPr/>
            </p:nvPicPr>
            <p:blipFill>
              <a:blip r:embed="rId16"/>
              <a:stretch>
                <a:fillRect/>
              </a:stretch>
            </p:blipFill>
            <p:spPr>
              <a:xfrm>
                <a:off x="10573693" y="3555398"/>
                <a:ext cx="1183320" cy="172188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0" name="Ink 19">
                <a:extLst>
                  <a:ext uri="{FF2B5EF4-FFF2-40B4-BE49-F238E27FC236}">
                    <a16:creationId xmlns:a16="http://schemas.microsoft.com/office/drawing/2014/main" id="{DBCA2FD3-003E-9631-4CF0-78E1B2E9587C}"/>
                  </a:ext>
                </a:extLst>
              </p14:cNvPr>
              <p14:cNvContentPartPr/>
              <p14:nvPr/>
            </p14:nvContentPartPr>
            <p14:xfrm>
              <a:off x="9067093" y="5341718"/>
              <a:ext cx="677160" cy="48600"/>
            </p14:xfrm>
          </p:contentPart>
        </mc:Choice>
        <mc:Fallback xmlns="">
          <p:pic>
            <p:nvPicPr>
              <p:cNvPr id="20" name="Ink 19">
                <a:extLst>
                  <a:ext uri="{FF2B5EF4-FFF2-40B4-BE49-F238E27FC236}">
                    <a16:creationId xmlns:a16="http://schemas.microsoft.com/office/drawing/2014/main" id="{DBCA2FD3-003E-9631-4CF0-78E1B2E9587C}"/>
                  </a:ext>
                </a:extLst>
              </p:cNvPr>
              <p:cNvPicPr/>
              <p:nvPr/>
            </p:nvPicPr>
            <p:blipFill>
              <a:blip r:embed="rId18"/>
              <a:stretch>
                <a:fillRect/>
              </a:stretch>
            </p:blipFill>
            <p:spPr>
              <a:xfrm>
                <a:off x="9004093" y="5278718"/>
                <a:ext cx="802800" cy="174240"/>
              </a:xfrm>
              <a:prstGeom prst="rect">
                <a:avLst/>
              </a:prstGeom>
            </p:spPr>
          </p:pic>
        </mc:Fallback>
      </mc:AlternateContent>
      <p:grpSp>
        <p:nvGrpSpPr>
          <p:cNvPr id="25" name="Group 24">
            <a:extLst>
              <a:ext uri="{FF2B5EF4-FFF2-40B4-BE49-F238E27FC236}">
                <a16:creationId xmlns:a16="http://schemas.microsoft.com/office/drawing/2014/main" id="{39DD3E07-D2D8-3BA6-16AB-B2EA79523F81}"/>
              </a:ext>
            </a:extLst>
          </p:cNvPr>
          <p:cNvGrpSpPr/>
          <p:nvPr/>
        </p:nvGrpSpPr>
        <p:grpSpPr>
          <a:xfrm>
            <a:off x="7555453" y="4492838"/>
            <a:ext cx="870840" cy="523440"/>
            <a:chOff x="7555453" y="4492838"/>
            <a:chExt cx="870840" cy="523440"/>
          </a:xfrm>
        </p:grpSpPr>
        <mc:AlternateContent xmlns:mc="http://schemas.openxmlformats.org/markup-compatibility/2006" xmlns:p14="http://schemas.microsoft.com/office/powerpoint/2010/main">
          <mc:Choice Requires="p14">
            <p:contentPart p14:bwMode="auto" r:id="rId19">
              <p14:nvContentPartPr>
                <p14:cNvPr id="21" name="Ink 20">
                  <a:extLst>
                    <a:ext uri="{FF2B5EF4-FFF2-40B4-BE49-F238E27FC236}">
                      <a16:creationId xmlns:a16="http://schemas.microsoft.com/office/drawing/2014/main" id="{24D1A7A4-461C-007B-169E-36E9605FAB5F}"/>
                    </a:ext>
                  </a:extLst>
                </p14:cNvPr>
                <p14:cNvContentPartPr/>
                <p14:nvPr/>
              </p14:nvContentPartPr>
              <p14:xfrm>
                <a:off x="7555453" y="4492838"/>
                <a:ext cx="870840" cy="523440"/>
              </p14:xfrm>
            </p:contentPart>
          </mc:Choice>
          <mc:Fallback xmlns="">
            <p:pic>
              <p:nvPicPr>
                <p:cNvPr id="21" name="Ink 20">
                  <a:extLst>
                    <a:ext uri="{FF2B5EF4-FFF2-40B4-BE49-F238E27FC236}">
                      <a16:creationId xmlns:a16="http://schemas.microsoft.com/office/drawing/2014/main" id="{24D1A7A4-461C-007B-169E-36E9605FAB5F}"/>
                    </a:ext>
                  </a:extLst>
                </p:cNvPr>
                <p:cNvPicPr/>
                <p:nvPr/>
              </p:nvPicPr>
              <p:blipFill>
                <a:blip r:embed="rId20"/>
                <a:stretch>
                  <a:fillRect/>
                </a:stretch>
              </p:blipFill>
              <p:spPr>
                <a:xfrm>
                  <a:off x="7492453" y="4430198"/>
                  <a:ext cx="996480" cy="64908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2" name="Ink 21">
                  <a:extLst>
                    <a:ext uri="{FF2B5EF4-FFF2-40B4-BE49-F238E27FC236}">
                      <a16:creationId xmlns:a16="http://schemas.microsoft.com/office/drawing/2014/main" id="{CD7939C2-53D8-1ACB-8FD3-AC4DDFD86568}"/>
                    </a:ext>
                  </a:extLst>
                </p14:cNvPr>
                <p14:cNvContentPartPr/>
                <p14:nvPr/>
              </p14:nvContentPartPr>
              <p14:xfrm>
                <a:off x="7574893" y="4542878"/>
                <a:ext cx="1800" cy="360"/>
              </p14:xfrm>
            </p:contentPart>
          </mc:Choice>
          <mc:Fallback xmlns="">
            <p:pic>
              <p:nvPicPr>
                <p:cNvPr id="22" name="Ink 21">
                  <a:extLst>
                    <a:ext uri="{FF2B5EF4-FFF2-40B4-BE49-F238E27FC236}">
                      <a16:creationId xmlns:a16="http://schemas.microsoft.com/office/drawing/2014/main" id="{CD7939C2-53D8-1ACB-8FD3-AC4DDFD86568}"/>
                    </a:ext>
                  </a:extLst>
                </p:cNvPr>
                <p:cNvPicPr/>
                <p:nvPr/>
              </p:nvPicPr>
              <p:blipFill>
                <a:blip r:embed="rId22"/>
                <a:stretch>
                  <a:fillRect/>
                </a:stretch>
              </p:blipFill>
              <p:spPr>
                <a:xfrm>
                  <a:off x="7512253" y="4480238"/>
                  <a:ext cx="12744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3" name="Ink 22">
                  <a:extLst>
                    <a:ext uri="{FF2B5EF4-FFF2-40B4-BE49-F238E27FC236}">
                      <a16:creationId xmlns:a16="http://schemas.microsoft.com/office/drawing/2014/main" id="{FE0DF9CF-82A7-992D-2A3B-975572376C75}"/>
                    </a:ext>
                  </a:extLst>
                </p14:cNvPr>
                <p14:cNvContentPartPr/>
                <p14:nvPr/>
              </p14:nvContentPartPr>
              <p14:xfrm>
                <a:off x="7604053" y="4571678"/>
                <a:ext cx="1800" cy="4320"/>
              </p14:xfrm>
            </p:contentPart>
          </mc:Choice>
          <mc:Fallback xmlns="">
            <p:pic>
              <p:nvPicPr>
                <p:cNvPr id="23" name="Ink 22">
                  <a:extLst>
                    <a:ext uri="{FF2B5EF4-FFF2-40B4-BE49-F238E27FC236}">
                      <a16:creationId xmlns:a16="http://schemas.microsoft.com/office/drawing/2014/main" id="{FE0DF9CF-82A7-992D-2A3B-975572376C75}"/>
                    </a:ext>
                  </a:extLst>
                </p:cNvPr>
                <p:cNvPicPr/>
                <p:nvPr/>
              </p:nvPicPr>
              <p:blipFill>
                <a:blip r:embed="rId24"/>
                <a:stretch>
                  <a:fillRect/>
                </a:stretch>
              </p:blipFill>
              <p:spPr>
                <a:xfrm>
                  <a:off x="7541053" y="4509038"/>
                  <a:ext cx="127440" cy="12996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4" name="Ink 23">
                  <a:extLst>
                    <a:ext uri="{FF2B5EF4-FFF2-40B4-BE49-F238E27FC236}">
                      <a16:creationId xmlns:a16="http://schemas.microsoft.com/office/drawing/2014/main" id="{B2930D61-F40A-FC8A-37CB-7448C57CEC15}"/>
                    </a:ext>
                  </a:extLst>
                </p14:cNvPr>
                <p14:cNvContentPartPr/>
                <p14:nvPr/>
              </p14:nvContentPartPr>
              <p14:xfrm>
                <a:off x="7623133" y="4619918"/>
                <a:ext cx="2160" cy="360"/>
              </p14:xfrm>
            </p:contentPart>
          </mc:Choice>
          <mc:Fallback xmlns="">
            <p:pic>
              <p:nvPicPr>
                <p:cNvPr id="24" name="Ink 23">
                  <a:extLst>
                    <a:ext uri="{FF2B5EF4-FFF2-40B4-BE49-F238E27FC236}">
                      <a16:creationId xmlns:a16="http://schemas.microsoft.com/office/drawing/2014/main" id="{B2930D61-F40A-FC8A-37CB-7448C57CEC15}"/>
                    </a:ext>
                  </a:extLst>
                </p:cNvPr>
                <p:cNvPicPr/>
                <p:nvPr/>
              </p:nvPicPr>
              <p:blipFill>
                <a:blip r:embed="rId26"/>
                <a:stretch>
                  <a:fillRect/>
                </a:stretch>
              </p:blipFill>
              <p:spPr>
                <a:xfrm>
                  <a:off x="7560133" y="4556918"/>
                  <a:ext cx="127800" cy="126000"/>
                </a:xfrm>
                <a:prstGeom prst="rect">
                  <a:avLst/>
                </a:prstGeom>
              </p:spPr>
            </p:pic>
          </mc:Fallback>
        </mc:AlternateContent>
      </p:grpSp>
      <p:sp>
        <p:nvSpPr>
          <p:cNvPr id="26" name="TextBox 25">
            <a:extLst>
              <a:ext uri="{FF2B5EF4-FFF2-40B4-BE49-F238E27FC236}">
                <a16:creationId xmlns:a16="http://schemas.microsoft.com/office/drawing/2014/main" id="{4BFFE4B1-0A5D-C1F9-95E4-AE7B8872D7E9}"/>
              </a:ext>
            </a:extLst>
          </p:cNvPr>
          <p:cNvSpPr txBox="1"/>
          <p:nvPr/>
        </p:nvSpPr>
        <p:spPr>
          <a:xfrm>
            <a:off x="10686682" y="3494864"/>
            <a:ext cx="1463040" cy="1200329"/>
          </a:xfrm>
          <a:prstGeom prst="rect">
            <a:avLst/>
          </a:prstGeom>
          <a:noFill/>
        </p:spPr>
        <p:txBody>
          <a:bodyPr wrap="square" rtlCol="0">
            <a:spAutoFit/>
          </a:bodyPr>
          <a:lstStyle/>
          <a:p>
            <a:r>
              <a:rPr lang="en-US" dirty="0"/>
              <a:t>gradient (slope of tangent) is positive</a:t>
            </a:r>
            <a:endParaRPr lang="ro-RO" dirty="0"/>
          </a:p>
        </p:txBody>
      </p:sp>
      <p:sp>
        <p:nvSpPr>
          <p:cNvPr id="27" name="TextBox 26">
            <a:extLst>
              <a:ext uri="{FF2B5EF4-FFF2-40B4-BE49-F238E27FC236}">
                <a16:creationId xmlns:a16="http://schemas.microsoft.com/office/drawing/2014/main" id="{B330237D-A6E7-C979-B066-428DE7C14994}"/>
              </a:ext>
            </a:extLst>
          </p:cNvPr>
          <p:cNvSpPr txBox="1"/>
          <p:nvPr/>
        </p:nvSpPr>
        <p:spPr>
          <a:xfrm>
            <a:off x="7372213" y="3527445"/>
            <a:ext cx="1463040" cy="1200329"/>
          </a:xfrm>
          <a:prstGeom prst="rect">
            <a:avLst/>
          </a:prstGeom>
          <a:noFill/>
        </p:spPr>
        <p:txBody>
          <a:bodyPr wrap="square" rtlCol="0">
            <a:spAutoFit/>
          </a:bodyPr>
          <a:lstStyle/>
          <a:p>
            <a:r>
              <a:rPr lang="en-US" dirty="0"/>
              <a:t>gradient (slope of tangent) is negative</a:t>
            </a:r>
            <a:endParaRPr lang="ro-RO" dirty="0"/>
          </a:p>
        </p:txBody>
      </p:sp>
      <p:sp>
        <p:nvSpPr>
          <p:cNvPr id="28" name="TextBox 27">
            <a:extLst>
              <a:ext uri="{FF2B5EF4-FFF2-40B4-BE49-F238E27FC236}">
                <a16:creationId xmlns:a16="http://schemas.microsoft.com/office/drawing/2014/main" id="{FBDE9EA7-6C03-C4B4-7809-5D663E79C28D}"/>
              </a:ext>
            </a:extLst>
          </p:cNvPr>
          <p:cNvSpPr txBox="1"/>
          <p:nvPr/>
        </p:nvSpPr>
        <p:spPr>
          <a:xfrm>
            <a:off x="8832426" y="5240436"/>
            <a:ext cx="1463040" cy="1200329"/>
          </a:xfrm>
          <a:prstGeom prst="rect">
            <a:avLst/>
          </a:prstGeom>
          <a:noFill/>
        </p:spPr>
        <p:txBody>
          <a:bodyPr wrap="square" rtlCol="0">
            <a:spAutoFit/>
          </a:bodyPr>
          <a:lstStyle/>
          <a:p>
            <a:r>
              <a:rPr lang="en-US" dirty="0"/>
              <a:t>gradient (slope of tangent) is zero</a:t>
            </a:r>
            <a:endParaRPr lang="ro-RO" dirty="0"/>
          </a:p>
        </p:txBody>
      </p:sp>
    </p:spTree>
    <p:extLst>
      <p:ext uri="{BB962C8B-B14F-4D97-AF65-F5344CB8AC3E}">
        <p14:creationId xmlns:p14="http://schemas.microsoft.com/office/powerpoint/2010/main" val="4245065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87E9-1A2B-E074-95D6-F62A25193F40}"/>
              </a:ext>
            </a:extLst>
          </p:cNvPr>
          <p:cNvSpPr>
            <a:spLocks noGrp="1"/>
          </p:cNvSpPr>
          <p:nvPr>
            <p:ph type="ctrTitle"/>
          </p:nvPr>
        </p:nvSpPr>
        <p:spPr>
          <a:xfrm>
            <a:off x="778933" y="1130829"/>
            <a:ext cx="9144000" cy="2387600"/>
          </a:xfrm>
        </p:spPr>
        <p:txBody>
          <a:bodyPr/>
          <a:lstStyle/>
          <a:p>
            <a:r>
              <a:rPr lang="en-US" dirty="0"/>
              <a:t>1) Linear regression</a:t>
            </a:r>
          </a:p>
        </p:txBody>
      </p:sp>
      <p:pic>
        <p:nvPicPr>
          <p:cNvPr id="4" name="Picture 3">
            <a:extLst>
              <a:ext uri="{FF2B5EF4-FFF2-40B4-BE49-F238E27FC236}">
                <a16:creationId xmlns:a16="http://schemas.microsoft.com/office/drawing/2014/main" id="{01EA553A-8C01-FA1E-84DD-705805F30855}"/>
              </a:ext>
            </a:extLst>
          </p:cNvPr>
          <p:cNvPicPr>
            <a:picLocks noChangeAspect="1"/>
          </p:cNvPicPr>
          <p:nvPr/>
        </p:nvPicPr>
        <p:blipFill>
          <a:blip r:embed="rId2"/>
          <a:stretch>
            <a:fillRect/>
          </a:stretch>
        </p:blipFill>
        <p:spPr>
          <a:xfrm>
            <a:off x="9012056" y="1596862"/>
            <a:ext cx="2600688" cy="2343477"/>
          </a:xfrm>
          <a:prstGeom prst="rect">
            <a:avLst/>
          </a:prstGeom>
        </p:spPr>
      </p:pic>
    </p:spTree>
    <p:extLst>
      <p:ext uri="{BB962C8B-B14F-4D97-AF65-F5344CB8AC3E}">
        <p14:creationId xmlns:p14="http://schemas.microsoft.com/office/powerpoint/2010/main" val="38105463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76870-1130-6EE0-4AEC-052A80FE11B0}"/>
              </a:ext>
            </a:extLst>
          </p:cNvPr>
          <p:cNvSpPr>
            <a:spLocks noGrp="1"/>
          </p:cNvSpPr>
          <p:nvPr>
            <p:ph type="title"/>
          </p:nvPr>
        </p:nvSpPr>
        <p:spPr/>
        <p:txBody>
          <a:bodyPr/>
          <a:lstStyle/>
          <a:p>
            <a:r>
              <a:rPr lang="en-US" dirty="0"/>
              <a:t>Some notes…</a:t>
            </a:r>
          </a:p>
        </p:txBody>
      </p:sp>
      <p:pic>
        <p:nvPicPr>
          <p:cNvPr id="5" name="Picture 4">
            <a:extLst>
              <a:ext uri="{FF2B5EF4-FFF2-40B4-BE49-F238E27FC236}">
                <a16:creationId xmlns:a16="http://schemas.microsoft.com/office/drawing/2014/main" id="{1622B800-40DA-DF05-62CF-F9580CE32202}"/>
              </a:ext>
            </a:extLst>
          </p:cNvPr>
          <p:cNvPicPr>
            <a:picLocks noChangeAspect="1"/>
          </p:cNvPicPr>
          <p:nvPr/>
        </p:nvPicPr>
        <p:blipFill>
          <a:blip r:embed="rId2"/>
          <a:stretch>
            <a:fillRect/>
          </a:stretch>
        </p:blipFill>
        <p:spPr>
          <a:xfrm>
            <a:off x="0" y="3196391"/>
            <a:ext cx="4558100" cy="2543288"/>
          </a:xfrm>
          <a:prstGeom prst="rect">
            <a:avLst/>
          </a:prstGeom>
        </p:spPr>
      </p:pic>
      <p:pic>
        <p:nvPicPr>
          <p:cNvPr id="7" name="Picture 6">
            <a:extLst>
              <a:ext uri="{FF2B5EF4-FFF2-40B4-BE49-F238E27FC236}">
                <a16:creationId xmlns:a16="http://schemas.microsoft.com/office/drawing/2014/main" id="{8003CDE4-6B71-45F2-60F8-C599995D16E1}"/>
              </a:ext>
            </a:extLst>
          </p:cNvPr>
          <p:cNvPicPr>
            <a:picLocks noChangeAspect="1"/>
          </p:cNvPicPr>
          <p:nvPr/>
        </p:nvPicPr>
        <p:blipFill>
          <a:blip r:embed="rId3"/>
          <a:stretch>
            <a:fillRect/>
          </a:stretch>
        </p:blipFill>
        <p:spPr>
          <a:xfrm>
            <a:off x="6807199" y="3061204"/>
            <a:ext cx="5012267" cy="2678475"/>
          </a:xfrm>
          <a:prstGeom prst="rect">
            <a:avLst/>
          </a:prstGeom>
        </p:spPr>
      </p:pic>
      <p:sp>
        <p:nvSpPr>
          <p:cNvPr id="8" name="TextBox 7">
            <a:extLst>
              <a:ext uri="{FF2B5EF4-FFF2-40B4-BE49-F238E27FC236}">
                <a16:creationId xmlns:a16="http://schemas.microsoft.com/office/drawing/2014/main" id="{0875802B-1FD9-546F-D8B0-D47BFCCBEED5}"/>
              </a:ext>
            </a:extLst>
          </p:cNvPr>
          <p:cNvSpPr txBox="1"/>
          <p:nvPr/>
        </p:nvSpPr>
        <p:spPr>
          <a:xfrm>
            <a:off x="132431" y="1914280"/>
            <a:ext cx="4964502" cy="923330"/>
          </a:xfrm>
          <a:prstGeom prst="rect">
            <a:avLst/>
          </a:prstGeom>
          <a:noFill/>
        </p:spPr>
        <p:txBody>
          <a:bodyPr wrap="square" rtlCol="0">
            <a:spAutoFit/>
          </a:bodyPr>
          <a:lstStyle/>
          <a:p>
            <a:r>
              <a:rPr lang="en-US" dirty="0"/>
              <a:t>If the learning rate is </a:t>
            </a:r>
            <a:r>
              <a:rPr lang="en-US" b="1" dirty="0"/>
              <a:t>too small</a:t>
            </a:r>
            <a:r>
              <a:rPr lang="en-US" dirty="0"/>
              <a:t>, the algorithm will have to go through many iterations to converge, which will take a long time</a:t>
            </a:r>
          </a:p>
        </p:txBody>
      </p:sp>
      <p:sp>
        <p:nvSpPr>
          <p:cNvPr id="9" name="TextBox 8">
            <a:extLst>
              <a:ext uri="{FF2B5EF4-FFF2-40B4-BE49-F238E27FC236}">
                <a16:creationId xmlns:a16="http://schemas.microsoft.com/office/drawing/2014/main" id="{17034D06-E6CE-880D-396E-3617231DB2D7}"/>
              </a:ext>
            </a:extLst>
          </p:cNvPr>
          <p:cNvSpPr txBox="1"/>
          <p:nvPr/>
        </p:nvSpPr>
        <p:spPr>
          <a:xfrm>
            <a:off x="6951131" y="1775781"/>
            <a:ext cx="4964503" cy="1200329"/>
          </a:xfrm>
          <a:prstGeom prst="rect">
            <a:avLst/>
          </a:prstGeom>
          <a:noFill/>
        </p:spPr>
        <p:txBody>
          <a:bodyPr wrap="square" rtlCol="0">
            <a:spAutoFit/>
          </a:bodyPr>
          <a:lstStyle/>
          <a:p>
            <a:r>
              <a:rPr lang="en-US" dirty="0"/>
              <a:t>If the learning rate is </a:t>
            </a:r>
            <a:r>
              <a:rPr lang="en-US" b="1" dirty="0"/>
              <a:t>too high</a:t>
            </a:r>
            <a:r>
              <a:rPr lang="en-US" dirty="0"/>
              <a:t>, we might jump across the valley and end up on the other side, possibly even higher up than we were before and this might make the algorithm diverge</a:t>
            </a:r>
          </a:p>
        </p:txBody>
      </p:sp>
    </p:spTree>
    <p:extLst>
      <p:ext uri="{BB962C8B-B14F-4D97-AF65-F5344CB8AC3E}">
        <p14:creationId xmlns:p14="http://schemas.microsoft.com/office/powerpoint/2010/main" val="11935446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76870-1130-6EE0-4AEC-052A80FE11B0}"/>
              </a:ext>
            </a:extLst>
          </p:cNvPr>
          <p:cNvSpPr>
            <a:spLocks noGrp="1"/>
          </p:cNvSpPr>
          <p:nvPr>
            <p:ph type="title"/>
          </p:nvPr>
        </p:nvSpPr>
        <p:spPr/>
        <p:txBody>
          <a:bodyPr/>
          <a:lstStyle/>
          <a:p>
            <a:r>
              <a:rPr lang="en-US" dirty="0"/>
              <a:t>Some notes…</a:t>
            </a:r>
          </a:p>
        </p:txBody>
      </p:sp>
      <p:sp>
        <p:nvSpPr>
          <p:cNvPr id="8" name="TextBox 7">
            <a:extLst>
              <a:ext uri="{FF2B5EF4-FFF2-40B4-BE49-F238E27FC236}">
                <a16:creationId xmlns:a16="http://schemas.microsoft.com/office/drawing/2014/main" id="{0875802B-1FD9-546F-D8B0-D47BFCCBEED5}"/>
              </a:ext>
            </a:extLst>
          </p:cNvPr>
          <p:cNvSpPr txBox="1"/>
          <p:nvPr/>
        </p:nvSpPr>
        <p:spPr>
          <a:xfrm>
            <a:off x="140898" y="2052780"/>
            <a:ext cx="4964502" cy="1200329"/>
          </a:xfrm>
          <a:prstGeom prst="rect">
            <a:avLst/>
          </a:prstGeom>
          <a:noFill/>
        </p:spPr>
        <p:txBody>
          <a:bodyPr wrap="square" rtlCol="0">
            <a:spAutoFit/>
          </a:bodyPr>
          <a:lstStyle/>
          <a:p>
            <a:pPr marL="285750" indent="-285750">
              <a:buFont typeface="Arial" panose="020B0604020202020204" pitchFamily="34" charset="0"/>
              <a:buChar char="•"/>
            </a:pPr>
            <a:r>
              <a:rPr lang="en-US" dirty="0"/>
              <a:t>Not all functions look nice, regular bowls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 may be holes, ridges, plateaus, etc., making convergence to the minimum difficult </a:t>
            </a:r>
          </a:p>
        </p:txBody>
      </p:sp>
      <p:sp>
        <p:nvSpPr>
          <p:cNvPr id="9" name="TextBox 8">
            <a:extLst>
              <a:ext uri="{FF2B5EF4-FFF2-40B4-BE49-F238E27FC236}">
                <a16:creationId xmlns:a16="http://schemas.microsoft.com/office/drawing/2014/main" id="{17034D06-E6CE-880D-396E-3617231DB2D7}"/>
              </a:ext>
            </a:extLst>
          </p:cNvPr>
          <p:cNvSpPr txBox="1"/>
          <p:nvPr/>
        </p:nvSpPr>
        <p:spPr>
          <a:xfrm>
            <a:off x="6935987" y="1494971"/>
            <a:ext cx="5099971" cy="923330"/>
          </a:xfrm>
          <a:prstGeom prst="rect">
            <a:avLst/>
          </a:prstGeom>
          <a:noFill/>
        </p:spPr>
        <p:txBody>
          <a:bodyPr wrap="square" rtlCol="0">
            <a:spAutoFit/>
          </a:bodyPr>
          <a:lstStyle/>
          <a:p>
            <a:r>
              <a:rPr lang="en-US" dirty="0"/>
              <a:t>If the random initialization starts the algorithm on the left, then it will converge to a </a:t>
            </a:r>
            <a:r>
              <a:rPr lang="en-US" i="1" dirty="0"/>
              <a:t>local minimum</a:t>
            </a:r>
            <a:r>
              <a:rPr lang="en-US" dirty="0"/>
              <a:t>, which is not as good as the </a:t>
            </a:r>
            <a:r>
              <a:rPr lang="en-US" i="1" dirty="0"/>
              <a:t>global minimum</a:t>
            </a:r>
          </a:p>
        </p:txBody>
      </p:sp>
      <p:pic>
        <p:nvPicPr>
          <p:cNvPr id="4" name="Picture 3">
            <a:extLst>
              <a:ext uri="{FF2B5EF4-FFF2-40B4-BE49-F238E27FC236}">
                <a16:creationId xmlns:a16="http://schemas.microsoft.com/office/drawing/2014/main" id="{85F8A168-1A0A-2B42-3F7D-B9C7FDABD2EF}"/>
              </a:ext>
            </a:extLst>
          </p:cNvPr>
          <p:cNvPicPr>
            <a:picLocks noChangeAspect="1"/>
          </p:cNvPicPr>
          <p:nvPr/>
        </p:nvPicPr>
        <p:blipFill>
          <a:blip r:embed="rId2"/>
          <a:stretch>
            <a:fillRect/>
          </a:stretch>
        </p:blipFill>
        <p:spPr>
          <a:xfrm>
            <a:off x="217889" y="3429000"/>
            <a:ext cx="5784977" cy="3293979"/>
          </a:xfrm>
          <a:prstGeom prst="rect">
            <a:avLst/>
          </a:prstGeom>
        </p:spPr>
      </p:pic>
      <p:grpSp>
        <p:nvGrpSpPr>
          <p:cNvPr id="15" name="Group 14">
            <a:extLst>
              <a:ext uri="{FF2B5EF4-FFF2-40B4-BE49-F238E27FC236}">
                <a16:creationId xmlns:a16="http://schemas.microsoft.com/office/drawing/2014/main" id="{0B05E764-BEEC-40B6-0112-E055E6D5D233}"/>
              </a:ext>
            </a:extLst>
          </p:cNvPr>
          <p:cNvGrpSpPr/>
          <p:nvPr/>
        </p:nvGrpSpPr>
        <p:grpSpPr>
          <a:xfrm>
            <a:off x="1134587" y="2084840"/>
            <a:ext cx="5801400" cy="2385720"/>
            <a:chOff x="1134587" y="2084840"/>
            <a:chExt cx="5801400" cy="2385720"/>
          </a:xfrm>
        </p:grpSpPr>
        <mc:AlternateContent xmlns:mc="http://schemas.openxmlformats.org/markup-compatibility/2006" xmlns:p14="http://schemas.microsoft.com/office/powerpoint/2010/main">
          <mc:Choice Requires="p14">
            <p:contentPart p14:bwMode="auto" r:id="rId3">
              <p14:nvContentPartPr>
                <p14:cNvPr id="13" name="Ink 12">
                  <a:extLst>
                    <a:ext uri="{FF2B5EF4-FFF2-40B4-BE49-F238E27FC236}">
                      <a16:creationId xmlns:a16="http://schemas.microsoft.com/office/drawing/2014/main" id="{8C985044-2232-389E-C8A5-7031A1CED314}"/>
                    </a:ext>
                  </a:extLst>
                </p14:cNvPr>
                <p14:cNvContentPartPr/>
                <p14:nvPr/>
              </p14:nvContentPartPr>
              <p14:xfrm>
                <a:off x="1134587" y="2230280"/>
                <a:ext cx="5603040" cy="2240280"/>
              </p14:xfrm>
            </p:contentPart>
          </mc:Choice>
          <mc:Fallback xmlns="">
            <p:pic>
              <p:nvPicPr>
                <p:cNvPr id="13" name="Ink 12">
                  <a:extLst>
                    <a:ext uri="{FF2B5EF4-FFF2-40B4-BE49-F238E27FC236}">
                      <a16:creationId xmlns:a16="http://schemas.microsoft.com/office/drawing/2014/main" id="{8C985044-2232-389E-C8A5-7031A1CED314}"/>
                    </a:ext>
                  </a:extLst>
                </p:cNvPr>
                <p:cNvPicPr/>
                <p:nvPr/>
              </p:nvPicPr>
              <p:blipFill>
                <a:blip r:embed="rId4"/>
                <a:stretch>
                  <a:fillRect/>
                </a:stretch>
              </p:blipFill>
              <p:spPr>
                <a:xfrm>
                  <a:off x="1116587" y="2212280"/>
                  <a:ext cx="5638680" cy="22759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4" name="Ink 13">
                  <a:extLst>
                    <a:ext uri="{FF2B5EF4-FFF2-40B4-BE49-F238E27FC236}">
                      <a16:creationId xmlns:a16="http://schemas.microsoft.com/office/drawing/2014/main" id="{4059710C-2ACA-28C4-21EC-B93DE13B5C9E}"/>
                    </a:ext>
                  </a:extLst>
                </p14:cNvPr>
                <p14:cNvContentPartPr/>
                <p14:nvPr/>
              </p14:nvContentPartPr>
              <p14:xfrm>
                <a:off x="6601907" y="2084840"/>
                <a:ext cx="334080" cy="276840"/>
              </p14:xfrm>
            </p:contentPart>
          </mc:Choice>
          <mc:Fallback xmlns="">
            <p:pic>
              <p:nvPicPr>
                <p:cNvPr id="14" name="Ink 13">
                  <a:extLst>
                    <a:ext uri="{FF2B5EF4-FFF2-40B4-BE49-F238E27FC236}">
                      <a16:creationId xmlns:a16="http://schemas.microsoft.com/office/drawing/2014/main" id="{4059710C-2ACA-28C4-21EC-B93DE13B5C9E}"/>
                    </a:ext>
                  </a:extLst>
                </p:cNvPr>
                <p:cNvPicPr/>
                <p:nvPr/>
              </p:nvPicPr>
              <p:blipFill>
                <a:blip r:embed="rId6"/>
                <a:stretch>
                  <a:fillRect/>
                </a:stretch>
              </p:blipFill>
              <p:spPr>
                <a:xfrm>
                  <a:off x="6583907" y="2066840"/>
                  <a:ext cx="369720" cy="312480"/>
                </a:xfrm>
                <a:prstGeom prst="rect">
                  <a:avLst/>
                </a:prstGeom>
              </p:spPr>
            </p:pic>
          </mc:Fallback>
        </mc:AlternateContent>
      </p:grpSp>
      <p:grpSp>
        <p:nvGrpSpPr>
          <p:cNvPr id="21" name="Group 20">
            <a:extLst>
              <a:ext uri="{FF2B5EF4-FFF2-40B4-BE49-F238E27FC236}">
                <a16:creationId xmlns:a16="http://schemas.microsoft.com/office/drawing/2014/main" id="{70807F8F-9278-EF4D-9401-0B19AC238F0B}"/>
              </a:ext>
            </a:extLst>
          </p:cNvPr>
          <p:cNvGrpSpPr/>
          <p:nvPr/>
        </p:nvGrpSpPr>
        <p:grpSpPr>
          <a:xfrm>
            <a:off x="5215187" y="4072400"/>
            <a:ext cx="1881720" cy="906480"/>
            <a:chOff x="5215187" y="4072400"/>
            <a:chExt cx="1881720" cy="906480"/>
          </a:xfrm>
        </p:grpSpPr>
        <mc:AlternateContent xmlns:mc="http://schemas.openxmlformats.org/markup-compatibility/2006" xmlns:p14="http://schemas.microsoft.com/office/powerpoint/2010/main">
          <mc:Choice Requires="p14">
            <p:contentPart p14:bwMode="auto" r:id="rId7">
              <p14:nvContentPartPr>
                <p14:cNvPr id="19" name="Ink 18">
                  <a:extLst>
                    <a:ext uri="{FF2B5EF4-FFF2-40B4-BE49-F238E27FC236}">
                      <a16:creationId xmlns:a16="http://schemas.microsoft.com/office/drawing/2014/main" id="{33FC1FBE-148B-B89E-AD3D-281EA37B39E2}"/>
                    </a:ext>
                  </a:extLst>
                </p14:cNvPr>
                <p14:cNvContentPartPr/>
                <p14:nvPr/>
              </p14:nvContentPartPr>
              <p14:xfrm>
                <a:off x="5215187" y="4162400"/>
                <a:ext cx="1793880" cy="816480"/>
              </p14:xfrm>
            </p:contentPart>
          </mc:Choice>
          <mc:Fallback xmlns="">
            <p:pic>
              <p:nvPicPr>
                <p:cNvPr id="19" name="Ink 18">
                  <a:extLst>
                    <a:ext uri="{FF2B5EF4-FFF2-40B4-BE49-F238E27FC236}">
                      <a16:creationId xmlns:a16="http://schemas.microsoft.com/office/drawing/2014/main" id="{33FC1FBE-148B-B89E-AD3D-281EA37B39E2}"/>
                    </a:ext>
                  </a:extLst>
                </p:cNvPr>
                <p:cNvPicPr/>
                <p:nvPr/>
              </p:nvPicPr>
              <p:blipFill>
                <a:blip r:embed="rId8"/>
                <a:stretch>
                  <a:fillRect/>
                </a:stretch>
              </p:blipFill>
              <p:spPr>
                <a:xfrm>
                  <a:off x="5197547" y="4144400"/>
                  <a:ext cx="1829520" cy="8521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0" name="Ink 19">
                  <a:extLst>
                    <a:ext uri="{FF2B5EF4-FFF2-40B4-BE49-F238E27FC236}">
                      <a16:creationId xmlns:a16="http://schemas.microsoft.com/office/drawing/2014/main" id="{D7538414-A3DF-6A70-427A-DEAA9ED0A953}"/>
                    </a:ext>
                  </a:extLst>
                </p14:cNvPr>
                <p14:cNvContentPartPr/>
                <p14:nvPr/>
              </p14:nvContentPartPr>
              <p14:xfrm>
                <a:off x="6781547" y="4072400"/>
                <a:ext cx="315360" cy="334440"/>
              </p14:xfrm>
            </p:contentPart>
          </mc:Choice>
          <mc:Fallback xmlns="">
            <p:pic>
              <p:nvPicPr>
                <p:cNvPr id="20" name="Ink 19">
                  <a:extLst>
                    <a:ext uri="{FF2B5EF4-FFF2-40B4-BE49-F238E27FC236}">
                      <a16:creationId xmlns:a16="http://schemas.microsoft.com/office/drawing/2014/main" id="{D7538414-A3DF-6A70-427A-DEAA9ED0A953}"/>
                    </a:ext>
                  </a:extLst>
                </p:cNvPr>
                <p:cNvPicPr/>
                <p:nvPr/>
              </p:nvPicPr>
              <p:blipFill>
                <a:blip r:embed="rId10"/>
                <a:stretch>
                  <a:fillRect/>
                </a:stretch>
              </p:blipFill>
              <p:spPr>
                <a:xfrm>
                  <a:off x="6763907" y="4054760"/>
                  <a:ext cx="351000" cy="370080"/>
                </a:xfrm>
                <a:prstGeom prst="rect">
                  <a:avLst/>
                </a:prstGeom>
              </p:spPr>
            </p:pic>
          </mc:Fallback>
        </mc:AlternateContent>
      </p:grpSp>
      <p:sp>
        <p:nvSpPr>
          <p:cNvPr id="22" name="TextBox 21">
            <a:extLst>
              <a:ext uri="{FF2B5EF4-FFF2-40B4-BE49-F238E27FC236}">
                <a16:creationId xmlns:a16="http://schemas.microsoft.com/office/drawing/2014/main" id="{47C115D1-0043-7A76-00C1-21D26D57D9F5}"/>
              </a:ext>
            </a:extLst>
          </p:cNvPr>
          <p:cNvSpPr txBox="1"/>
          <p:nvPr/>
        </p:nvSpPr>
        <p:spPr>
          <a:xfrm>
            <a:off x="7118383" y="3334211"/>
            <a:ext cx="5099971" cy="1200329"/>
          </a:xfrm>
          <a:prstGeom prst="rect">
            <a:avLst/>
          </a:prstGeom>
          <a:noFill/>
        </p:spPr>
        <p:txBody>
          <a:bodyPr wrap="square" rtlCol="0">
            <a:spAutoFit/>
          </a:bodyPr>
          <a:lstStyle/>
          <a:p>
            <a:r>
              <a:rPr lang="en-US" dirty="0"/>
              <a:t>If the random initialization starts the algorithm on the right, then it will take a very long time to cross the plateau and if we stop too early, we will never reach the </a:t>
            </a:r>
            <a:r>
              <a:rPr lang="en-US" i="1" dirty="0"/>
              <a:t>global minimum</a:t>
            </a:r>
          </a:p>
        </p:txBody>
      </p:sp>
      <p:pic>
        <p:nvPicPr>
          <p:cNvPr id="5" name="Picture 4">
            <a:extLst>
              <a:ext uri="{FF2B5EF4-FFF2-40B4-BE49-F238E27FC236}">
                <a16:creationId xmlns:a16="http://schemas.microsoft.com/office/drawing/2014/main" id="{ECC2CE4F-B6F6-B046-B697-11D3CC53569E}"/>
              </a:ext>
            </a:extLst>
          </p:cNvPr>
          <p:cNvPicPr>
            <a:picLocks noChangeAspect="1"/>
          </p:cNvPicPr>
          <p:nvPr/>
        </p:nvPicPr>
        <p:blipFill>
          <a:blip r:embed="rId11"/>
          <a:stretch>
            <a:fillRect/>
          </a:stretch>
        </p:blipFill>
        <p:spPr>
          <a:xfrm>
            <a:off x="7970512" y="4592946"/>
            <a:ext cx="4035853" cy="2130033"/>
          </a:xfrm>
          <a:prstGeom prst="rect">
            <a:avLst/>
          </a:prstGeom>
        </p:spPr>
      </p:pic>
    </p:spTree>
    <p:extLst>
      <p:ext uri="{BB962C8B-B14F-4D97-AF65-F5344CB8AC3E}">
        <p14:creationId xmlns:p14="http://schemas.microsoft.com/office/powerpoint/2010/main" val="14407719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76870-1130-6EE0-4AEC-052A80FE11B0}"/>
              </a:ext>
            </a:extLst>
          </p:cNvPr>
          <p:cNvSpPr>
            <a:spLocks noGrp="1"/>
          </p:cNvSpPr>
          <p:nvPr>
            <p:ph type="title"/>
          </p:nvPr>
        </p:nvSpPr>
        <p:spPr/>
        <p:txBody>
          <a:bodyPr/>
          <a:lstStyle/>
          <a:p>
            <a:r>
              <a:rPr lang="en-US" dirty="0"/>
              <a:t>Some notes…</a:t>
            </a:r>
          </a:p>
        </p:txBody>
      </p:sp>
      <p:sp>
        <p:nvSpPr>
          <p:cNvPr id="8" name="TextBox 7">
            <a:extLst>
              <a:ext uri="{FF2B5EF4-FFF2-40B4-BE49-F238E27FC236}">
                <a16:creationId xmlns:a16="http://schemas.microsoft.com/office/drawing/2014/main" id="{0875802B-1FD9-546F-D8B0-D47BFCCBEED5}"/>
              </a:ext>
            </a:extLst>
          </p:cNvPr>
          <p:cNvSpPr txBox="1"/>
          <p:nvPr/>
        </p:nvSpPr>
        <p:spPr>
          <a:xfrm>
            <a:off x="64697" y="1536313"/>
            <a:ext cx="11712435" cy="923330"/>
          </a:xfrm>
          <a:prstGeom prst="rect">
            <a:avLst/>
          </a:prstGeom>
          <a:noFill/>
        </p:spPr>
        <p:txBody>
          <a:bodyPr wrap="square" rtlCol="0">
            <a:spAutoFit/>
          </a:bodyPr>
          <a:lstStyle/>
          <a:p>
            <a:pPr marL="285750" indent="-285750">
              <a:buFont typeface="Arial" panose="020B0604020202020204" pitchFamily="34" charset="0"/>
              <a:buChar char="•"/>
            </a:pPr>
            <a:r>
              <a:rPr lang="en-US" dirty="0"/>
              <a:t>Fortunately, the mean squared error loss function for linear regression is always a convex function (“</a:t>
            </a:r>
            <a:r>
              <a:rPr lang="en-US" dirty="0" err="1"/>
              <a:t>ține</a:t>
            </a:r>
            <a:r>
              <a:rPr lang="en-US" dirty="0"/>
              <a:t> </a:t>
            </a:r>
            <a:r>
              <a:rPr lang="en-US" dirty="0" err="1"/>
              <a:t>apa</a:t>
            </a:r>
            <a:r>
              <a:rPr lang="en-US" dirty="0"/>
              <a: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implies that there are no local minima, just one global minimum</a:t>
            </a:r>
          </a:p>
        </p:txBody>
      </p:sp>
      <p:pic>
        <p:nvPicPr>
          <p:cNvPr id="5" name="Picture 4">
            <a:extLst>
              <a:ext uri="{FF2B5EF4-FFF2-40B4-BE49-F238E27FC236}">
                <a16:creationId xmlns:a16="http://schemas.microsoft.com/office/drawing/2014/main" id="{416CBB15-1B11-9129-D8C6-89DD2DCF5BA7}"/>
              </a:ext>
            </a:extLst>
          </p:cNvPr>
          <p:cNvPicPr>
            <a:picLocks noChangeAspect="1"/>
          </p:cNvPicPr>
          <p:nvPr/>
        </p:nvPicPr>
        <p:blipFill>
          <a:blip r:embed="rId2"/>
          <a:stretch>
            <a:fillRect/>
          </a:stretch>
        </p:blipFill>
        <p:spPr>
          <a:xfrm>
            <a:off x="0" y="3366105"/>
            <a:ext cx="6110817" cy="3491895"/>
          </a:xfrm>
          <a:prstGeom prst="rect">
            <a:avLst/>
          </a:prstGeom>
        </p:spPr>
      </p:pic>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B418F8B2-4750-8390-153A-3CAE7C1AB447}"/>
                  </a:ext>
                </a:extLst>
              </p14:cNvPr>
              <p14:cNvContentPartPr/>
              <p14:nvPr/>
            </p14:nvContentPartPr>
            <p14:xfrm>
              <a:off x="4436280" y="3250880"/>
              <a:ext cx="360" cy="360"/>
            </p14:xfrm>
          </p:contentPart>
        </mc:Choice>
        <mc:Fallback xmlns="">
          <p:pic>
            <p:nvPicPr>
              <p:cNvPr id="7" name="Ink 6">
                <a:extLst>
                  <a:ext uri="{FF2B5EF4-FFF2-40B4-BE49-F238E27FC236}">
                    <a16:creationId xmlns:a16="http://schemas.microsoft.com/office/drawing/2014/main" id="{B418F8B2-4750-8390-153A-3CAE7C1AB447}"/>
                  </a:ext>
                </a:extLst>
              </p:cNvPr>
              <p:cNvPicPr/>
              <p:nvPr/>
            </p:nvPicPr>
            <p:blipFill>
              <a:blip r:embed="rId4"/>
              <a:stretch>
                <a:fillRect/>
              </a:stretch>
            </p:blipFill>
            <p:spPr>
              <a:xfrm>
                <a:off x="4400280" y="3215240"/>
                <a:ext cx="72000" cy="72000"/>
              </a:xfrm>
              <a:prstGeom prst="rect">
                <a:avLst/>
              </a:prstGeom>
            </p:spPr>
          </p:pic>
        </mc:Fallback>
      </mc:AlternateContent>
      <p:grpSp>
        <p:nvGrpSpPr>
          <p:cNvPr id="17" name="Group 16">
            <a:extLst>
              <a:ext uri="{FF2B5EF4-FFF2-40B4-BE49-F238E27FC236}">
                <a16:creationId xmlns:a16="http://schemas.microsoft.com/office/drawing/2014/main" id="{A95DCCC2-A8CA-9210-CCDA-BEABF744DC09}"/>
              </a:ext>
            </a:extLst>
          </p:cNvPr>
          <p:cNvGrpSpPr/>
          <p:nvPr/>
        </p:nvGrpSpPr>
        <p:grpSpPr>
          <a:xfrm>
            <a:off x="4810680" y="3245840"/>
            <a:ext cx="1308240" cy="915480"/>
            <a:chOff x="4810680" y="3245840"/>
            <a:chExt cx="1308240" cy="915480"/>
          </a:xfrm>
        </p:grpSpPr>
        <mc:AlternateContent xmlns:mc="http://schemas.openxmlformats.org/markup-compatibility/2006" xmlns:p14="http://schemas.microsoft.com/office/powerpoint/2010/main">
          <mc:Choice Requires="p14">
            <p:contentPart p14:bwMode="auto" r:id="rId5">
              <p14:nvContentPartPr>
                <p14:cNvPr id="10" name="Ink 9">
                  <a:extLst>
                    <a:ext uri="{FF2B5EF4-FFF2-40B4-BE49-F238E27FC236}">
                      <a16:creationId xmlns:a16="http://schemas.microsoft.com/office/drawing/2014/main" id="{49116250-F596-8B44-660E-CB258AC9C4EE}"/>
                    </a:ext>
                  </a:extLst>
                </p14:cNvPr>
                <p14:cNvContentPartPr/>
                <p14:nvPr/>
              </p14:nvContentPartPr>
              <p14:xfrm>
                <a:off x="4810680" y="3245840"/>
                <a:ext cx="1308240" cy="915480"/>
              </p14:xfrm>
            </p:contentPart>
          </mc:Choice>
          <mc:Fallback xmlns="">
            <p:pic>
              <p:nvPicPr>
                <p:cNvPr id="10" name="Ink 9">
                  <a:extLst>
                    <a:ext uri="{FF2B5EF4-FFF2-40B4-BE49-F238E27FC236}">
                      <a16:creationId xmlns:a16="http://schemas.microsoft.com/office/drawing/2014/main" id="{49116250-F596-8B44-660E-CB258AC9C4EE}"/>
                    </a:ext>
                  </a:extLst>
                </p:cNvPr>
                <p:cNvPicPr/>
                <p:nvPr/>
              </p:nvPicPr>
              <p:blipFill>
                <a:blip r:embed="rId6"/>
                <a:stretch>
                  <a:fillRect/>
                </a:stretch>
              </p:blipFill>
              <p:spPr>
                <a:xfrm>
                  <a:off x="4775040" y="3209840"/>
                  <a:ext cx="1379880" cy="9871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1" name="Ink 10">
                  <a:extLst>
                    <a:ext uri="{FF2B5EF4-FFF2-40B4-BE49-F238E27FC236}">
                      <a16:creationId xmlns:a16="http://schemas.microsoft.com/office/drawing/2014/main" id="{496BB079-463C-51D9-AC85-A718FD357EE8}"/>
                    </a:ext>
                  </a:extLst>
                </p14:cNvPr>
                <p14:cNvContentPartPr/>
                <p14:nvPr/>
              </p14:nvContentPartPr>
              <p14:xfrm>
                <a:off x="5230800" y="3597560"/>
                <a:ext cx="538920" cy="397440"/>
              </p14:xfrm>
            </p:contentPart>
          </mc:Choice>
          <mc:Fallback xmlns="">
            <p:pic>
              <p:nvPicPr>
                <p:cNvPr id="11" name="Ink 10">
                  <a:extLst>
                    <a:ext uri="{FF2B5EF4-FFF2-40B4-BE49-F238E27FC236}">
                      <a16:creationId xmlns:a16="http://schemas.microsoft.com/office/drawing/2014/main" id="{496BB079-463C-51D9-AC85-A718FD357EE8}"/>
                    </a:ext>
                  </a:extLst>
                </p:cNvPr>
                <p:cNvPicPr/>
                <p:nvPr/>
              </p:nvPicPr>
              <p:blipFill>
                <a:blip r:embed="rId8"/>
                <a:stretch>
                  <a:fillRect/>
                </a:stretch>
              </p:blipFill>
              <p:spPr>
                <a:xfrm>
                  <a:off x="5194800" y="3561920"/>
                  <a:ext cx="610560" cy="4690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6" name="Ink 15">
                  <a:extLst>
                    <a:ext uri="{FF2B5EF4-FFF2-40B4-BE49-F238E27FC236}">
                      <a16:creationId xmlns:a16="http://schemas.microsoft.com/office/drawing/2014/main" id="{3C87AB49-00B6-9567-C8D0-6363819B2238}"/>
                    </a:ext>
                  </a:extLst>
                </p14:cNvPr>
                <p14:cNvContentPartPr/>
                <p14:nvPr/>
              </p14:nvContentPartPr>
              <p14:xfrm>
                <a:off x="5376240" y="3741200"/>
                <a:ext cx="552240" cy="167760"/>
              </p14:xfrm>
            </p:contentPart>
          </mc:Choice>
          <mc:Fallback xmlns="">
            <p:pic>
              <p:nvPicPr>
                <p:cNvPr id="16" name="Ink 15">
                  <a:extLst>
                    <a:ext uri="{FF2B5EF4-FFF2-40B4-BE49-F238E27FC236}">
                      <a16:creationId xmlns:a16="http://schemas.microsoft.com/office/drawing/2014/main" id="{3C87AB49-00B6-9567-C8D0-6363819B2238}"/>
                    </a:ext>
                  </a:extLst>
                </p:cNvPr>
                <p:cNvPicPr/>
                <p:nvPr/>
              </p:nvPicPr>
              <p:blipFill>
                <a:blip r:embed="rId10"/>
                <a:stretch>
                  <a:fillRect/>
                </a:stretch>
              </p:blipFill>
              <p:spPr>
                <a:xfrm>
                  <a:off x="5313240" y="3678200"/>
                  <a:ext cx="677880" cy="2934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1">
            <p14:nvContentPartPr>
              <p14:cNvPr id="18" name="Ink 17">
                <a:extLst>
                  <a:ext uri="{FF2B5EF4-FFF2-40B4-BE49-F238E27FC236}">
                    <a16:creationId xmlns:a16="http://schemas.microsoft.com/office/drawing/2014/main" id="{E779FC98-93CD-0E67-A92D-3C59BB9DF7AB}"/>
                  </a:ext>
                </a:extLst>
              </p14:cNvPr>
              <p14:cNvContentPartPr/>
              <p14:nvPr/>
            </p14:nvContentPartPr>
            <p14:xfrm>
              <a:off x="163440" y="3308480"/>
              <a:ext cx="1720800" cy="236520"/>
            </p14:xfrm>
          </p:contentPart>
        </mc:Choice>
        <mc:Fallback xmlns="">
          <p:pic>
            <p:nvPicPr>
              <p:cNvPr id="18" name="Ink 17">
                <a:extLst>
                  <a:ext uri="{FF2B5EF4-FFF2-40B4-BE49-F238E27FC236}">
                    <a16:creationId xmlns:a16="http://schemas.microsoft.com/office/drawing/2014/main" id="{E779FC98-93CD-0E67-A92D-3C59BB9DF7AB}"/>
                  </a:ext>
                </a:extLst>
              </p:cNvPr>
              <p:cNvPicPr/>
              <p:nvPr/>
            </p:nvPicPr>
            <p:blipFill>
              <a:blip r:embed="rId12"/>
              <a:stretch>
                <a:fillRect/>
              </a:stretch>
            </p:blipFill>
            <p:spPr>
              <a:xfrm>
                <a:off x="100440" y="3245840"/>
                <a:ext cx="1846440" cy="3621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3" name="Ink 22">
                <a:extLst>
                  <a:ext uri="{FF2B5EF4-FFF2-40B4-BE49-F238E27FC236}">
                    <a16:creationId xmlns:a16="http://schemas.microsoft.com/office/drawing/2014/main" id="{E2A318CC-87B7-79D2-2ACB-34E40E019A67}"/>
                  </a:ext>
                </a:extLst>
              </p14:cNvPr>
              <p14:cNvContentPartPr/>
              <p14:nvPr/>
            </p14:nvContentPartPr>
            <p14:xfrm>
              <a:off x="626400" y="3461480"/>
              <a:ext cx="1795680" cy="230400"/>
            </p14:xfrm>
          </p:contentPart>
        </mc:Choice>
        <mc:Fallback xmlns="">
          <p:pic>
            <p:nvPicPr>
              <p:cNvPr id="23" name="Ink 22">
                <a:extLst>
                  <a:ext uri="{FF2B5EF4-FFF2-40B4-BE49-F238E27FC236}">
                    <a16:creationId xmlns:a16="http://schemas.microsoft.com/office/drawing/2014/main" id="{E2A318CC-87B7-79D2-2ACB-34E40E019A67}"/>
                  </a:ext>
                </a:extLst>
              </p:cNvPr>
              <p:cNvPicPr/>
              <p:nvPr/>
            </p:nvPicPr>
            <p:blipFill>
              <a:blip r:embed="rId14"/>
              <a:stretch>
                <a:fillRect/>
              </a:stretch>
            </p:blipFill>
            <p:spPr>
              <a:xfrm>
                <a:off x="563400" y="3398840"/>
                <a:ext cx="1921320" cy="35604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4" name="Ink 23">
                <a:extLst>
                  <a:ext uri="{FF2B5EF4-FFF2-40B4-BE49-F238E27FC236}">
                    <a16:creationId xmlns:a16="http://schemas.microsoft.com/office/drawing/2014/main" id="{E248CDDF-8960-C1B7-4991-4E5BF80CAB54}"/>
                  </a:ext>
                </a:extLst>
              </p14:cNvPr>
              <p14:cNvContentPartPr/>
              <p14:nvPr/>
            </p14:nvContentPartPr>
            <p14:xfrm>
              <a:off x="4385520" y="6578720"/>
              <a:ext cx="64080" cy="51120"/>
            </p14:xfrm>
          </p:contentPart>
        </mc:Choice>
        <mc:Fallback xmlns="">
          <p:pic>
            <p:nvPicPr>
              <p:cNvPr id="24" name="Ink 23">
                <a:extLst>
                  <a:ext uri="{FF2B5EF4-FFF2-40B4-BE49-F238E27FC236}">
                    <a16:creationId xmlns:a16="http://schemas.microsoft.com/office/drawing/2014/main" id="{E248CDDF-8960-C1B7-4991-4E5BF80CAB54}"/>
                  </a:ext>
                </a:extLst>
              </p:cNvPr>
              <p:cNvPicPr/>
              <p:nvPr/>
            </p:nvPicPr>
            <p:blipFill>
              <a:blip r:embed="rId16"/>
              <a:stretch>
                <a:fillRect/>
              </a:stretch>
            </p:blipFill>
            <p:spPr>
              <a:xfrm>
                <a:off x="4322520" y="6515720"/>
                <a:ext cx="189720" cy="176760"/>
              </a:xfrm>
              <a:prstGeom prst="rect">
                <a:avLst/>
              </a:prstGeom>
            </p:spPr>
          </p:pic>
        </mc:Fallback>
      </mc:AlternateContent>
      <p:grpSp>
        <p:nvGrpSpPr>
          <p:cNvPr id="27" name="Group 26">
            <a:extLst>
              <a:ext uri="{FF2B5EF4-FFF2-40B4-BE49-F238E27FC236}">
                <a16:creationId xmlns:a16="http://schemas.microsoft.com/office/drawing/2014/main" id="{A75A57E8-E7FE-5C6E-47EA-636290E2CC05}"/>
              </a:ext>
            </a:extLst>
          </p:cNvPr>
          <p:cNvGrpSpPr/>
          <p:nvPr/>
        </p:nvGrpSpPr>
        <p:grpSpPr>
          <a:xfrm>
            <a:off x="1132920" y="6249680"/>
            <a:ext cx="303120" cy="100440"/>
            <a:chOff x="1132920" y="6249680"/>
            <a:chExt cx="303120" cy="100440"/>
          </a:xfrm>
        </p:grpSpPr>
        <mc:AlternateContent xmlns:mc="http://schemas.openxmlformats.org/markup-compatibility/2006" xmlns:p14="http://schemas.microsoft.com/office/powerpoint/2010/main">
          <mc:Choice Requires="p14">
            <p:contentPart p14:bwMode="auto" r:id="rId17">
              <p14:nvContentPartPr>
                <p14:cNvPr id="25" name="Ink 24">
                  <a:extLst>
                    <a:ext uri="{FF2B5EF4-FFF2-40B4-BE49-F238E27FC236}">
                      <a16:creationId xmlns:a16="http://schemas.microsoft.com/office/drawing/2014/main" id="{2D09352E-160A-6973-9FA5-89750E119D6F}"/>
                    </a:ext>
                  </a:extLst>
                </p14:cNvPr>
                <p14:cNvContentPartPr/>
                <p14:nvPr/>
              </p14:nvContentPartPr>
              <p14:xfrm>
                <a:off x="1132920" y="6249680"/>
                <a:ext cx="35640" cy="100440"/>
              </p14:xfrm>
            </p:contentPart>
          </mc:Choice>
          <mc:Fallback xmlns="">
            <p:pic>
              <p:nvPicPr>
                <p:cNvPr id="25" name="Ink 24">
                  <a:extLst>
                    <a:ext uri="{FF2B5EF4-FFF2-40B4-BE49-F238E27FC236}">
                      <a16:creationId xmlns:a16="http://schemas.microsoft.com/office/drawing/2014/main" id="{2D09352E-160A-6973-9FA5-89750E119D6F}"/>
                    </a:ext>
                  </a:extLst>
                </p:cNvPr>
                <p:cNvPicPr/>
                <p:nvPr/>
              </p:nvPicPr>
              <p:blipFill>
                <a:blip r:embed="rId18"/>
                <a:stretch>
                  <a:fillRect/>
                </a:stretch>
              </p:blipFill>
              <p:spPr>
                <a:xfrm>
                  <a:off x="1069920" y="6186680"/>
                  <a:ext cx="161280" cy="22608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6" name="Ink 25">
                  <a:extLst>
                    <a:ext uri="{FF2B5EF4-FFF2-40B4-BE49-F238E27FC236}">
                      <a16:creationId xmlns:a16="http://schemas.microsoft.com/office/drawing/2014/main" id="{D8F3B141-5B7E-C9CB-977B-48749E208A98}"/>
                    </a:ext>
                  </a:extLst>
                </p14:cNvPr>
                <p14:cNvContentPartPr/>
                <p14:nvPr/>
              </p14:nvContentPartPr>
              <p14:xfrm>
                <a:off x="1319040" y="6273800"/>
                <a:ext cx="117000" cy="75240"/>
              </p14:xfrm>
            </p:contentPart>
          </mc:Choice>
          <mc:Fallback xmlns="">
            <p:pic>
              <p:nvPicPr>
                <p:cNvPr id="26" name="Ink 25">
                  <a:extLst>
                    <a:ext uri="{FF2B5EF4-FFF2-40B4-BE49-F238E27FC236}">
                      <a16:creationId xmlns:a16="http://schemas.microsoft.com/office/drawing/2014/main" id="{D8F3B141-5B7E-C9CB-977B-48749E208A98}"/>
                    </a:ext>
                  </a:extLst>
                </p:cNvPr>
                <p:cNvPicPr/>
                <p:nvPr/>
              </p:nvPicPr>
              <p:blipFill>
                <a:blip r:embed="rId20"/>
                <a:stretch>
                  <a:fillRect/>
                </a:stretch>
              </p:blipFill>
              <p:spPr>
                <a:xfrm>
                  <a:off x="1256040" y="6210800"/>
                  <a:ext cx="242640" cy="200880"/>
                </a:xfrm>
                <a:prstGeom prst="rect">
                  <a:avLst/>
                </a:prstGeom>
              </p:spPr>
            </p:pic>
          </mc:Fallback>
        </mc:AlternateContent>
      </p:grpSp>
      <p:grpSp>
        <p:nvGrpSpPr>
          <p:cNvPr id="30" name="Group 29">
            <a:extLst>
              <a:ext uri="{FF2B5EF4-FFF2-40B4-BE49-F238E27FC236}">
                <a16:creationId xmlns:a16="http://schemas.microsoft.com/office/drawing/2014/main" id="{1E2FC07F-E39B-C50A-7A31-46FBCF5F88C7}"/>
              </a:ext>
            </a:extLst>
          </p:cNvPr>
          <p:cNvGrpSpPr/>
          <p:nvPr/>
        </p:nvGrpSpPr>
        <p:grpSpPr>
          <a:xfrm>
            <a:off x="155880" y="4594760"/>
            <a:ext cx="176760" cy="594000"/>
            <a:chOff x="155880" y="4594760"/>
            <a:chExt cx="176760" cy="594000"/>
          </a:xfrm>
        </p:grpSpPr>
        <mc:AlternateContent xmlns:mc="http://schemas.openxmlformats.org/markup-compatibility/2006" xmlns:p14="http://schemas.microsoft.com/office/powerpoint/2010/main">
          <mc:Choice Requires="p14">
            <p:contentPart p14:bwMode="auto" r:id="rId21">
              <p14:nvContentPartPr>
                <p14:cNvPr id="28" name="Ink 27">
                  <a:extLst>
                    <a:ext uri="{FF2B5EF4-FFF2-40B4-BE49-F238E27FC236}">
                      <a16:creationId xmlns:a16="http://schemas.microsoft.com/office/drawing/2014/main" id="{126FF2C8-4705-41F4-061E-2BFB09450393}"/>
                    </a:ext>
                  </a:extLst>
                </p14:cNvPr>
                <p14:cNvContentPartPr/>
                <p14:nvPr/>
              </p14:nvContentPartPr>
              <p14:xfrm>
                <a:off x="155880" y="4594760"/>
                <a:ext cx="118440" cy="594000"/>
              </p14:xfrm>
            </p:contentPart>
          </mc:Choice>
          <mc:Fallback xmlns="">
            <p:pic>
              <p:nvPicPr>
                <p:cNvPr id="28" name="Ink 27">
                  <a:extLst>
                    <a:ext uri="{FF2B5EF4-FFF2-40B4-BE49-F238E27FC236}">
                      <a16:creationId xmlns:a16="http://schemas.microsoft.com/office/drawing/2014/main" id="{126FF2C8-4705-41F4-061E-2BFB09450393}"/>
                    </a:ext>
                  </a:extLst>
                </p:cNvPr>
                <p:cNvPicPr/>
                <p:nvPr/>
              </p:nvPicPr>
              <p:blipFill>
                <a:blip r:embed="rId22"/>
                <a:stretch>
                  <a:fillRect/>
                </a:stretch>
              </p:blipFill>
              <p:spPr>
                <a:xfrm>
                  <a:off x="92880" y="4532120"/>
                  <a:ext cx="244080" cy="7196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9" name="Ink 28">
                  <a:extLst>
                    <a:ext uri="{FF2B5EF4-FFF2-40B4-BE49-F238E27FC236}">
                      <a16:creationId xmlns:a16="http://schemas.microsoft.com/office/drawing/2014/main" id="{53B2752E-CD9A-3993-1923-63F7B6B9FCC3}"/>
                    </a:ext>
                  </a:extLst>
                </p14:cNvPr>
                <p14:cNvContentPartPr/>
                <p14:nvPr/>
              </p14:nvContentPartPr>
              <p14:xfrm>
                <a:off x="252000" y="4817240"/>
                <a:ext cx="80640" cy="227880"/>
              </p14:xfrm>
            </p:contentPart>
          </mc:Choice>
          <mc:Fallback xmlns="">
            <p:pic>
              <p:nvPicPr>
                <p:cNvPr id="29" name="Ink 28">
                  <a:extLst>
                    <a:ext uri="{FF2B5EF4-FFF2-40B4-BE49-F238E27FC236}">
                      <a16:creationId xmlns:a16="http://schemas.microsoft.com/office/drawing/2014/main" id="{53B2752E-CD9A-3993-1923-63F7B6B9FCC3}"/>
                    </a:ext>
                  </a:extLst>
                </p:cNvPr>
                <p:cNvPicPr/>
                <p:nvPr/>
              </p:nvPicPr>
              <p:blipFill>
                <a:blip r:embed="rId24"/>
                <a:stretch>
                  <a:fillRect/>
                </a:stretch>
              </p:blipFill>
              <p:spPr>
                <a:xfrm>
                  <a:off x="189000" y="4754240"/>
                  <a:ext cx="206280" cy="35352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5">
            <p14:nvContentPartPr>
              <p14:cNvPr id="31" name="Ink 30">
                <a:extLst>
                  <a:ext uri="{FF2B5EF4-FFF2-40B4-BE49-F238E27FC236}">
                    <a16:creationId xmlns:a16="http://schemas.microsoft.com/office/drawing/2014/main" id="{0A5A2FC0-E8D8-C9E1-3F04-08B6D38E7EB7}"/>
                  </a:ext>
                </a:extLst>
              </p14:cNvPr>
              <p14:cNvContentPartPr/>
              <p14:nvPr/>
            </p14:nvContentPartPr>
            <p14:xfrm>
              <a:off x="2755080" y="3538520"/>
              <a:ext cx="911160" cy="145800"/>
            </p14:xfrm>
          </p:contentPart>
        </mc:Choice>
        <mc:Fallback xmlns="">
          <p:pic>
            <p:nvPicPr>
              <p:cNvPr id="31" name="Ink 30">
                <a:extLst>
                  <a:ext uri="{FF2B5EF4-FFF2-40B4-BE49-F238E27FC236}">
                    <a16:creationId xmlns:a16="http://schemas.microsoft.com/office/drawing/2014/main" id="{0A5A2FC0-E8D8-C9E1-3F04-08B6D38E7EB7}"/>
                  </a:ext>
                </a:extLst>
              </p:cNvPr>
              <p:cNvPicPr/>
              <p:nvPr/>
            </p:nvPicPr>
            <p:blipFill>
              <a:blip r:embed="rId26"/>
              <a:stretch>
                <a:fillRect/>
              </a:stretch>
            </p:blipFill>
            <p:spPr>
              <a:xfrm>
                <a:off x="2692440" y="3475520"/>
                <a:ext cx="1036800" cy="271440"/>
              </a:xfrm>
              <a:prstGeom prst="rect">
                <a:avLst/>
              </a:prstGeom>
            </p:spPr>
          </p:pic>
        </mc:Fallback>
      </mc:AlternateContent>
      <p:pic>
        <p:nvPicPr>
          <p:cNvPr id="39" name="Picture 38">
            <a:extLst>
              <a:ext uri="{FF2B5EF4-FFF2-40B4-BE49-F238E27FC236}">
                <a16:creationId xmlns:a16="http://schemas.microsoft.com/office/drawing/2014/main" id="{42FC2092-35AE-5C9A-8724-AB8CA05DB08E}"/>
              </a:ext>
            </a:extLst>
          </p:cNvPr>
          <p:cNvPicPr>
            <a:picLocks noChangeAspect="1"/>
          </p:cNvPicPr>
          <p:nvPr/>
        </p:nvPicPr>
        <p:blipFill>
          <a:blip r:embed="rId27"/>
          <a:stretch>
            <a:fillRect/>
          </a:stretch>
        </p:blipFill>
        <p:spPr>
          <a:xfrm>
            <a:off x="7705750" y="2969471"/>
            <a:ext cx="4394704" cy="3368702"/>
          </a:xfrm>
          <a:prstGeom prst="rect">
            <a:avLst/>
          </a:prstGeom>
        </p:spPr>
      </p:pic>
      <p:sp>
        <p:nvSpPr>
          <p:cNvPr id="40" name="TextBox 39">
            <a:extLst>
              <a:ext uri="{FF2B5EF4-FFF2-40B4-BE49-F238E27FC236}">
                <a16:creationId xmlns:a16="http://schemas.microsoft.com/office/drawing/2014/main" id="{14479408-9B49-32B5-85B6-A7B6100BB707}"/>
              </a:ext>
            </a:extLst>
          </p:cNvPr>
          <p:cNvSpPr txBox="1"/>
          <p:nvPr/>
        </p:nvSpPr>
        <p:spPr>
          <a:xfrm>
            <a:off x="6631798" y="4460345"/>
            <a:ext cx="914400" cy="584775"/>
          </a:xfrm>
          <a:prstGeom prst="rect">
            <a:avLst/>
          </a:prstGeom>
          <a:noFill/>
        </p:spPr>
        <p:txBody>
          <a:bodyPr wrap="square" rtlCol="0">
            <a:spAutoFit/>
          </a:bodyPr>
          <a:lstStyle/>
          <a:p>
            <a:r>
              <a:rPr lang="en-US" sz="3200" b="1" dirty="0"/>
              <a:t>vs</a:t>
            </a:r>
          </a:p>
        </p:txBody>
      </p:sp>
      <mc:AlternateContent xmlns:mc="http://schemas.openxmlformats.org/markup-compatibility/2006" xmlns:p14="http://schemas.microsoft.com/office/powerpoint/2010/main">
        <mc:Choice Requires="p14">
          <p:contentPart p14:bwMode="auto" r:id="rId28">
            <p14:nvContentPartPr>
              <p14:cNvPr id="42" name="Ink 41">
                <a:extLst>
                  <a:ext uri="{FF2B5EF4-FFF2-40B4-BE49-F238E27FC236}">
                    <a16:creationId xmlns:a16="http://schemas.microsoft.com/office/drawing/2014/main" id="{517EAEB3-FE2C-6EDF-41F7-1868396910C1}"/>
                  </a:ext>
                </a:extLst>
              </p14:cNvPr>
              <p14:cNvContentPartPr/>
              <p14:nvPr/>
            </p14:nvContentPartPr>
            <p14:xfrm>
              <a:off x="7445160" y="5900840"/>
              <a:ext cx="4674240" cy="483840"/>
            </p14:xfrm>
          </p:contentPart>
        </mc:Choice>
        <mc:Fallback xmlns="">
          <p:pic>
            <p:nvPicPr>
              <p:cNvPr id="42" name="Ink 41">
                <a:extLst>
                  <a:ext uri="{FF2B5EF4-FFF2-40B4-BE49-F238E27FC236}">
                    <a16:creationId xmlns:a16="http://schemas.microsoft.com/office/drawing/2014/main" id="{517EAEB3-FE2C-6EDF-41F7-1868396910C1}"/>
                  </a:ext>
                </a:extLst>
              </p:cNvPr>
              <p:cNvPicPr/>
              <p:nvPr/>
            </p:nvPicPr>
            <p:blipFill>
              <a:blip r:embed="rId29"/>
              <a:stretch>
                <a:fillRect/>
              </a:stretch>
            </p:blipFill>
            <p:spPr>
              <a:xfrm>
                <a:off x="7382520" y="5838200"/>
                <a:ext cx="4799880" cy="60948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43" name="Ink 42">
                <a:extLst>
                  <a:ext uri="{FF2B5EF4-FFF2-40B4-BE49-F238E27FC236}">
                    <a16:creationId xmlns:a16="http://schemas.microsoft.com/office/drawing/2014/main" id="{59FA688A-40F2-E4B7-3110-5870460F4527}"/>
                  </a:ext>
                </a:extLst>
              </p14:cNvPr>
              <p14:cNvContentPartPr/>
              <p14:nvPr/>
            </p14:nvContentPartPr>
            <p14:xfrm>
              <a:off x="10810800" y="6011360"/>
              <a:ext cx="766080" cy="316800"/>
            </p14:xfrm>
          </p:contentPart>
        </mc:Choice>
        <mc:Fallback xmlns="">
          <p:pic>
            <p:nvPicPr>
              <p:cNvPr id="43" name="Ink 42">
                <a:extLst>
                  <a:ext uri="{FF2B5EF4-FFF2-40B4-BE49-F238E27FC236}">
                    <a16:creationId xmlns:a16="http://schemas.microsoft.com/office/drawing/2014/main" id="{59FA688A-40F2-E4B7-3110-5870460F4527}"/>
                  </a:ext>
                </a:extLst>
              </p:cNvPr>
              <p:cNvPicPr/>
              <p:nvPr/>
            </p:nvPicPr>
            <p:blipFill>
              <a:blip r:embed="rId31"/>
              <a:stretch>
                <a:fillRect/>
              </a:stretch>
            </p:blipFill>
            <p:spPr>
              <a:xfrm>
                <a:off x="10747800" y="5948360"/>
                <a:ext cx="891720" cy="4424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44" name="Ink 43">
                <a:extLst>
                  <a:ext uri="{FF2B5EF4-FFF2-40B4-BE49-F238E27FC236}">
                    <a16:creationId xmlns:a16="http://schemas.microsoft.com/office/drawing/2014/main" id="{2F74CCD2-E535-B5A1-9219-0468824A6508}"/>
                  </a:ext>
                </a:extLst>
              </p14:cNvPr>
              <p14:cNvContentPartPr/>
              <p14:nvPr/>
            </p14:nvContentPartPr>
            <p14:xfrm>
              <a:off x="8178840" y="5935040"/>
              <a:ext cx="644040" cy="389880"/>
            </p14:xfrm>
          </p:contentPart>
        </mc:Choice>
        <mc:Fallback xmlns="">
          <p:pic>
            <p:nvPicPr>
              <p:cNvPr id="44" name="Ink 43">
                <a:extLst>
                  <a:ext uri="{FF2B5EF4-FFF2-40B4-BE49-F238E27FC236}">
                    <a16:creationId xmlns:a16="http://schemas.microsoft.com/office/drawing/2014/main" id="{2F74CCD2-E535-B5A1-9219-0468824A6508}"/>
                  </a:ext>
                </a:extLst>
              </p:cNvPr>
              <p:cNvPicPr/>
              <p:nvPr/>
            </p:nvPicPr>
            <p:blipFill>
              <a:blip r:embed="rId33"/>
              <a:stretch>
                <a:fillRect/>
              </a:stretch>
            </p:blipFill>
            <p:spPr>
              <a:xfrm>
                <a:off x="8115840" y="5872040"/>
                <a:ext cx="769680" cy="515520"/>
              </a:xfrm>
              <a:prstGeom prst="rect">
                <a:avLst/>
              </a:prstGeom>
            </p:spPr>
          </p:pic>
        </mc:Fallback>
      </mc:AlternateContent>
      <p:sp>
        <p:nvSpPr>
          <p:cNvPr id="45" name="TextBox 44">
            <a:extLst>
              <a:ext uri="{FF2B5EF4-FFF2-40B4-BE49-F238E27FC236}">
                <a16:creationId xmlns:a16="http://schemas.microsoft.com/office/drawing/2014/main" id="{6F64EDB0-980C-7DB2-7C26-686120FF2367}"/>
              </a:ext>
            </a:extLst>
          </p:cNvPr>
          <p:cNvSpPr txBox="1"/>
          <p:nvPr/>
        </p:nvSpPr>
        <p:spPr>
          <a:xfrm>
            <a:off x="7430536" y="5823716"/>
            <a:ext cx="1745709" cy="338554"/>
          </a:xfrm>
          <a:prstGeom prst="rect">
            <a:avLst/>
          </a:prstGeom>
          <a:noFill/>
        </p:spPr>
        <p:txBody>
          <a:bodyPr wrap="square" rtlCol="0">
            <a:spAutoFit/>
          </a:bodyPr>
          <a:lstStyle/>
          <a:p>
            <a:r>
              <a:rPr lang="en-US" sz="1600" b="1" dirty="0">
                <a:solidFill>
                  <a:srgbClr val="0070C0"/>
                </a:solidFill>
              </a:rPr>
              <a:t>local minimum</a:t>
            </a:r>
          </a:p>
        </p:txBody>
      </p:sp>
      <p:sp>
        <p:nvSpPr>
          <p:cNvPr id="46" name="TextBox 45">
            <a:extLst>
              <a:ext uri="{FF2B5EF4-FFF2-40B4-BE49-F238E27FC236}">
                <a16:creationId xmlns:a16="http://schemas.microsoft.com/office/drawing/2014/main" id="{F8A01DAF-E936-C58E-F05F-7779BB94B457}"/>
              </a:ext>
            </a:extLst>
          </p:cNvPr>
          <p:cNvSpPr txBox="1"/>
          <p:nvPr/>
        </p:nvSpPr>
        <p:spPr>
          <a:xfrm>
            <a:off x="10657054" y="5911126"/>
            <a:ext cx="1745709" cy="338554"/>
          </a:xfrm>
          <a:prstGeom prst="rect">
            <a:avLst/>
          </a:prstGeom>
          <a:noFill/>
        </p:spPr>
        <p:txBody>
          <a:bodyPr wrap="square" rtlCol="0">
            <a:spAutoFit/>
          </a:bodyPr>
          <a:lstStyle/>
          <a:p>
            <a:r>
              <a:rPr lang="en-US" sz="1600" b="1" dirty="0">
                <a:solidFill>
                  <a:srgbClr val="0070C0"/>
                </a:solidFill>
              </a:rPr>
              <a:t>global minimum</a:t>
            </a:r>
          </a:p>
        </p:txBody>
      </p:sp>
      <p:sp>
        <p:nvSpPr>
          <p:cNvPr id="47" name="TextBox 46">
            <a:extLst>
              <a:ext uri="{FF2B5EF4-FFF2-40B4-BE49-F238E27FC236}">
                <a16:creationId xmlns:a16="http://schemas.microsoft.com/office/drawing/2014/main" id="{90D222B7-509F-1782-27F7-892BC8D5EDF0}"/>
              </a:ext>
            </a:extLst>
          </p:cNvPr>
          <p:cNvSpPr txBox="1"/>
          <p:nvPr/>
        </p:nvSpPr>
        <p:spPr>
          <a:xfrm>
            <a:off x="186007" y="2956431"/>
            <a:ext cx="4037753" cy="369332"/>
          </a:xfrm>
          <a:prstGeom prst="rect">
            <a:avLst/>
          </a:prstGeom>
          <a:noFill/>
        </p:spPr>
        <p:txBody>
          <a:bodyPr wrap="square" rtlCol="0">
            <a:spAutoFit/>
          </a:bodyPr>
          <a:lstStyle/>
          <a:p>
            <a:r>
              <a:rPr lang="en-US" dirty="0">
                <a:effectLst>
                  <a:outerShdw blurRad="38100" dist="38100" dir="2700000" algn="tl">
                    <a:srgbClr val="000000">
                      <a:alpha val="43137"/>
                    </a:srgbClr>
                  </a:outerShdw>
                </a:effectLst>
              </a:rPr>
              <a:t>Mean squared error loss function</a:t>
            </a:r>
          </a:p>
        </p:txBody>
      </p:sp>
      <p:sp>
        <p:nvSpPr>
          <p:cNvPr id="49" name="TextBox 48">
            <a:extLst>
              <a:ext uri="{FF2B5EF4-FFF2-40B4-BE49-F238E27FC236}">
                <a16:creationId xmlns:a16="http://schemas.microsoft.com/office/drawing/2014/main" id="{9322CE31-1D0C-E061-711A-27D6FF486ABB}"/>
              </a:ext>
            </a:extLst>
          </p:cNvPr>
          <p:cNvSpPr txBox="1"/>
          <p:nvPr/>
        </p:nvSpPr>
        <p:spPr>
          <a:xfrm>
            <a:off x="4567789" y="6384680"/>
            <a:ext cx="810769" cy="400110"/>
          </a:xfrm>
          <a:prstGeom prst="rect">
            <a:avLst/>
          </a:prstGeom>
          <a:noFill/>
        </p:spPr>
        <p:txBody>
          <a:bodyPr wrap="square" rtlCol="0">
            <a:spAutoFit/>
          </a:bodyPr>
          <a:lstStyle/>
          <a:p>
            <a:r>
              <a:rPr lang="en-US" sz="2000" i="1" dirty="0"/>
              <a:t>w</a:t>
            </a:r>
            <a:r>
              <a:rPr lang="en-US" sz="2000" i="1" baseline="-25000" dirty="0"/>
              <a:t>0</a:t>
            </a:r>
          </a:p>
        </p:txBody>
      </p:sp>
      <p:sp>
        <p:nvSpPr>
          <p:cNvPr id="48" name="TextBox 47">
            <a:extLst>
              <a:ext uri="{FF2B5EF4-FFF2-40B4-BE49-F238E27FC236}">
                <a16:creationId xmlns:a16="http://schemas.microsoft.com/office/drawing/2014/main" id="{2C7B12C7-34BB-05A0-A22A-7D32289B9C0C}"/>
              </a:ext>
            </a:extLst>
          </p:cNvPr>
          <p:cNvSpPr txBox="1"/>
          <p:nvPr/>
        </p:nvSpPr>
        <p:spPr>
          <a:xfrm>
            <a:off x="7546198" y="2858965"/>
            <a:ext cx="4037753" cy="369332"/>
          </a:xfrm>
          <a:prstGeom prst="rect">
            <a:avLst/>
          </a:prstGeom>
          <a:noFill/>
        </p:spPr>
        <p:txBody>
          <a:bodyPr wrap="square" rtlCol="0">
            <a:spAutoFit/>
          </a:bodyPr>
          <a:lstStyle/>
          <a:p>
            <a:r>
              <a:rPr lang="en-US" dirty="0">
                <a:effectLst>
                  <a:outerShdw blurRad="38100" dist="38100" dir="2700000" algn="tl">
                    <a:srgbClr val="000000">
                      <a:alpha val="43137"/>
                    </a:srgbClr>
                  </a:outerShdw>
                </a:effectLst>
              </a:rPr>
              <a:t>Other loss function</a:t>
            </a:r>
          </a:p>
        </p:txBody>
      </p:sp>
      <p:sp>
        <p:nvSpPr>
          <p:cNvPr id="50" name="TextBox 49">
            <a:extLst>
              <a:ext uri="{FF2B5EF4-FFF2-40B4-BE49-F238E27FC236}">
                <a16:creationId xmlns:a16="http://schemas.microsoft.com/office/drawing/2014/main" id="{0C59089A-823C-6FF3-FF49-BF903E01C5A8}"/>
              </a:ext>
            </a:extLst>
          </p:cNvPr>
          <p:cNvSpPr txBox="1"/>
          <p:nvPr/>
        </p:nvSpPr>
        <p:spPr>
          <a:xfrm>
            <a:off x="913655" y="6111365"/>
            <a:ext cx="810769" cy="400110"/>
          </a:xfrm>
          <a:prstGeom prst="rect">
            <a:avLst/>
          </a:prstGeom>
          <a:noFill/>
        </p:spPr>
        <p:txBody>
          <a:bodyPr wrap="square" rtlCol="0">
            <a:spAutoFit/>
          </a:bodyPr>
          <a:lstStyle/>
          <a:p>
            <a:r>
              <a:rPr lang="en-US" sz="2000" i="1" dirty="0"/>
              <a:t>w</a:t>
            </a:r>
            <a:r>
              <a:rPr lang="en-US" sz="2000" i="1" baseline="-25000" dirty="0"/>
              <a:t>1</a:t>
            </a:r>
          </a:p>
        </p:txBody>
      </p:sp>
      <p:sp>
        <p:nvSpPr>
          <p:cNvPr id="51" name="TextBox 50">
            <a:extLst>
              <a:ext uri="{FF2B5EF4-FFF2-40B4-BE49-F238E27FC236}">
                <a16:creationId xmlns:a16="http://schemas.microsoft.com/office/drawing/2014/main" id="{635455E0-21E6-9EC9-1BBD-1AF6A1FEA2DD}"/>
              </a:ext>
            </a:extLst>
          </p:cNvPr>
          <p:cNvSpPr txBox="1"/>
          <p:nvPr/>
        </p:nvSpPr>
        <p:spPr>
          <a:xfrm>
            <a:off x="8877178" y="5992993"/>
            <a:ext cx="810769" cy="400110"/>
          </a:xfrm>
          <a:prstGeom prst="rect">
            <a:avLst/>
          </a:prstGeom>
          <a:noFill/>
        </p:spPr>
        <p:txBody>
          <a:bodyPr wrap="square" rtlCol="0">
            <a:spAutoFit/>
          </a:bodyPr>
          <a:lstStyle/>
          <a:p>
            <a:r>
              <a:rPr lang="en-US" sz="2000" i="1" dirty="0"/>
              <a:t>w</a:t>
            </a:r>
            <a:r>
              <a:rPr lang="en-US" sz="2000" i="1" baseline="-25000" dirty="0"/>
              <a:t>1</a:t>
            </a:r>
          </a:p>
        </p:txBody>
      </p:sp>
      <p:sp>
        <p:nvSpPr>
          <p:cNvPr id="53" name="TextBox 52">
            <a:extLst>
              <a:ext uri="{FF2B5EF4-FFF2-40B4-BE49-F238E27FC236}">
                <a16:creationId xmlns:a16="http://schemas.microsoft.com/office/drawing/2014/main" id="{A244E8EB-08D6-9356-03E4-1CCFB5441240}"/>
              </a:ext>
            </a:extLst>
          </p:cNvPr>
          <p:cNvSpPr txBox="1"/>
          <p:nvPr/>
        </p:nvSpPr>
        <p:spPr>
          <a:xfrm>
            <a:off x="10219431" y="6046774"/>
            <a:ext cx="810769" cy="400110"/>
          </a:xfrm>
          <a:prstGeom prst="rect">
            <a:avLst/>
          </a:prstGeom>
          <a:noFill/>
        </p:spPr>
        <p:txBody>
          <a:bodyPr wrap="square" rtlCol="0">
            <a:spAutoFit/>
          </a:bodyPr>
          <a:lstStyle/>
          <a:p>
            <a:r>
              <a:rPr lang="en-US" sz="2000" i="1" dirty="0"/>
              <a:t>w</a:t>
            </a:r>
            <a:r>
              <a:rPr lang="en-US" sz="2000" i="1" baseline="-25000" dirty="0"/>
              <a:t>0</a:t>
            </a:r>
          </a:p>
        </p:txBody>
      </p:sp>
      <p:pic>
        <p:nvPicPr>
          <p:cNvPr id="55" name="Picture 54">
            <a:extLst>
              <a:ext uri="{FF2B5EF4-FFF2-40B4-BE49-F238E27FC236}">
                <a16:creationId xmlns:a16="http://schemas.microsoft.com/office/drawing/2014/main" id="{EBC79B37-E68B-02F9-C8BC-3FD88ADBB58F}"/>
              </a:ext>
            </a:extLst>
          </p:cNvPr>
          <p:cNvPicPr>
            <a:picLocks noChangeAspect="1"/>
          </p:cNvPicPr>
          <p:nvPr/>
        </p:nvPicPr>
        <p:blipFill>
          <a:blip r:embed="rId34"/>
          <a:stretch>
            <a:fillRect/>
          </a:stretch>
        </p:blipFill>
        <p:spPr>
          <a:xfrm>
            <a:off x="94979" y="3723196"/>
            <a:ext cx="628738" cy="371527"/>
          </a:xfrm>
          <a:prstGeom prst="rect">
            <a:avLst/>
          </a:prstGeom>
        </p:spPr>
      </p:pic>
      <p:pic>
        <p:nvPicPr>
          <p:cNvPr id="57" name="Picture 56">
            <a:extLst>
              <a:ext uri="{FF2B5EF4-FFF2-40B4-BE49-F238E27FC236}">
                <a16:creationId xmlns:a16="http://schemas.microsoft.com/office/drawing/2014/main" id="{B61CB008-86ED-DD0F-5E8F-E77B558D83EB}"/>
              </a:ext>
            </a:extLst>
          </p:cNvPr>
          <p:cNvPicPr>
            <a:picLocks noChangeAspect="1"/>
          </p:cNvPicPr>
          <p:nvPr/>
        </p:nvPicPr>
        <p:blipFill>
          <a:blip r:embed="rId34"/>
          <a:stretch>
            <a:fillRect/>
          </a:stretch>
        </p:blipFill>
        <p:spPr>
          <a:xfrm>
            <a:off x="7311605" y="3738125"/>
            <a:ext cx="628738" cy="371527"/>
          </a:xfrm>
          <a:prstGeom prst="rect">
            <a:avLst/>
          </a:prstGeom>
        </p:spPr>
      </p:pic>
      <p:grpSp>
        <p:nvGrpSpPr>
          <p:cNvPr id="86" name="Group 85">
            <a:extLst>
              <a:ext uri="{FF2B5EF4-FFF2-40B4-BE49-F238E27FC236}">
                <a16:creationId xmlns:a16="http://schemas.microsoft.com/office/drawing/2014/main" id="{6826CA17-19BF-2F92-457A-66E55198E8F0}"/>
              </a:ext>
            </a:extLst>
          </p:cNvPr>
          <p:cNvGrpSpPr/>
          <p:nvPr/>
        </p:nvGrpSpPr>
        <p:grpSpPr>
          <a:xfrm>
            <a:off x="2610572" y="3585680"/>
            <a:ext cx="886468" cy="156600"/>
            <a:chOff x="2610572" y="3585680"/>
            <a:chExt cx="886468" cy="156600"/>
          </a:xfrm>
        </p:grpSpPr>
        <mc:AlternateContent xmlns:mc="http://schemas.openxmlformats.org/markup-compatibility/2006" xmlns:p14="http://schemas.microsoft.com/office/powerpoint/2010/main">
          <mc:Choice Requires="p14">
            <p:contentPart p14:bwMode="auto" r:id="rId35">
              <p14:nvContentPartPr>
                <p14:cNvPr id="32" name="Ink 31">
                  <a:extLst>
                    <a:ext uri="{FF2B5EF4-FFF2-40B4-BE49-F238E27FC236}">
                      <a16:creationId xmlns:a16="http://schemas.microsoft.com/office/drawing/2014/main" id="{187B9994-3115-43F0-328D-C5D45C7DFFA4}"/>
                    </a:ext>
                  </a:extLst>
                </p14:cNvPr>
                <p14:cNvContentPartPr/>
                <p14:nvPr/>
              </p14:nvContentPartPr>
              <p14:xfrm>
                <a:off x="2610572" y="3585680"/>
                <a:ext cx="644400" cy="26280"/>
              </p14:xfrm>
            </p:contentPart>
          </mc:Choice>
          <mc:Fallback xmlns="">
            <p:pic>
              <p:nvPicPr>
                <p:cNvPr id="32" name="Ink 31">
                  <a:extLst>
                    <a:ext uri="{FF2B5EF4-FFF2-40B4-BE49-F238E27FC236}">
                      <a16:creationId xmlns:a16="http://schemas.microsoft.com/office/drawing/2014/main" id="{187B9994-3115-43F0-328D-C5D45C7DFFA4}"/>
                    </a:ext>
                  </a:extLst>
                </p:cNvPr>
                <p:cNvPicPr/>
                <p:nvPr/>
              </p:nvPicPr>
              <p:blipFill>
                <a:blip r:embed="rId36"/>
                <a:stretch>
                  <a:fillRect/>
                </a:stretch>
              </p:blipFill>
              <p:spPr>
                <a:xfrm>
                  <a:off x="2547932" y="3523040"/>
                  <a:ext cx="770040" cy="15192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3" name="Ink 32">
                  <a:extLst>
                    <a:ext uri="{FF2B5EF4-FFF2-40B4-BE49-F238E27FC236}">
                      <a16:creationId xmlns:a16="http://schemas.microsoft.com/office/drawing/2014/main" id="{08B5524A-948F-8CBD-D542-4BC77649078E}"/>
                    </a:ext>
                  </a:extLst>
                </p14:cNvPr>
                <p14:cNvContentPartPr/>
                <p14:nvPr/>
              </p14:nvContentPartPr>
              <p14:xfrm>
                <a:off x="2720732" y="3594320"/>
                <a:ext cx="254520" cy="42840"/>
              </p14:xfrm>
            </p:contentPart>
          </mc:Choice>
          <mc:Fallback xmlns="">
            <p:pic>
              <p:nvPicPr>
                <p:cNvPr id="33" name="Ink 32">
                  <a:extLst>
                    <a:ext uri="{FF2B5EF4-FFF2-40B4-BE49-F238E27FC236}">
                      <a16:creationId xmlns:a16="http://schemas.microsoft.com/office/drawing/2014/main" id="{08B5524A-948F-8CBD-D542-4BC77649078E}"/>
                    </a:ext>
                  </a:extLst>
                </p:cNvPr>
                <p:cNvPicPr/>
                <p:nvPr/>
              </p:nvPicPr>
              <p:blipFill>
                <a:blip r:embed="rId38"/>
                <a:stretch>
                  <a:fillRect/>
                </a:stretch>
              </p:blipFill>
              <p:spPr>
                <a:xfrm>
                  <a:off x="2657732" y="3531320"/>
                  <a:ext cx="380160" cy="16848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5" name="Ink 34">
                  <a:extLst>
                    <a:ext uri="{FF2B5EF4-FFF2-40B4-BE49-F238E27FC236}">
                      <a16:creationId xmlns:a16="http://schemas.microsoft.com/office/drawing/2014/main" id="{183C56B8-5706-3CC1-CD9F-37C7EAF6A27A}"/>
                    </a:ext>
                  </a:extLst>
                </p14:cNvPr>
                <p14:cNvContentPartPr/>
                <p14:nvPr/>
              </p14:nvContentPartPr>
              <p14:xfrm>
                <a:off x="3271172" y="3619880"/>
                <a:ext cx="360" cy="360"/>
              </p14:xfrm>
            </p:contentPart>
          </mc:Choice>
          <mc:Fallback xmlns="">
            <p:pic>
              <p:nvPicPr>
                <p:cNvPr id="35" name="Ink 34">
                  <a:extLst>
                    <a:ext uri="{FF2B5EF4-FFF2-40B4-BE49-F238E27FC236}">
                      <a16:creationId xmlns:a16="http://schemas.microsoft.com/office/drawing/2014/main" id="{183C56B8-5706-3CC1-CD9F-37C7EAF6A27A}"/>
                    </a:ext>
                  </a:extLst>
                </p:cNvPr>
                <p:cNvPicPr/>
                <p:nvPr/>
              </p:nvPicPr>
              <p:blipFill>
                <a:blip r:embed="rId40"/>
                <a:stretch>
                  <a:fillRect/>
                </a:stretch>
              </p:blipFill>
              <p:spPr>
                <a:xfrm>
                  <a:off x="3208532" y="35568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6" name="Ink 35">
                  <a:extLst>
                    <a:ext uri="{FF2B5EF4-FFF2-40B4-BE49-F238E27FC236}">
                      <a16:creationId xmlns:a16="http://schemas.microsoft.com/office/drawing/2014/main" id="{87F00A43-AE49-B818-2C26-4374ADAE710C}"/>
                    </a:ext>
                  </a:extLst>
                </p14:cNvPr>
                <p14:cNvContentPartPr/>
                <p14:nvPr/>
              </p14:nvContentPartPr>
              <p14:xfrm>
                <a:off x="3279812" y="3611240"/>
                <a:ext cx="360" cy="360"/>
              </p14:xfrm>
            </p:contentPart>
          </mc:Choice>
          <mc:Fallback xmlns="">
            <p:pic>
              <p:nvPicPr>
                <p:cNvPr id="36" name="Ink 35">
                  <a:extLst>
                    <a:ext uri="{FF2B5EF4-FFF2-40B4-BE49-F238E27FC236}">
                      <a16:creationId xmlns:a16="http://schemas.microsoft.com/office/drawing/2014/main" id="{87F00A43-AE49-B818-2C26-4374ADAE710C}"/>
                    </a:ext>
                  </a:extLst>
                </p:cNvPr>
                <p:cNvPicPr/>
                <p:nvPr/>
              </p:nvPicPr>
              <p:blipFill>
                <a:blip r:embed="rId40"/>
                <a:stretch>
                  <a:fillRect/>
                </a:stretch>
              </p:blipFill>
              <p:spPr>
                <a:xfrm>
                  <a:off x="3216812" y="354860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58" name="Ink 57">
                  <a:extLst>
                    <a:ext uri="{FF2B5EF4-FFF2-40B4-BE49-F238E27FC236}">
                      <a16:creationId xmlns:a16="http://schemas.microsoft.com/office/drawing/2014/main" id="{19F365C7-69B0-C322-1705-9E595936E7AD}"/>
                    </a:ext>
                  </a:extLst>
                </p14:cNvPr>
                <p14:cNvContentPartPr/>
                <p14:nvPr/>
              </p14:nvContentPartPr>
              <p14:xfrm>
                <a:off x="2788200" y="3616640"/>
                <a:ext cx="156960" cy="91800"/>
              </p14:xfrm>
            </p:contentPart>
          </mc:Choice>
          <mc:Fallback xmlns="">
            <p:pic>
              <p:nvPicPr>
                <p:cNvPr id="58" name="Ink 57">
                  <a:extLst>
                    <a:ext uri="{FF2B5EF4-FFF2-40B4-BE49-F238E27FC236}">
                      <a16:creationId xmlns:a16="http://schemas.microsoft.com/office/drawing/2014/main" id="{19F365C7-69B0-C322-1705-9E595936E7AD}"/>
                    </a:ext>
                  </a:extLst>
                </p:cNvPr>
                <p:cNvPicPr/>
                <p:nvPr/>
              </p:nvPicPr>
              <p:blipFill>
                <a:blip r:embed="rId43"/>
                <a:stretch>
                  <a:fillRect/>
                </a:stretch>
              </p:blipFill>
              <p:spPr>
                <a:xfrm>
                  <a:off x="2752560" y="3580640"/>
                  <a:ext cx="22860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60" name="Ink 59">
                  <a:extLst>
                    <a:ext uri="{FF2B5EF4-FFF2-40B4-BE49-F238E27FC236}">
                      <a16:creationId xmlns:a16="http://schemas.microsoft.com/office/drawing/2014/main" id="{523E5538-CABD-85D3-58FB-419D51B1FE55}"/>
                    </a:ext>
                  </a:extLst>
                </p14:cNvPr>
                <p14:cNvContentPartPr/>
                <p14:nvPr/>
              </p14:nvContentPartPr>
              <p14:xfrm>
                <a:off x="3115440" y="3699800"/>
                <a:ext cx="360" cy="360"/>
              </p14:xfrm>
            </p:contentPart>
          </mc:Choice>
          <mc:Fallback xmlns="">
            <p:pic>
              <p:nvPicPr>
                <p:cNvPr id="60" name="Ink 59">
                  <a:extLst>
                    <a:ext uri="{FF2B5EF4-FFF2-40B4-BE49-F238E27FC236}">
                      <a16:creationId xmlns:a16="http://schemas.microsoft.com/office/drawing/2014/main" id="{523E5538-CABD-85D3-58FB-419D51B1FE55}"/>
                    </a:ext>
                  </a:extLst>
                </p:cNvPr>
                <p:cNvPicPr/>
                <p:nvPr/>
              </p:nvPicPr>
              <p:blipFill>
                <a:blip r:embed="rId4"/>
                <a:stretch>
                  <a:fillRect/>
                </a:stretch>
              </p:blipFill>
              <p:spPr>
                <a:xfrm>
                  <a:off x="3079440" y="366380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61" name="Ink 60">
                  <a:extLst>
                    <a:ext uri="{FF2B5EF4-FFF2-40B4-BE49-F238E27FC236}">
                      <a16:creationId xmlns:a16="http://schemas.microsoft.com/office/drawing/2014/main" id="{BA90202D-FB46-AED0-85E0-3732299A88C9}"/>
                    </a:ext>
                  </a:extLst>
                </p14:cNvPr>
                <p14:cNvContentPartPr/>
                <p14:nvPr/>
              </p14:nvContentPartPr>
              <p14:xfrm>
                <a:off x="3073320" y="3699800"/>
                <a:ext cx="360" cy="360"/>
              </p14:xfrm>
            </p:contentPart>
          </mc:Choice>
          <mc:Fallback xmlns="">
            <p:pic>
              <p:nvPicPr>
                <p:cNvPr id="61" name="Ink 60">
                  <a:extLst>
                    <a:ext uri="{FF2B5EF4-FFF2-40B4-BE49-F238E27FC236}">
                      <a16:creationId xmlns:a16="http://schemas.microsoft.com/office/drawing/2014/main" id="{BA90202D-FB46-AED0-85E0-3732299A88C9}"/>
                    </a:ext>
                  </a:extLst>
                </p:cNvPr>
                <p:cNvPicPr/>
                <p:nvPr/>
              </p:nvPicPr>
              <p:blipFill>
                <a:blip r:embed="rId4"/>
                <a:stretch>
                  <a:fillRect/>
                </a:stretch>
              </p:blipFill>
              <p:spPr>
                <a:xfrm>
                  <a:off x="3037680" y="366380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63" name="Ink 62">
                  <a:extLst>
                    <a:ext uri="{FF2B5EF4-FFF2-40B4-BE49-F238E27FC236}">
                      <a16:creationId xmlns:a16="http://schemas.microsoft.com/office/drawing/2014/main" id="{30CBAF33-15BA-55E8-7664-76128AF0ACCB}"/>
                    </a:ext>
                  </a:extLst>
                </p14:cNvPr>
                <p14:cNvContentPartPr/>
                <p14:nvPr/>
              </p14:nvContentPartPr>
              <p14:xfrm>
                <a:off x="2997000" y="3725360"/>
                <a:ext cx="360" cy="360"/>
              </p14:xfrm>
            </p:contentPart>
          </mc:Choice>
          <mc:Fallback xmlns="">
            <p:pic>
              <p:nvPicPr>
                <p:cNvPr id="63" name="Ink 62">
                  <a:extLst>
                    <a:ext uri="{FF2B5EF4-FFF2-40B4-BE49-F238E27FC236}">
                      <a16:creationId xmlns:a16="http://schemas.microsoft.com/office/drawing/2014/main" id="{30CBAF33-15BA-55E8-7664-76128AF0ACCB}"/>
                    </a:ext>
                  </a:extLst>
                </p:cNvPr>
                <p:cNvPicPr/>
                <p:nvPr/>
              </p:nvPicPr>
              <p:blipFill>
                <a:blip r:embed="rId4"/>
                <a:stretch>
                  <a:fillRect/>
                </a:stretch>
              </p:blipFill>
              <p:spPr>
                <a:xfrm>
                  <a:off x="2961360" y="368936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64" name="Ink 63">
                  <a:extLst>
                    <a:ext uri="{FF2B5EF4-FFF2-40B4-BE49-F238E27FC236}">
                      <a16:creationId xmlns:a16="http://schemas.microsoft.com/office/drawing/2014/main" id="{F1EBCAFA-5DD7-4031-4030-14598433CB4A}"/>
                    </a:ext>
                  </a:extLst>
                </p14:cNvPr>
                <p14:cNvContentPartPr/>
                <p14:nvPr/>
              </p14:nvContentPartPr>
              <p14:xfrm>
                <a:off x="3208680" y="3674600"/>
                <a:ext cx="1800" cy="360"/>
              </p14:xfrm>
            </p:contentPart>
          </mc:Choice>
          <mc:Fallback xmlns="">
            <p:pic>
              <p:nvPicPr>
                <p:cNvPr id="64" name="Ink 63">
                  <a:extLst>
                    <a:ext uri="{FF2B5EF4-FFF2-40B4-BE49-F238E27FC236}">
                      <a16:creationId xmlns:a16="http://schemas.microsoft.com/office/drawing/2014/main" id="{F1EBCAFA-5DD7-4031-4030-14598433CB4A}"/>
                    </a:ext>
                  </a:extLst>
                </p:cNvPr>
                <p:cNvPicPr/>
                <p:nvPr/>
              </p:nvPicPr>
              <p:blipFill>
                <a:blip r:embed="rId48"/>
                <a:stretch>
                  <a:fillRect/>
                </a:stretch>
              </p:blipFill>
              <p:spPr>
                <a:xfrm>
                  <a:off x="3172680" y="3638600"/>
                  <a:ext cx="7344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65" name="Ink 64">
                  <a:extLst>
                    <a:ext uri="{FF2B5EF4-FFF2-40B4-BE49-F238E27FC236}">
                      <a16:creationId xmlns:a16="http://schemas.microsoft.com/office/drawing/2014/main" id="{C24ADFA7-4A80-4968-0275-00303A1F4B41}"/>
                    </a:ext>
                  </a:extLst>
                </p14:cNvPr>
                <p14:cNvContentPartPr/>
                <p14:nvPr/>
              </p14:nvContentPartPr>
              <p14:xfrm>
                <a:off x="3224160" y="3665960"/>
                <a:ext cx="10440" cy="360"/>
              </p14:xfrm>
            </p:contentPart>
          </mc:Choice>
          <mc:Fallback xmlns="">
            <p:pic>
              <p:nvPicPr>
                <p:cNvPr id="65" name="Ink 64">
                  <a:extLst>
                    <a:ext uri="{FF2B5EF4-FFF2-40B4-BE49-F238E27FC236}">
                      <a16:creationId xmlns:a16="http://schemas.microsoft.com/office/drawing/2014/main" id="{C24ADFA7-4A80-4968-0275-00303A1F4B41}"/>
                    </a:ext>
                  </a:extLst>
                </p:cNvPr>
                <p:cNvPicPr/>
                <p:nvPr/>
              </p:nvPicPr>
              <p:blipFill>
                <a:blip r:embed="rId50"/>
                <a:stretch>
                  <a:fillRect/>
                </a:stretch>
              </p:blipFill>
              <p:spPr>
                <a:xfrm>
                  <a:off x="3188520" y="3630320"/>
                  <a:ext cx="8208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66" name="Ink 65">
                  <a:extLst>
                    <a:ext uri="{FF2B5EF4-FFF2-40B4-BE49-F238E27FC236}">
                      <a16:creationId xmlns:a16="http://schemas.microsoft.com/office/drawing/2014/main" id="{BE813C62-B666-6A4C-3491-ABC39F02D968}"/>
                    </a:ext>
                  </a:extLst>
                </p14:cNvPr>
                <p14:cNvContentPartPr/>
                <p14:nvPr/>
              </p14:nvContentPartPr>
              <p14:xfrm>
                <a:off x="3124080" y="3691160"/>
                <a:ext cx="360" cy="360"/>
              </p14:xfrm>
            </p:contentPart>
          </mc:Choice>
          <mc:Fallback xmlns="">
            <p:pic>
              <p:nvPicPr>
                <p:cNvPr id="66" name="Ink 65">
                  <a:extLst>
                    <a:ext uri="{FF2B5EF4-FFF2-40B4-BE49-F238E27FC236}">
                      <a16:creationId xmlns:a16="http://schemas.microsoft.com/office/drawing/2014/main" id="{BE813C62-B666-6A4C-3491-ABC39F02D968}"/>
                    </a:ext>
                  </a:extLst>
                </p:cNvPr>
                <p:cNvPicPr/>
                <p:nvPr/>
              </p:nvPicPr>
              <p:blipFill>
                <a:blip r:embed="rId4"/>
                <a:stretch>
                  <a:fillRect/>
                </a:stretch>
              </p:blipFill>
              <p:spPr>
                <a:xfrm>
                  <a:off x="3088440" y="365552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68" name="Ink 67">
                  <a:extLst>
                    <a:ext uri="{FF2B5EF4-FFF2-40B4-BE49-F238E27FC236}">
                      <a16:creationId xmlns:a16="http://schemas.microsoft.com/office/drawing/2014/main" id="{56D14CC2-8B07-A07A-88E5-AAE63DCB930A}"/>
                    </a:ext>
                  </a:extLst>
                </p14:cNvPr>
                <p14:cNvContentPartPr/>
                <p14:nvPr/>
              </p14:nvContentPartPr>
              <p14:xfrm>
                <a:off x="3276720" y="3682880"/>
                <a:ext cx="360" cy="360"/>
              </p14:xfrm>
            </p:contentPart>
          </mc:Choice>
          <mc:Fallback xmlns="">
            <p:pic>
              <p:nvPicPr>
                <p:cNvPr id="68" name="Ink 67">
                  <a:extLst>
                    <a:ext uri="{FF2B5EF4-FFF2-40B4-BE49-F238E27FC236}">
                      <a16:creationId xmlns:a16="http://schemas.microsoft.com/office/drawing/2014/main" id="{56D14CC2-8B07-A07A-88E5-AAE63DCB930A}"/>
                    </a:ext>
                  </a:extLst>
                </p:cNvPr>
                <p:cNvPicPr/>
                <p:nvPr/>
              </p:nvPicPr>
              <p:blipFill>
                <a:blip r:embed="rId4"/>
                <a:stretch>
                  <a:fillRect/>
                </a:stretch>
              </p:blipFill>
              <p:spPr>
                <a:xfrm>
                  <a:off x="3240720" y="364724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70" name="Ink 69">
                  <a:extLst>
                    <a:ext uri="{FF2B5EF4-FFF2-40B4-BE49-F238E27FC236}">
                      <a16:creationId xmlns:a16="http://schemas.microsoft.com/office/drawing/2014/main" id="{39F2D746-E8E9-2524-4800-71F27103A6AA}"/>
                    </a:ext>
                  </a:extLst>
                </p14:cNvPr>
                <p14:cNvContentPartPr/>
                <p14:nvPr/>
              </p14:nvContentPartPr>
              <p14:xfrm>
                <a:off x="3360960" y="3657320"/>
                <a:ext cx="360" cy="360"/>
              </p14:xfrm>
            </p:contentPart>
          </mc:Choice>
          <mc:Fallback xmlns="">
            <p:pic>
              <p:nvPicPr>
                <p:cNvPr id="70" name="Ink 69">
                  <a:extLst>
                    <a:ext uri="{FF2B5EF4-FFF2-40B4-BE49-F238E27FC236}">
                      <a16:creationId xmlns:a16="http://schemas.microsoft.com/office/drawing/2014/main" id="{39F2D746-E8E9-2524-4800-71F27103A6AA}"/>
                    </a:ext>
                  </a:extLst>
                </p:cNvPr>
                <p:cNvPicPr/>
                <p:nvPr/>
              </p:nvPicPr>
              <p:blipFill>
                <a:blip r:embed="rId4"/>
                <a:stretch>
                  <a:fillRect/>
                </a:stretch>
              </p:blipFill>
              <p:spPr>
                <a:xfrm>
                  <a:off x="3325320" y="362132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71" name="Ink 70">
                  <a:extLst>
                    <a:ext uri="{FF2B5EF4-FFF2-40B4-BE49-F238E27FC236}">
                      <a16:creationId xmlns:a16="http://schemas.microsoft.com/office/drawing/2014/main" id="{23635D13-AE99-0BBC-E765-19BD38892518}"/>
                    </a:ext>
                  </a:extLst>
                </p14:cNvPr>
                <p14:cNvContentPartPr/>
                <p14:nvPr/>
              </p14:nvContentPartPr>
              <p14:xfrm>
                <a:off x="3403440" y="3649040"/>
                <a:ext cx="360" cy="360"/>
              </p14:xfrm>
            </p:contentPart>
          </mc:Choice>
          <mc:Fallback xmlns="">
            <p:pic>
              <p:nvPicPr>
                <p:cNvPr id="71" name="Ink 70">
                  <a:extLst>
                    <a:ext uri="{FF2B5EF4-FFF2-40B4-BE49-F238E27FC236}">
                      <a16:creationId xmlns:a16="http://schemas.microsoft.com/office/drawing/2014/main" id="{23635D13-AE99-0BBC-E765-19BD38892518}"/>
                    </a:ext>
                  </a:extLst>
                </p:cNvPr>
                <p:cNvPicPr/>
                <p:nvPr/>
              </p:nvPicPr>
              <p:blipFill>
                <a:blip r:embed="rId4"/>
                <a:stretch>
                  <a:fillRect/>
                </a:stretch>
              </p:blipFill>
              <p:spPr>
                <a:xfrm>
                  <a:off x="3367440" y="361304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73" name="Ink 72">
                  <a:extLst>
                    <a:ext uri="{FF2B5EF4-FFF2-40B4-BE49-F238E27FC236}">
                      <a16:creationId xmlns:a16="http://schemas.microsoft.com/office/drawing/2014/main" id="{0A5616BA-A0A0-022C-A880-7F95866B5BF1}"/>
                    </a:ext>
                  </a:extLst>
                </p14:cNvPr>
                <p14:cNvContentPartPr/>
                <p14:nvPr/>
              </p14:nvContentPartPr>
              <p14:xfrm>
                <a:off x="3369600" y="3665960"/>
                <a:ext cx="360" cy="360"/>
              </p14:xfrm>
            </p:contentPart>
          </mc:Choice>
          <mc:Fallback xmlns="">
            <p:pic>
              <p:nvPicPr>
                <p:cNvPr id="73" name="Ink 72">
                  <a:extLst>
                    <a:ext uri="{FF2B5EF4-FFF2-40B4-BE49-F238E27FC236}">
                      <a16:creationId xmlns:a16="http://schemas.microsoft.com/office/drawing/2014/main" id="{0A5616BA-A0A0-022C-A880-7F95866B5BF1}"/>
                    </a:ext>
                  </a:extLst>
                </p:cNvPr>
                <p:cNvPicPr/>
                <p:nvPr/>
              </p:nvPicPr>
              <p:blipFill>
                <a:blip r:embed="rId4"/>
                <a:stretch>
                  <a:fillRect/>
                </a:stretch>
              </p:blipFill>
              <p:spPr>
                <a:xfrm>
                  <a:off x="3333600" y="363032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75" name="Ink 74">
                  <a:extLst>
                    <a:ext uri="{FF2B5EF4-FFF2-40B4-BE49-F238E27FC236}">
                      <a16:creationId xmlns:a16="http://schemas.microsoft.com/office/drawing/2014/main" id="{4190948A-5989-FFBB-360E-43BFA44C5841}"/>
                    </a:ext>
                  </a:extLst>
                </p14:cNvPr>
                <p14:cNvContentPartPr/>
                <p14:nvPr/>
              </p14:nvContentPartPr>
              <p14:xfrm>
                <a:off x="3429000" y="3665960"/>
                <a:ext cx="360" cy="360"/>
              </p14:xfrm>
            </p:contentPart>
          </mc:Choice>
          <mc:Fallback xmlns="">
            <p:pic>
              <p:nvPicPr>
                <p:cNvPr id="75" name="Ink 74">
                  <a:extLst>
                    <a:ext uri="{FF2B5EF4-FFF2-40B4-BE49-F238E27FC236}">
                      <a16:creationId xmlns:a16="http://schemas.microsoft.com/office/drawing/2014/main" id="{4190948A-5989-FFBB-360E-43BFA44C5841}"/>
                    </a:ext>
                  </a:extLst>
                </p:cNvPr>
                <p:cNvPicPr/>
                <p:nvPr/>
              </p:nvPicPr>
              <p:blipFill>
                <a:blip r:embed="rId4"/>
                <a:stretch>
                  <a:fillRect/>
                </a:stretch>
              </p:blipFill>
              <p:spPr>
                <a:xfrm>
                  <a:off x="3393360" y="363032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77" name="Ink 76">
                  <a:extLst>
                    <a:ext uri="{FF2B5EF4-FFF2-40B4-BE49-F238E27FC236}">
                      <a16:creationId xmlns:a16="http://schemas.microsoft.com/office/drawing/2014/main" id="{63574960-09AC-27DD-5094-D2456197980D}"/>
                    </a:ext>
                  </a:extLst>
                </p14:cNvPr>
                <p14:cNvContentPartPr/>
                <p14:nvPr/>
              </p14:nvContentPartPr>
              <p14:xfrm>
                <a:off x="3378240" y="3665960"/>
                <a:ext cx="360" cy="360"/>
              </p14:xfrm>
            </p:contentPart>
          </mc:Choice>
          <mc:Fallback xmlns="">
            <p:pic>
              <p:nvPicPr>
                <p:cNvPr id="77" name="Ink 76">
                  <a:extLst>
                    <a:ext uri="{FF2B5EF4-FFF2-40B4-BE49-F238E27FC236}">
                      <a16:creationId xmlns:a16="http://schemas.microsoft.com/office/drawing/2014/main" id="{63574960-09AC-27DD-5094-D2456197980D}"/>
                    </a:ext>
                  </a:extLst>
                </p:cNvPr>
                <p:cNvPicPr/>
                <p:nvPr/>
              </p:nvPicPr>
              <p:blipFill>
                <a:blip r:embed="rId4"/>
                <a:stretch>
                  <a:fillRect/>
                </a:stretch>
              </p:blipFill>
              <p:spPr>
                <a:xfrm>
                  <a:off x="3342240" y="363032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78" name="Ink 77">
                  <a:extLst>
                    <a:ext uri="{FF2B5EF4-FFF2-40B4-BE49-F238E27FC236}">
                      <a16:creationId xmlns:a16="http://schemas.microsoft.com/office/drawing/2014/main" id="{B8B83C57-5718-5C69-9217-13362CEDF5ED}"/>
                    </a:ext>
                  </a:extLst>
                </p14:cNvPr>
                <p14:cNvContentPartPr/>
                <p14:nvPr/>
              </p14:nvContentPartPr>
              <p14:xfrm>
                <a:off x="3369600" y="3665960"/>
                <a:ext cx="360" cy="360"/>
              </p14:xfrm>
            </p:contentPart>
          </mc:Choice>
          <mc:Fallback xmlns="">
            <p:pic>
              <p:nvPicPr>
                <p:cNvPr id="78" name="Ink 77">
                  <a:extLst>
                    <a:ext uri="{FF2B5EF4-FFF2-40B4-BE49-F238E27FC236}">
                      <a16:creationId xmlns:a16="http://schemas.microsoft.com/office/drawing/2014/main" id="{B8B83C57-5718-5C69-9217-13362CEDF5ED}"/>
                    </a:ext>
                  </a:extLst>
                </p:cNvPr>
                <p:cNvPicPr/>
                <p:nvPr/>
              </p:nvPicPr>
              <p:blipFill>
                <a:blip r:embed="rId4"/>
                <a:stretch>
                  <a:fillRect/>
                </a:stretch>
              </p:blipFill>
              <p:spPr>
                <a:xfrm>
                  <a:off x="3333600" y="363032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80" name="Ink 79">
                  <a:extLst>
                    <a:ext uri="{FF2B5EF4-FFF2-40B4-BE49-F238E27FC236}">
                      <a16:creationId xmlns:a16="http://schemas.microsoft.com/office/drawing/2014/main" id="{BD5F332E-7F73-3392-3967-7575ACFA627F}"/>
                    </a:ext>
                  </a:extLst>
                </p14:cNvPr>
                <p14:cNvContentPartPr/>
                <p14:nvPr/>
              </p14:nvContentPartPr>
              <p14:xfrm>
                <a:off x="3496680" y="3741920"/>
                <a:ext cx="360" cy="360"/>
              </p14:xfrm>
            </p:contentPart>
          </mc:Choice>
          <mc:Fallback xmlns="">
            <p:pic>
              <p:nvPicPr>
                <p:cNvPr id="80" name="Ink 79">
                  <a:extLst>
                    <a:ext uri="{FF2B5EF4-FFF2-40B4-BE49-F238E27FC236}">
                      <a16:creationId xmlns:a16="http://schemas.microsoft.com/office/drawing/2014/main" id="{BD5F332E-7F73-3392-3967-7575ACFA627F}"/>
                    </a:ext>
                  </a:extLst>
                </p:cNvPr>
                <p:cNvPicPr/>
                <p:nvPr/>
              </p:nvPicPr>
              <p:blipFill>
                <a:blip r:embed="rId60"/>
                <a:stretch>
                  <a:fillRect/>
                </a:stretch>
              </p:blipFill>
              <p:spPr>
                <a:xfrm>
                  <a:off x="3490560" y="3735800"/>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82" name="Ink 81">
                  <a:extLst>
                    <a:ext uri="{FF2B5EF4-FFF2-40B4-BE49-F238E27FC236}">
                      <a16:creationId xmlns:a16="http://schemas.microsoft.com/office/drawing/2014/main" id="{4A96AA65-0843-EA87-211C-CD085993AE84}"/>
                    </a:ext>
                  </a:extLst>
                </p14:cNvPr>
                <p14:cNvContentPartPr/>
                <p14:nvPr/>
              </p14:nvContentPartPr>
              <p14:xfrm>
                <a:off x="3496680" y="3741920"/>
                <a:ext cx="360" cy="360"/>
              </p14:xfrm>
            </p:contentPart>
          </mc:Choice>
          <mc:Fallback xmlns="">
            <p:pic>
              <p:nvPicPr>
                <p:cNvPr id="82" name="Ink 81">
                  <a:extLst>
                    <a:ext uri="{FF2B5EF4-FFF2-40B4-BE49-F238E27FC236}">
                      <a16:creationId xmlns:a16="http://schemas.microsoft.com/office/drawing/2014/main" id="{4A96AA65-0843-EA87-211C-CD085993AE84}"/>
                    </a:ext>
                  </a:extLst>
                </p:cNvPr>
                <p:cNvPicPr/>
                <p:nvPr/>
              </p:nvPicPr>
              <p:blipFill>
                <a:blip r:embed="rId60"/>
                <a:stretch>
                  <a:fillRect/>
                </a:stretch>
              </p:blipFill>
              <p:spPr>
                <a:xfrm>
                  <a:off x="3490560" y="3735800"/>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83" name="Ink 82">
                  <a:extLst>
                    <a:ext uri="{FF2B5EF4-FFF2-40B4-BE49-F238E27FC236}">
                      <a16:creationId xmlns:a16="http://schemas.microsoft.com/office/drawing/2014/main" id="{1592E36B-1837-EC10-1119-21C6D9FDD205}"/>
                    </a:ext>
                  </a:extLst>
                </p14:cNvPr>
                <p14:cNvContentPartPr/>
                <p14:nvPr/>
              </p14:nvContentPartPr>
              <p14:xfrm>
                <a:off x="3496680" y="3733640"/>
                <a:ext cx="360" cy="360"/>
              </p14:xfrm>
            </p:contentPart>
          </mc:Choice>
          <mc:Fallback xmlns="">
            <p:pic>
              <p:nvPicPr>
                <p:cNvPr id="83" name="Ink 82">
                  <a:extLst>
                    <a:ext uri="{FF2B5EF4-FFF2-40B4-BE49-F238E27FC236}">
                      <a16:creationId xmlns:a16="http://schemas.microsoft.com/office/drawing/2014/main" id="{1592E36B-1837-EC10-1119-21C6D9FDD205}"/>
                    </a:ext>
                  </a:extLst>
                </p:cNvPr>
                <p:cNvPicPr/>
                <p:nvPr/>
              </p:nvPicPr>
              <p:blipFill>
                <a:blip r:embed="rId60"/>
                <a:stretch>
                  <a:fillRect/>
                </a:stretch>
              </p:blipFill>
              <p:spPr>
                <a:xfrm>
                  <a:off x="3490560" y="3727520"/>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85" name="Ink 84">
                  <a:extLst>
                    <a:ext uri="{FF2B5EF4-FFF2-40B4-BE49-F238E27FC236}">
                      <a16:creationId xmlns:a16="http://schemas.microsoft.com/office/drawing/2014/main" id="{8F0F2D94-3746-92EE-097C-61B7521E368C}"/>
                    </a:ext>
                  </a:extLst>
                </p14:cNvPr>
                <p14:cNvContentPartPr/>
                <p14:nvPr/>
              </p14:nvContentPartPr>
              <p14:xfrm>
                <a:off x="3496680" y="3716720"/>
                <a:ext cx="360" cy="360"/>
              </p14:xfrm>
            </p:contentPart>
          </mc:Choice>
          <mc:Fallback xmlns="">
            <p:pic>
              <p:nvPicPr>
                <p:cNvPr id="85" name="Ink 84">
                  <a:extLst>
                    <a:ext uri="{FF2B5EF4-FFF2-40B4-BE49-F238E27FC236}">
                      <a16:creationId xmlns:a16="http://schemas.microsoft.com/office/drawing/2014/main" id="{8F0F2D94-3746-92EE-097C-61B7521E368C}"/>
                    </a:ext>
                  </a:extLst>
                </p:cNvPr>
                <p:cNvPicPr/>
                <p:nvPr/>
              </p:nvPicPr>
              <p:blipFill>
                <a:blip r:embed="rId60"/>
                <a:stretch>
                  <a:fillRect/>
                </a:stretch>
              </p:blipFill>
              <p:spPr>
                <a:xfrm>
                  <a:off x="3490560" y="3710600"/>
                  <a:ext cx="12600" cy="12600"/>
                </a:xfrm>
                <a:prstGeom prst="rect">
                  <a:avLst/>
                </a:prstGeom>
              </p:spPr>
            </p:pic>
          </mc:Fallback>
        </mc:AlternateContent>
      </p:grpSp>
      <p:sp>
        <p:nvSpPr>
          <p:cNvPr id="4" name="TextBox 3">
            <a:extLst>
              <a:ext uri="{FF2B5EF4-FFF2-40B4-BE49-F238E27FC236}">
                <a16:creationId xmlns:a16="http://schemas.microsoft.com/office/drawing/2014/main" id="{030F6944-4309-AD0F-2930-33BD994C7BCB}"/>
              </a:ext>
            </a:extLst>
          </p:cNvPr>
          <p:cNvSpPr txBox="1"/>
          <p:nvPr/>
        </p:nvSpPr>
        <p:spPr>
          <a:xfrm>
            <a:off x="9565074" y="34416"/>
            <a:ext cx="2707336" cy="369332"/>
          </a:xfrm>
          <a:prstGeom prst="rect">
            <a:avLst/>
          </a:prstGeom>
          <a:noFill/>
        </p:spPr>
        <p:txBody>
          <a:bodyPr wrap="square">
            <a:spAutoFit/>
          </a:bodyPr>
          <a:lstStyle/>
          <a:p>
            <a:r>
              <a:rPr lang="en-US" dirty="0">
                <a:hlinkClick r:id="rId64"/>
              </a:rPr>
              <a:t>UDL Interactive Figures</a:t>
            </a:r>
            <a:endParaRPr lang="en-US" dirty="0"/>
          </a:p>
        </p:txBody>
      </p:sp>
      <p:sp>
        <p:nvSpPr>
          <p:cNvPr id="6" name="TextBox 5">
            <a:extLst>
              <a:ext uri="{FF2B5EF4-FFF2-40B4-BE49-F238E27FC236}">
                <a16:creationId xmlns:a16="http://schemas.microsoft.com/office/drawing/2014/main" id="{550CB5A6-E867-5CAC-0059-A216941B9F9E}"/>
              </a:ext>
            </a:extLst>
          </p:cNvPr>
          <p:cNvSpPr txBox="1"/>
          <p:nvPr/>
        </p:nvSpPr>
        <p:spPr>
          <a:xfrm>
            <a:off x="6231724" y="25097"/>
            <a:ext cx="3456223" cy="369332"/>
          </a:xfrm>
          <a:prstGeom prst="rect">
            <a:avLst/>
          </a:prstGeom>
          <a:noFill/>
        </p:spPr>
        <p:txBody>
          <a:bodyPr wrap="square">
            <a:spAutoFit/>
          </a:bodyPr>
          <a:lstStyle/>
          <a:p>
            <a:r>
              <a:rPr lang="en-US" dirty="0"/>
              <a:t>see here 6.4 Gabor loss function:</a:t>
            </a:r>
          </a:p>
        </p:txBody>
      </p:sp>
    </p:spTree>
    <p:extLst>
      <p:ext uri="{BB962C8B-B14F-4D97-AF65-F5344CB8AC3E}">
        <p14:creationId xmlns:p14="http://schemas.microsoft.com/office/powerpoint/2010/main" val="32300456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01A73-BA7F-5923-772F-DBA4DD2F3A6C}"/>
              </a:ext>
            </a:extLst>
          </p:cNvPr>
          <p:cNvSpPr>
            <a:spLocks noGrp="1"/>
          </p:cNvSpPr>
          <p:nvPr>
            <p:ph type="title"/>
          </p:nvPr>
        </p:nvSpPr>
        <p:spPr>
          <a:xfrm>
            <a:off x="3733800" y="2388658"/>
            <a:ext cx="10515600" cy="1325563"/>
          </a:xfrm>
        </p:spPr>
        <p:txBody>
          <a:bodyPr>
            <a:normAutofit/>
          </a:bodyPr>
          <a:lstStyle/>
          <a:p>
            <a:r>
              <a:rPr lang="en-US" sz="7200" dirty="0"/>
              <a:t>Code part</a:t>
            </a:r>
          </a:p>
        </p:txBody>
      </p:sp>
    </p:spTree>
    <p:extLst>
      <p:ext uri="{BB962C8B-B14F-4D97-AF65-F5344CB8AC3E}">
        <p14:creationId xmlns:p14="http://schemas.microsoft.com/office/powerpoint/2010/main" val="5999429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950827-E7A4-BE6C-2804-4768FD9602F4}"/>
              </a:ext>
            </a:extLst>
          </p:cNvPr>
          <p:cNvPicPr>
            <a:picLocks noChangeAspect="1"/>
          </p:cNvPicPr>
          <p:nvPr/>
        </p:nvPicPr>
        <p:blipFill>
          <a:blip r:embed="rId2"/>
          <a:stretch>
            <a:fillRect/>
          </a:stretch>
        </p:blipFill>
        <p:spPr>
          <a:xfrm>
            <a:off x="869770" y="1022702"/>
            <a:ext cx="10164594" cy="1038370"/>
          </a:xfrm>
          <a:prstGeom prst="rect">
            <a:avLst/>
          </a:prstGeom>
        </p:spPr>
      </p:pic>
      <p:pic>
        <p:nvPicPr>
          <p:cNvPr id="9" name="Picture 8">
            <a:extLst>
              <a:ext uri="{FF2B5EF4-FFF2-40B4-BE49-F238E27FC236}">
                <a16:creationId xmlns:a16="http://schemas.microsoft.com/office/drawing/2014/main" id="{97F6AD69-0E4B-7432-0951-D5D8708CDF91}"/>
              </a:ext>
            </a:extLst>
          </p:cNvPr>
          <p:cNvPicPr>
            <a:picLocks noChangeAspect="1"/>
          </p:cNvPicPr>
          <p:nvPr/>
        </p:nvPicPr>
        <p:blipFill>
          <a:blip r:embed="rId3"/>
          <a:stretch>
            <a:fillRect/>
          </a:stretch>
        </p:blipFill>
        <p:spPr>
          <a:xfrm>
            <a:off x="869770" y="2500601"/>
            <a:ext cx="10402752" cy="3448531"/>
          </a:xfrm>
          <a:prstGeom prst="rect">
            <a:avLst/>
          </a:prstGeom>
        </p:spPr>
      </p:pic>
      <p:sp>
        <p:nvSpPr>
          <p:cNvPr id="10" name="Rectangle 9">
            <a:extLst>
              <a:ext uri="{FF2B5EF4-FFF2-40B4-BE49-F238E27FC236}">
                <a16:creationId xmlns:a16="http://schemas.microsoft.com/office/drawing/2014/main" id="{595162E0-3162-AA58-B015-927D9B19843E}"/>
              </a:ext>
            </a:extLst>
          </p:cNvPr>
          <p:cNvSpPr/>
          <p:nvPr/>
        </p:nvSpPr>
        <p:spPr>
          <a:xfrm>
            <a:off x="7459133" y="5325533"/>
            <a:ext cx="4157134" cy="103837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7712FFD0-4088-4453-541B-948649966EC1}"/>
              </a:ext>
            </a:extLst>
          </p:cNvPr>
          <p:cNvGrpSpPr/>
          <p:nvPr/>
        </p:nvGrpSpPr>
        <p:grpSpPr>
          <a:xfrm>
            <a:off x="7222187" y="4802480"/>
            <a:ext cx="4236840" cy="905760"/>
            <a:chOff x="7222187" y="4802480"/>
            <a:chExt cx="4236840" cy="905760"/>
          </a:xfrm>
        </p:grpSpPr>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a16="http://schemas.microsoft.com/office/drawing/2014/main" id="{99CAAE9D-021E-69F2-4FAF-F10475510D0E}"/>
                    </a:ext>
                  </a:extLst>
                </p14:cNvPr>
                <p14:cNvContentPartPr/>
                <p14:nvPr/>
              </p14:nvContentPartPr>
              <p14:xfrm>
                <a:off x="7222187" y="4802480"/>
                <a:ext cx="4236840" cy="484200"/>
              </p14:xfrm>
            </p:contentPart>
          </mc:Choice>
          <mc:Fallback xmlns="">
            <p:pic>
              <p:nvPicPr>
                <p:cNvPr id="11" name="Ink 10">
                  <a:extLst>
                    <a:ext uri="{FF2B5EF4-FFF2-40B4-BE49-F238E27FC236}">
                      <a16:creationId xmlns:a16="http://schemas.microsoft.com/office/drawing/2014/main" id="{99CAAE9D-021E-69F2-4FAF-F10475510D0E}"/>
                    </a:ext>
                  </a:extLst>
                </p:cNvPr>
                <p:cNvPicPr/>
                <p:nvPr/>
              </p:nvPicPr>
              <p:blipFill>
                <a:blip r:embed="rId5"/>
                <a:stretch>
                  <a:fillRect/>
                </a:stretch>
              </p:blipFill>
              <p:spPr>
                <a:xfrm>
                  <a:off x="7204187" y="4784480"/>
                  <a:ext cx="4272480" cy="5198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2" name="Ink 11">
                  <a:extLst>
                    <a:ext uri="{FF2B5EF4-FFF2-40B4-BE49-F238E27FC236}">
                      <a16:creationId xmlns:a16="http://schemas.microsoft.com/office/drawing/2014/main" id="{5F4E1E7D-912C-C07C-1350-10708FD7F339}"/>
                    </a:ext>
                  </a:extLst>
                </p14:cNvPr>
                <p14:cNvContentPartPr/>
                <p14:nvPr/>
              </p14:nvContentPartPr>
              <p14:xfrm>
                <a:off x="8776307" y="5367680"/>
                <a:ext cx="72000" cy="254520"/>
              </p14:xfrm>
            </p:contentPart>
          </mc:Choice>
          <mc:Fallback xmlns="">
            <p:pic>
              <p:nvPicPr>
                <p:cNvPr id="12" name="Ink 11">
                  <a:extLst>
                    <a:ext uri="{FF2B5EF4-FFF2-40B4-BE49-F238E27FC236}">
                      <a16:creationId xmlns:a16="http://schemas.microsoft.com/office/drawing/2014/main" id="{5F4E1E7D-912C-C07C-1350-10708FD7F339}"/>
                    </a:ext>
                  </a:extLst>
                </p:cNvPr>
                <p:cNvPicPr/>
                <p:nvPr/>
              </p:nvPicPr>
              <p:blipFill>
                <a:blip r:embed="rId7"/>
                <a:stretch>
                  <a:fillRect/>
                </a:stretch>
              </p:blipFill>
              <p:spPr>
                <a:xfrm>
                  <a:off x="8758307" y="5350040"/>
                  <a:ext cx="107640" cy="2901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3" name="Ink 12">
                  <a:extLst>
                    <a:ext uri="{FF2B5EF4-FFF2-40B4-BE49-F238E27FC236}">
                      <a16:creationId xmlns:a16="http://schemas.microsoft.com/office/drawing/2014/main" id="{5F713D69-727E-92D1-FA9F-9424DCB53E87}"/>
                    </a:ext>
                  </a:extLst>
                </p14:cNvPr>
                <p14:cNvContentPartPr/>
                <p14:nvPr/>
              </p14:nvContentPartPr>
              <p14:xfrm>
                <a:off x="8686667" y="5511680"/>
                <a:ext cx="324720" cy="196560"/>
              </p14:xfrm>
            </p:contentPart>
          </mc:Choice>
          <mc:Fallback xmlns="">
            <p:pic>
              <p:nvPicPr>
                <p:cNvPr id="13" name="Ink 12">
                  <a:extLst>
                    <a:ext uri="{FF2B5EF4-FFF2-40B4-BE49-F238E27FC236}">
                      <a16:creationId xmlns:a16="http://schemas.microsoft.com/office/drawing/2014/main" id="{5F713D69-727E-92D1-FA9F-9424DCB53E87}"/>
                    </a:ext>
                  </a:extLst>
                </p:cNvPr>
                <p:cNvPicPr/>
                <p:nvPr/>
              </p:nvPicPr>
              <p:blipFill>
                <a:blip r:embed="rId9"/>
                <a:stretch>
                  <a:fillRect/>
                </a:stretch>
              </p:blipFill>
              <p:spPr>
                <a:xfrm>
                  <a:off x="8668667" y="5494040"/>
                  <a:ext cx="360360" cy="232200"/>
                </a:xfrm>
                <a:prstGeom prst="rect">
                  <a:avLst/>
                </a:prstGeom>
              </p:spPr>
            </p:pic>
          </mc:Fallback>
        </mc:AlternateContent>
      </p:grpSp>
      <p:sp>
        <p:nvSpPr>
          <p:cNvPr id="15" name="TextBox 14">
            <a:extLst>
              <a:ext uri="{FF2B5EF4-FFF2-40B4-BE49-F238E27FC236}">
                <a16:creationId xmlns:a16="http://schemas.microsoft.com/office/drawing/2014/main" id="{7CC38DFA-C520-5F51-963D-3AC13A71FA10}"/>
              </a:ext>
            </a:extLst>
          </p:cNvPr>
          <p:cNvSpPr txBox="1"/>
          <p:nvPr/>
        </p:nvSpPr>
        <p:spPr>
          <a:xfrm>
            <a:off x="7229214" y="5753786"/>
            <a:ext cx="3564346" cy="369332"/>
          </a:xfrm>
          <a:prstGeom prst="rect">
            <a:avLst/>
          </a:prstGeom>
          <a:noFill/>
        </p:spPr>
        <p:txBody>
          <a:bodyPr wrap="square" rtlCol="0">
            <a:spAutoFit/>
          </a:bodyPr>
          <a:lstStyle/>
          <a:p>
            <a:r>
              <a:rPr lang="en-US" dirty="0"/>
              <a:t>go back to slide 24 to believe </a:t>
            </a:r>
            <a:r>
              <a:rPr lang="en-US" dirty="0">
                <a:sym typeface="Wingdings" panose="05000000000000000000" pitchFamily="2" charset="2"/>
              </a:rPr>
              <a:t> </a:t>
            </a:r>
            <a:endParaRPr lang="en-US" dirty="0"/>
          </a:p>
        </p:txBody>
      </p:sp>
      <p:sp>
        <p:nvSpPr>
          <p:cNvPr id="2" name="TextBox 1">
            <a:extLst>
              <a:ext uri="{FF2B5EF4-FFF2-40B4-BE49-F238E27FC236}">
                <a16:creationId xmlns:a16="http://schemas.microsoft.com/office/drawing/2014/main" id="{789EE16E-7297-659B-69D3-51290A6D3F35}"/>
              </a:ext>
            </a:extLst>
          </p:cNvPr>
          <p:cNvSpPr txBox="1"/>
          <p:nvPr/>
        </p:nvSpPr>
        <p:spPr>
          <a:xfrm>
            <a:off x="0" y="-61900"/>
            <a:ext cx="8496300" cy="707886"/>
          </a:xfrm>
          <a:prstGeom prst="rect">
            <a:avLst/>
          </a:prstGeom>
          <a:noFill/>
        </p:spPr>
        <p:txBody>
          <a:bodyPr wrap="square" rtlCol="0">
            <a:spAutoFit/>
          </a:bodyPr>
          <a:lstStyle/>
          <a:p>
            <a:r>
              <a:rPr lang="en-US" sz="4000" b="1" dirty="0"/>
              <a:t>Method 1. Implement manually</a:t>
            </a:r>
            <a:endParaRPr lang="ro-RO" sz="4000" b="1" u="sng" dirty="0">
              <a:hlinkClick r:id="rId10"/>
            </a:endParaRPr>
          </a:p>
        </p:txBody>
      </p:sp>
    </p:spTree>
    <p:extLst>
      <p:ext uri="{BB962C8B-B14F-4D97-AF65-F5344CB8AC3E}">
        <p14:creationId xmlns:p14="http://schemas.microsoft.com/office/powerpoint/2010/main" val="24690912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442828-879B-7833-C363-FCB8A8FBBF73}"/>
              </a:ext>
            </a:extLst>
          </p:cNvPr>
          <p:cNvPicPr>
            <a:picLocks noChangeAspect="1"/>
          </p:cNvPicPr>
          <p:nvPr/>
        </p:nvPicPr>
        <p:blipFill>
          <a:blip r:embed="rId2"/>
          <a:stretch>
            <a:fillRect/>
          </a:stretch>
        </p:blipFill>
        <p:spPr>
          <a:xfrm>
            <a:off x="909845" y="1079681"/>
            <a:ext cx="10459910" cy="1305107"/>
          </a:xfrm>
          <a:prstGeom prst="rect">
            <a:avLst/>
          </a:prstGeom>
        </p:spPr>
      </p:pic>
      <p:pic>
        <p:nvPicPr>
          <p:cNvPr id="6" name="Picture 5">
            <a:extLst>
              <a:ext uri="{FF2B5EF4-FFF2-40B4-BE49-F238E27FC236}">
                <a16:creationId xmlns:a16="http://schemas.microsoft.com/office/drawing/2014/main" id="{3F829055-F3C0-7123-C144-F17A5F4F8A4A}"/>
              </a:ext>
            </a:extLst>
          </p:cNvPr>
          <p:cNvPicPr>
            <a:picLocks noChangeAspect="1"/>
          </p:cNvPicPr>
          <p:nvPr/>
        </p:nvPicPr>
        <p:blipFill>
          <a:blip r:embed="rId3"/>
          <a:stretch>
            <a:fillRect/>
          </a:stretch>
        </p:blipFill>
        <p:spPr>
          <a:xfrm>
            <a:off x="869770" y="2585769"/>
            <a:ext cx="7867830" cy="3592057"/>
          </a:xfrm>
          <a:prstGeom prst="rect">
            <a:avLst/>
          </a:prstGeom>
        </p:spPr>
      </p:pic>
      <p:pic>
        <p:nvPicPr>
          <p:cNvPr id="4" name="Picture 3">
            <a:extLst>
              <a:ext uri="{FF2B5EF4-FFF2-40B4-BE49-F238E27FC236}">
                <a16:creationId xmlns:a16="http://schemas.microsoft.com/office/drawing/2014/main" id="{C06915B5-601F-F5F7-72D6-4C536364F42C}"/>
              </a:ext>
            </a:extLst>
          </p:cNvPr>
          <p:cNvPicPr>
            <a:picLocks noChangeAspect="1"/>
          </p:cNvPicPr>
          <p:nvPr/>
        </p:nvPicPr>
        <p:blipFill>
          <a:blip r:embed="rId4"/>
          <a:stretch>
            <a:fillRect/>
          </a:stretch>
        </p:blipFill>
        <p:spPr>
          <a:xfrm>
            <a:off x="6273799" y="2585768"/>
            <a:ext cx="5249333" cy="4273295"/>
          </a:xfrm>
          <a:prstGeom prst="rect">
            <a:avLst/>
          </a:prstGeom>
        </p:spPr>
      </p:pic>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3B136101-2CDC-C53C-9195-648E77077DBB}"/>
                  </a:ext>
                </a:extLst>
              </p14:cNvPr>
              <p14:cNvContentPartPr/>
              <p14:nvPr/>
            </p14:nvContentPartPr>
            <p14:xfrm>
              <a:off x="5070960" y="3172400"/>
              <a:ext cx="674280" cy="1530000"/>
            </p14:xfrm>
          </p:contentPart>
        </mc:Choice>
        <mc:Fallback xmlns="">
          <p:pic>
            <p:nvPicPr>
              <p:cNvPr id="5" name="Ink 4">
                <a:extLst>
                  <a:ext uri="{FF2B5EF4-FFF2-40B4-BE49-F238E27FC236}">
                    <a16:creationId xmlns:a16="http://schemas.microsoft.com/office/drawing/2014/main" id="{3B136101-2CDC-C53C-9195-648E77077DBB}"/>
                  </a:ext>
                </a:extLst>
              </p:cNvPr>
              <p:cNvPicPr/>
              <p:nvPr/>
            </p:nvPicPr>
            <p:blipFill>
              <a:blip r:embed="rId6"/>
              <a:stretch>
                <a:fillRect/>
              </a:stretch>
            </p:blipFill>
            <p:spPr>
              <a:xfrm>
                <a:off x="5008320" y="3109760"/>
                <a:ext cx="799920" cy="16556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FDD11CEA-4BC2-70A3-0046-87079983AF55}"/>
                  </a:ext>
                </a:extLst>
              </p14:cNvPr>
              <p14:cNvContentPartPr/>
              <p14:nvPr/>
            </p14:nvContentPartPr>
            <p14:xfrm>
              <a:off x="4969080" y="4201640"/>
              <a:ext cx="480240" cy="1143000"/>
            </p14:xfrm>
          </p:contentPart>
        </mc:Choice>
        <mc:Fallback xmlns="">
          <p:pic>
            <p:nvPicPr>
              <p:cNvPr id="7" name="Ink 6">
                <a:extLst>
                  <a:ext uri="{FF2B5EF4-FFF2-40B4-BE49-F238E27FC236}">
                    <a16:creationId xmlns:a16="http://schemas.microsoft.com/office/drawing/2014/main" id="{FDD11CEA-4BC2-70A3-0046-87079983AF55}"/>
                  </a:ext>
                </a:extLst>
              </p:cNvPr>
              <p:cNvPicPr/>
              <p:nvPr/>
            </p:nvPicPr>
            <p:blipFill>
              <a:blip r:embed="rId8"/>
              <a:stretch>
                <a:fillRect/>
              </a:stretch>
            </p:blipFill>
            <p:spPr>
              <a:xfrm>
                <a:off x="4906080" y="4138640"/>
                <a:ext cx="605880" cy="1268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8" name="Ink 7">
                <a:extLst>
                  <a:ext uri="{FF2B5EF4-FFF2-40B4-BE49-F238E27FC236}">
                    <a16:creationId xmlns:a16="http://schemas.microsoft.com/office/drawing/2014/main" id="{3D326D29-7033-3B98-52B6-D8F2EA223EA3}"/>
                  </a:ext>
                </a:extLst>
              </p14:cNvPr>
              <p14:cNvContentPartPr/>
              <p14:nvPr/>
            </p14:nvContentPartPr>
            <p14:xfrm>
              <a:off x="5051160" y="3070520"/>
              <a:ext cx="1089360" cy="2432520"/>
            </p14:xfrm>
          </p:contentPart>
        </mc:Choice>
        <mc:Fallback xmlns="">
          <p:pic>
            <p:nvPicPr>
              <p:cNvPr id="8" name="Ink 7">
                <a:extLst>
                  <a:ext uri="{FF2B5EF4-FFF2-40B4-BE49-F238E27FC236}">
                    <a16:creationId xmlns:a16="http://schemas.microsoft.com/office/drawing/2014/main" id="{3D326D29-7033-3B98-52B6-D8F2EA223EA3}"/>
                  </a:ext>
                </a:extLst>
              </p:cNvPr>
              <p:cNvPicPr/>
              <p:nvPr/>
            </p:nvPicPr>
            <p:blipFill>
              <a:blip r:embed="rId10"/>
              <a:stretch>
                <a:fillRect/>
              </a:stretch>
            </p:blipFill>
            <p:spPr>
              <a:xfrm>
                <a:off x="4988160" y="3007880"/>
                <a:ext cx="1215000" cy="25581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9" name="Ink 8">
                <a:extLst>
                  <a:ext uri="{FF2B5EF4-FFF2-40B4-BE49-F238E27FC236}">
                    <a16:creationId xmlns:a16="http://schemas.microsoft.com/office/drawing/2014/main" id="{DE126515-A6CD-E42D-66EA-21201DE7E30F}"/>
                  </a:ext>
                </a:extLst>
              </p14:cNvPr>
              <p14:cNvContentPartPr/>
              <p14:nvPr/>
            </p14:nvContentPartPr>
            <p14:xfrm>
              <a:off x="4908240" y="3306320"/>
              <a:ext cx="629280" cy="365040"/>
            </p14:xfrm>
          </p:contentPart>
        </mc:Choice>
        <mc:Fallback xmlns="">
          <p:pic>
            <p:nvPicPr>
              <p:cNvPr id="9" name="Ink 8">
                <a:extLst>
                  <a:ext uri="{FF2B5EF4-FFF2-40B4-BE49-F238E27FC236}">
                    <a16:creationId xmlns:a16="http://schemas.microsoft.com/office/drawing/2014/main" id="{DE126515-A6CD-E42D-66EA-21201DE7E30F}"/>
                  </a:ext>
                </a:extLst>
              </p:cNvPr>
              <p:cNvPicPr/>
              <p:nvPr/>
            </p:nvPicPr>
            <p:blipFill>
              <a:blip r:embed="rId12"/>
              <a:stretch>
                <a:fillRect/>
              </a:stretch>
            </p:blipFill>
            <p:spPr>
              <a:xfrm>
                <a:off x="4845240" y="3243320"/>
                <a:ext cx="754920" cy="490680"/>
              </a:xfrm>
              <a:prstGeom prst="rect">
                <a:avLst/>
              </a:prstGeom>
            </p:spPr>
          </p:pic>
        </mc:Fallback>
      </mc:AlternateContent>
      <p:grpSp>
        <p:nvGrpSpPr>
          <p:cNvPr id="19" name="Group 18">
            <a:extLst>
              <a:ext uri="{FF2B5EF4-FFF2-40B4-BE49-F238E27FC236}">
                <a16:creationId xmlns:a16="http://schemas.microsoft.com/office/drawing/2014/main" id="{1A8EB7DE-957B-964F-F4F2-5A8D30A7FF7D}"/>
              </a:ext>
            </a:extLst>
          </p:cNvPr>
          <p:cNvGrpSpPr/>
          <p:nvPr/>
        </p:nvGrpSpPr>
        <p:grpSpPr>
          <a:xfrm>
            <a:off x="4833519" y="3089240"/>
            <a:ext cx="1370001" cy="3245293"/>
            <a:chOff x="4833519" y="3089240"/>
            <a:chExt cx="1370001" cy="3245293"/>
          </a:xfrm>
        </p:grpSpPr>
        <mc:AlternateContent xmlns:mc="http://schemas.openxmlformats.org/markup-compatibility/2006" xmlns:p14="http://schemas.microsoft.com/office/powerpoint/2010/main">
          <mc:Choice Requires="p14">
            <p:contentPart p14:bwMode="auto" r:id="rId13">
              <p14:nvContentPartPr>
                <p14:cNvPr id="10" name="Ink 9">
                  <a:extLst>
                    <a:ext uri="{FF2B5EF4-FFF2-40B4-BE49-F238E27FC236}">
                      <a16:creationId xmlns:a16="http://schemas.microsoft.com/office/drawing/2014/main" id="{C6084C17-5D88-6AE8-458E-FB63E52BEB55}"/>
                    </a:ext>
                  </a:extLst>
                </p14:cNvPr>
                <p14:cNvContentPartPr/>
                <p14:nvPr/>
              </p14:nvContentPartPr>
              <p14:xfrm>
                <a:off x="4833519" y="3431493"/>
                <a:ext cx="1266480" cy="2903040"/>
              </p14:xfrm>
            </p:contentPart>
          </mc:Choice>
          <mc:Fallback xmlns="">
            <p:pic>
              <p:nvPicPr>
                <p:cNvPr id="10" name="Ink 9">
                  <a:extLst>
                    <a:ext uri="{FF2B5EF4-FFF2-40B4-BE49-F238E27FC236}">
                      <a16:creationId xmlns:a16="http://schemas.microsoft.com/office/drawing/2014/main" id="{C6084C17-5D88-6AE8-458E-FB63E52BEB55}"/>
                    </a:ext>
                  </a:extLst>
                </p:cNvPr>
                <p:cNvPicPr/>
                <p:nvPr/>
              </p:nvPicPr>
              <p:blipFill>
                <a:blip r:embed="rId14"/>
                <a:stretch>
                  <a:fillRect/>
                </a:stretch>
              </p:blipFill>
              <p:spPr>
                <a:xfrm>
                  <a:off x="4770879" y="3368493"/>
                  <a:ext cx="1392120" cy="302868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1" name="Ink 10">
                  <a:extLst>
                    <a:ext uri="{FF2B5EF4-FFF2-40B4-BE49-F238E27FC236}">
                      <a16:creationId xmlns:a16="http://schemas.microsoft.com/office/drawing/2014/main" id="{ED73AB02-C121-B2E8-5371-57FF45A574EF}"/>
                    </a:ext>
                  </a:extLst>
                </p14:cNvPr>
                <p14:cNvContentPartPr/>
                <p14:nvPr/>
              </p14:nvContentPartPr>
              <p14:xfrm>
                <a:off x="5809479" y="3135933"/>
                <a:ext cx="337320" cy="264600"/>
              </p14:xfrm>
            </p:contentPart>
          </mc:Choice>
          <mc:Fallback xmlns="">
            <p:pic>
              <p:nvPicPr>
                <p:cNvPr id="11" name="Ink 10">
                  <a:extLst>
                    <a:ext uri="{FF2B5EF4-FFF2-40B4-BE49-F238E27FC236}">
                      <a16:creationId xmlns:a16="http://schemas.microsoft.com/office/drawing/2014/main" id="{ED73AB02-C121-B2E8-5371-57FF45A574EF}"/>
                    </a:ext>
                  </a:extLst>
                </p:cNvPr>
                <p:cNvPicPr/>
                <p:nvPr/>
              </p:nvPicPr>
              <p:blipFill>
                <a:blip r:embed="rId16"/>
                <a:stretch>
                  <a:fillRect/>
                </a:stretch>
              </p:blipFill>
              <p:spPr>
                <a:xfrm>
                  <a:off x="5746479" y="3072933"/>
                  <a:ext cx="462960" cy="39024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3" name="Ink 12">
                  <a:extLst>
                    <a:ext uri="{FF2B5EF4-FFF2-40B4-BE49-F238E27FC236}">
                      <a16:creationId xmlns:a16="http://schemas.microsoft.com/office/drawing/2014/main" id="{C4FDD6B2-E51E-E286-0AA0-DCC923702ADC}"/>
                    </a:ext>
                  </a:extLst>
                </p14:cNvPr>
                <p14:cNvContentPartPr/>
                <p14:nvPr/>
              </p14:nvContentPartPr>
              <p14:xfrm>
                <a:off x="5684760" y="3089240"/>
                <a:ext cx="371160" cy="831600"/>
              </p14:xfrm>
            </p:contentPart>
          </mc:Choice>
          <mc:Fallback xmlns="">
            <p:pic>
              <p:nvPicPr>
                <p:cNvPr id="13" name="Ink 12">
                  <a:extLst>
                    <a:ext uri="{FF2B5EF4-FFF2-40B4-BE49-F238E27FC236}">
                      <a16:creationId xmlns:a16="http://schemas.microsoft.com/office/drawing/2014/main" id="{C4FDD6B2-E51E-E286-0AA0-DCC923702ADC}"/>
                    </a:ext>
                  </a:extLst>
                </p:cNvPr>
                <p:cNvPicPr/>
                <p:nvPr/>
              </p:nvPicPr>
              <p:blipFill>
                <a:blip r:embed="rId18"/>
                <a:stretch>
                  <a:fillRect/>
                </a:stretch>
              </p:blipFill>
              <p:spPr>
                <a:xfrm>
                  <a:off x="5621760" y="3026600"/>
                  <a:ext cx="496800" cy="95724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5" name="Ink 14">
                  <a:extLst>
                    <a:ext uri="{FF2B5EF4-FFF2-40B4-BE49-F238E27FC236}">
                      <a16:creationId xmlns:a16="http://schemas.microsoft.com/office/drawing/2014/main" id="{B2AC30FA-B957-1879-6DE5-6292B5A3C5F7}"/>
                    </a:ext>
                  </a:extLst>
                </p14:cNvPr>
                <p14:cNvContentPartPr/>
                <p14:nvPr/>
              </p14:nvContentPartPr>
              <p14:xfrm>
                <a:off x="5807880" y="4368320"/>
                <a:ext cx="360" cy="360"/>
              </p14:xfrm>
            </p:contentPart>
          </mc:Choice>
          <mc:Fallback xmlns="">
            <p:pic>
              <p:nvPicPr>
                <p:cNvPr id="15" name="Ink 14">
                  <a:extLst>
                    <a:ext uri="{FF2B5EF4-FFF2-40B4-BE49-F238E27FC236}">
                      <a16:creationId xmlns:a16="http://schemas.microsoft.com/office/drawing/2014/main" id="{B2AC30FA-B957-1879-6DE5-6292B5A3C5F7}"/>
                    </a:ext>
                  </a:extLst>
                </p:cNvPr>
                <p:cNvPicPr/>
                <p:nvPr/>
              </p:nvPicPr>
              <p:blipFill>
                <a:blip r:embed="rId20"/>
                <a:stretch>
                  <a:fillRect/>
                </a:stretch>
              </p:blipFill>
              <p:spPr>
                <a:xfrm>
                  <a:off x="5744880" y="43056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6" name="Ink 15">
                  <a:extLst>
                    <a:ext uri="{FF2B5EF4-FFF2-40B4-BE49-F238E27FC236}">
                      <a16:creationId xmlns:a16="http://schemas.microsoft.com/office/drawing/2014/main" id="{2D277C64-F755-5455-6AAF-D78F11FEB194}"/>
                    </a:ext>
                  </a:extLst>
                </p14:cNvPr>
                <p14:cNvContentPartPr/>
                <p14:nvPr/>
              </p14:nvContentPartPr>
              <p14:xfrm>
                <a:off x="6019200" y="3168800"/>
                <a:ext cx="120600" cy="937800"/>
              </p14:xfrm>
            </p:contentPart>
          </mc:Choice>
          <mc:Fallback xmlns="">
            <p:pic>
              <p:nvPicPr>
                <p:cNvPr id="16" name="Ink 15">
                  <a:extLst>
                    <a:ext uri="{FF2B5EF4-FFF2-40B4-BE49-F238E27FC236}">
                      <a16:creationId xmlns:a16="http://schemas.microsoft.com/office/drawing/2014/main" id="{2D277C64-F755-5455-6AAF-D78F11FEB194}"/>
                    </a:ext>
                  </a:extLst>
                </p:cNvPr>
                <p:cNvPicPr/>
                <p:nvPr/>
              </p:nvPicPr>
              <p:blipFill>
                <a:blip r:embed="rId22"/>
                <a:stretch>
                  <a:fillRect/>
                </a:stretch>
              </p:blipFill>
              <p:spPr>
                <a:xfrm>
                  <a:off x="5956200" y="3105800"/>
                  <a:ext cx="246240" cy="10634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8" name="Ink 17">
                  <a:extLst>
                    <a:ext uri="{FF2B5EF4-FFF2-40B4-BE49-F238E27FC236}">
                      <a16:creationId xmlns:a16="http://schemas.microsoft.com/office/drawing/2014/main" id="{C8F99A50-4B3C-3199-A1AE-72D19583643A}"/>
                    </a:ext>
                  </a:extLst>
                </p14:cNvPr>
                <p14:cNvContentPartPr/>
                <p14:nvPr/>
              </p14:nvContentPartPr>
              <p14:xfrm>
                <a:off x="5978880" y="3098600"/>
                <a:ext cx="224640" cy="3061800"/>
              </p14:xfrm>
            </p:contentPart>
          </mc:Choice>
          <mc:Fallback xmlns="">
            <p:pic>
              <p:nvPicPr>
                <p:cNvPr id="18" name="Ink 17">
                  <a:extLst>
                    <a:ext uri="{FF2B5EF4-FFF2-40B4-BE49-F238E27FC236}">
                      <a16:creationId xmlns:a16="http://schemas.microsoft.com/office/drawing/2014/main" id="{C8F99A50-4B3C-3199-A1AE-72D19583643A}"/>
                    </a:ext>
                  </a:extLst>
                </p:cNvPr>
                <p:cNvPicPr/>
                <p:nvPr/>
              </p:nvPicPr>
              <p:blipFill>
                <a:blip r:embed="rId24"/>
                <a:stretch>
                  <a:fillRect/>
                </a:stretch>
              </p:blipFill>
              <p:spPr>
                <a:xfrm>
                  <a:off x="5916240" y="3035600"/>
                  <a:ext cx="350280" cy="3187440"/>
                </a:xfrm>
                <a:prstGeom prst="rect">
                  <a:avLst/>
                </a:prstGeom>
              </p:spPr>
            </p:pic>
          </mc:Fallback>
        </mc:AlternateContent>
      </p:grpSp>
      <p:sp>
        <p:nvSpPr>
          <p:cNvPr id="2" name="TextBox 1">
            <a:extLst>
              <a:ext uri="{FF2B5EF4-FFF2-40B4-BE49-F238E27FC236}">
                <a16:creationId xmlns:a16="http://schemas.microsoft.com/office/drawing/2014/main" id="{27EEA20C-11DF-21A4-E5CF-BB8248EE6189}"/>
              </a:ext>
            </a:extLst>
          </p:cNvPr>
          <p:cNvSpPr txBox="1"/>
          <p:nvPr/>
        </p:nvSpPr>
        <p:spPr>
          <a:xfrm>
            <a:off x="3380" y="-33088"/>
            <a:ext cx="8496300" cy="707886"/>
          </a:xfrm>
          <a:prstGeom prst="rect">
            <a:avLst/>
          </a:prstGeom>
          <a:noFill/>
        </p:spPr>
        <p:txBody>
          <a:bodyPr wrap="square" rtlCol="0">
            <a:spAutoFit/>
          </a:bodyPr>
          <a:lstStyle/>
          <a:p>
            <a:r>
              <a:rPr lang="en-US" sz="4000" b="1" dirty="0"/>
              <a:t>Method 1. Implement manually</a:t>
            </a:r>
            <a:endParaRPr lang="ro-RO" sz="4000" b="1" u="sng" dirty="0">
              <a:hlinkClick r:id="rId25"/>
            </a:endParaRPr>
          </a:p>
        </p:txBody>
      </p:sp>
    </p:spTree>
    <p:extLst>
      <p:ext uri="{BB962C8B-B14F-4D97-AF65-F5344CB8AC3E}">
        <p14:creationId xmlns:p14="http://schemas.microsoft.com/office/powerpoint/2010/main" val="23462464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24B4F5-FB8F-4E19-D237-94D92AC7BEB3}"/>
              </a:ext>
            </a:extLst>
          </p:cNvPr>
          <p:cNvPicPr>
            <a:picLocks noChangeAspect="1"/>
          </p:cNvPicPr>
          <p:nvPr/>
        </p:nvPicPr>
        <p:blipFill>
          <a:blip r:embed="rId2"/>
          <a:stretch>
            <a:fillRect/>
          </a:stretch>
        </p:blipFill>
        <p:spPr>
          <a:xfrm>
            <a:off x="869770" y="1129181"/>
            <a:ext cx="10116962" cy="857370"/>
          </a:xfrm>
          <a:prstGeom prst="rect">
            <a:avLst/>
          </a:prstGeom>
        </p:spPr>
      </p:pic>
      <p:pic>
        <p:nvPicPr>
          <p:cNvPr id="7" name="Picture 6">
            <a:extLst>
              <a:ext uri="{FF2B5EF4-FFF2-40B4-BE49-F238E27FC236}">
                <a16:creationId xmlns:a16="http://schemas.microsoft.com/office/drawing/2014/main" id="{6991929B-9058-FE8D-C98D-25C7A4C14070}"/>
              </a:ext>
            </a:extLst>
          </p:cNvPr>
          <p:cNvPicPr>
            <a:picLocks noChangeAspect="1"/>
          </p:cNvPicPr>
          <p:nvPr/>
        </p:nvPicPr>
        <p:blipFill>
          <a:blip r:embed="rId3"/>
          <a:stretch>
            <a:fillRect/>
          </a:stretch>
        </p:blipFill>
        <p:spPr>
          <a:xfrm>
            <a:off x="869770" y="2705158"/>
            <a:ext cx="7605363" cy="3307983"/>
          </a:xfrm>
          <a:prstGeom prst="rect">
            <a:avLst/>
          </a:prstGeom>
        </p:spPr>
      </p:pic>
      <p:pic>
        <p:nvPicPr>
          <p:cNvPr id="3" name="Picture 2">
            <a:extLst>
              <a:ext uri="{FF2B5EF4-FFF2-40B4-BE49-F238E27FC236}">
                <a16:creationId xmlns:a16="http://schemas.microsoft.com/office/drawing/2014/main" id="{CC46B8E2-7D79-6153-8572-D59EDF350A77}"/>
              </a:ext>
            </a:extLst>
          </p:cNvPr>
          <p:cNvPicPr>
            <a:picLocks noChangeAspect="1"/>
          </p:cNvPicPr>
          <p:nvPr/>
        </p:nvPicPr>
        <p:blipFill>
          <a:blip r:embed="rId4"/>
          <a:stretch>
            <a:fillRect/>
          </a:stretch>
        </p:blipFill>
        <p:spPr>
          <a:xfrm>
            <a:off x="6282267" y="2356674"/>
            <a:ext cx="5659201" cy="4501326"/>
          </a:xfrm>
          <a:prstGeom prst="rect">
            <a:avLst/>
          </a:prstGeom>
        </p:spPr>
      </p:pic>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867E918C-AC98-7C37-C62C-AFECF3297277}"/>
                  </a:ext>
                </a:extLst>
              </p14:cNvPr>
              <p14:cNvContentPartPr/>
              <p14:nvPr/>
            </p14:nvContentPartPr>
            <p14:xfrm>
              <a:off x="4942080" y="3557240"/>
              <a:ext cx="664920" cy="1617840"/>
            </p14:xfrm>
          </p:contentPart>
        </mc:Choice>
        <mc:Fallback xmlns="">
          <p:pic>
            <p:nvPicPr>
              <p:cNvPr id="5" name="Ink 4">
                <a:extLst>
                  <a:ext uri="{FF2B5EF4-FFF2-40B4-BE49-F238E27FC236}">
                    <a16:creationId xmlns:a16="http://schemas.microsoft.com/office/drawing/2014/main" id="{867E918C-AC98-7C37-C62C-AFECF3297277}"/>
                  </a:ext>
                </a:extLst>
              </p:cNvPr>
              <p:cNvPicPr/>
              <p:nvPr/>
            </p:nvPicPr>
            <p:blipFill>
              <a:blip r:embed="rId6"/>
              <a:stretch>
                <a:fillRect/>
              </a:stretch>
            </p:blipFill>
            <p:spPr>
              <a:xfrm>
                <a:off x="4879440" y="3494240"/>
                <a:ext cx="790560" cy="17434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4AA05552-37D0-FAD6-BD3F-47812808E747}"/>
                  </a:ext>
                </a:extLst>
              </p14:cNvPr>
              <p14:cNvContentPartPr/>
              <p14:nvPr/>
            </p14:nvContentPartPr>
            <p14:xfrm>
              <a:off x="4865400" y="3267080"/>
              <a:ext cx="1427400" cy="3022560"/>
            </p14:xfrm>
          </p:contentPart>
        </mc:Choice>
        <mc:Fallback xmlns="">
          <p:pic>
            <p:nvPicPr>
              <p:cNvPr id="6" name="Ink 5">
                <a:extLst>
                  <a:ext uri="{FF2B5EF4-FFF2-40B4-BE49-F238E27FC236}">
                    <a16:creationId xmlns:a16="http://schemas.microsoft.com/office/drawing/2014/main" id="{4AA05552-37D0-FAD6-BD3F-47812808E747}"/>
                  </a:ext>
                </a:extLst>
              </p:cNvPr>
              <p:cNvPicPr/>
              <p:nvPr/>
            </p:nvPicPr>
            <p:blipFill>
              <a:blip r:embed="rId8"/>
              <a:stretch>
                <a:fillRect/>
              </a:stretch>
            </p:blipFill>
            <p:spPr>
              <a:xfrm>
                <a:off x="4802400" y="3204440"/>
                <a:ext cx="1553040" cy="31482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8" name="Ink 7">
                <a:extLst>
                  <a:ext uri="{FF2B5EF4-FFF2-40B4-BE49-F238E27FC236}">
                    <a16:creationId xmlns:a16="http://schemas.microsoft.com/office/drawing/2014/main" id="{2BDEEA1E-DCF6-6EA7-372E-428873C36EC9}"/>
                  </a:ext>
                </a:extLst>
              </p14:cNvPr>
              <p14:cNvContentPartPr/>
              <p14:nvPr/>
            </p14:nvContentPartPr>
            <p14:xfrm>
              <a:off x="5237640" y="3916880"/>
              <a:ext cx="580680" cy="1173600"/>
            </p14:xfrm>
          </p:contentPart>
        </mc:Choice>
        <mc:Fallback xmlns="">
          <p:pic>
            <p:nvPicPr>
              <p:cNvPr id="8" name="Ink 7">
                <a:extLst>
                  <a:ext uri="{FF2B5EF4-FFF2-40B4-BE49-F238E27FC236}">
                    <a16:creationId xmlns:a16="http://schemas.microsoft.com/office/drawing/2014/main" id="{2BDEEA1E-DCF6-6EA7-372E-428873C36EC9}"/>
                  </a:ext>
                </a:extLst>
              </p:cNvPr>
              <p:cNvPicPr/>
              <p:nvPr/>
            </p:nvPicPr>
            <p:blipFill>
              <a:blip r:embed="rId10"/>
              <a:stretch>
                <a:fillRect/>
              </a:stretch>
            </p:blipFill>
            <p:spPr>
              <a:xfrm>
                <a:off x="5175000" y="3853880"/>
                <a:ext cx="706320" cy="12992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0" name="Ink 19">
                <a:extLst>
                  <a:ext uri="{FF2B5EF4-FFF2-40B4-BE49-F238E27FC236}">
                    <a16:creationId xmlns:a16="http://schemas.microsoft.com/office/drawing/2014/main" id="{E707F704-FF09-695F-31E8-FE9AC7281BB1}"/>
                  </a:ext>
                </a:extLst>
              </p14:cNvPr>
              <p14:cNvContentPartPr/>
              <p14:nvPr/>
            </p14:nvContentPartPr>
            <p14:xfrm>
              <a:off x="5736600" y="3300920"/>
              <a:ext cx="478080" cy="1094040"/>
            </p14:xfrm>
          </p:contentPart>
        </mc:Choice>
        <mc:Fallback xmlns="">
          <p:pic>
            <p:nvPicPr>
              <p:cNvPr id="20" name="Ink 19">
                <a:extLst>
                  <a:ext uri="{FF2B5EF4-FFF2-40B4-BE49-F238E27FC236}">
                    <a16:creationId xmlns:a16="http://schemas.microsoft.com/office/drawing/2014/main" id="{E707F704-FF09-695F-31E8-FE9AC7281BB1}"/>
                  </a:ext>
                </a:extLst>
              </p:cNvPr>
              <p:cNvPicPr/>
              <p:nvPr/>
            </p:nvPicPr>
            <p:blipFill>
              <a:blip r:embed="rId12"/>
              <a:stretch>
                <a:fillRect/>
              </a:stretch>
            </p:blipFill>
            <p:spPr>
              <a:xfrm>
                <a:off x="5673600" y="3238280"/>
                <a:ext cx="603720" cy="1219680"/>
              </a:xfrm>
              <a:prstGeom prst="rect">
                <a:avLst/>
              </a:prstGeom>
            </p:spPr>
          </p:pic>
        </mc:Fallback>
      </mc:AlternateContent>
      <p:grpSp>
        <p:nvGrpSpPr>
          <p:cNvPr id="25" name="Group 24">
            <a:extLst>
              <a:ext uri="{FF2B5EF4-FFF2-40B4-BE49-F238E27FC236}">
                <a16:creationId xmlns:a16="http://schemas.microsoft.com/office/drawing/2014/main" id="{177C2FE5-9679-B308-4FC6-9420B09853E6}"/>
              </a:ext>
            </a:extLst>
          </p:cNvPr>
          <p:cNvGrpSpPr/>
          <p:nvPr/>
        </p:nvGrpSpPr>
        <p:grpSpPr>
          <a:xfrm>
            <a:off x="4569480" y="3403160"/>
            <a:ext cx="1780200" cy="3166200"/>
            <a:chOff x="4569480" y="3403160"/>
            <a:chExt cx="1780200" cy="3166200"/>
          </a:xfrm>
        </p:grpSpPr>
        <mc:AlternateContent xmlns:mc="http://schemas.openxmlformats.org/markup-compatibility/2006" xmlns:p14="http://schemas.microsoft.com/office/powerpoint/2010/main">
          <mc:Choice Requires="p14">
            <p:contentPart p14:bwMode="auto" r:id="rId13">
              <p14:nvContentPartPr>
                <p14:cNvPr id="9" name="Ink 8">
                  <a:extLst>
                    <a:ext uri="{FF2B5EF4-FFF2-40B4-BE49-F238E27FC236}">
                      <a16:creationId xmlns:a16="http://schemas.microsoft.com/office/drawing/2014/main" id="{B071BCD0-E294-CFAB-1BB1-E1714C5DBEF2}"/>
                    </a:ext>
                  </a:extLst>
                </p14:cNvPr>
                <p14:cNvContentPartPr/>
                <p14:nvPr/>
              </p14:nvContentPartPr>
              <p14:xfrm>
                <a:off x="4569480" y="3403160"/>
                <a:ext cx="1560960" cy="943560"/>
              </p14:xfrm>
            </p:contentPart>
          </mc:Choice>
          <mc:Fallback xmlns="">
            <p:pic>
              <p:nvPicPr>
                <p:cNvPr id="9" name="Ink 8">
                  <a:extLst>
                    <a:ext uri="{FF2B5EF4-FFF2-40B4-BE49-F238E27FC236}">
                      <a16:creationId xmlns:a16="http://schemas.microsoft.com/office/drawing/2014/main" id="{B071BCD0-E294-CFAB-1BB1-E1714C5DBEF2}"/>
                    </a:ext>
                  </a:extLst>
                </p:cNvPr>
                <p:cNvPicPr/>
                <p:nvPr/>
              </p:nvPicPr>
              <p:blipFill>
                <a:blip r:embed="rId14"/>
                <a:stretch>
                  <a:fillRect/>
                </a:stretch>
              </p:blipFill>
              <p:spPr>
                <a:xfrm>
                  <a:off x="4506480" y="3340520"/>
                  <a:ext cx="1686600" cy="10692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0" name="Ink 9">
                  <a:extLst>
                    <a:ext uri="{FF2B5EF4-FFF2-40B4-BE49-F238E27FC236}">
                      <a16:creationId xmlns:a16="http://schemas.microsoft.com/office/drawing/2014/main" id="{9081ACF4-3C1F-9E34-058F-0D0D51D1D991}"/>
                    </a:ext>
                  </a:extLst>
                </p14:cNvPr>
                <p14:cNvContentPartPr/>
                <p14:nvPr/>
              </p14:nvContentPartPr>
              <p14:xfrm>
                <a:off x="5291280" y="3809600"/>
                <a:ext cx="347400" cy="316800"/>
              </p14:xfrm>
            </p:contentPart>
          </mc:Choice>
          <mc:Fallback xmlns="">
            <p:pic>
              <p:nvPicPr>
                <p:cNvPr id="10" name="Ink 9">
                  <a:extLst>
                    <a:ext uri="{FF2B5EF4-FFF2-40B4-BE49-F238E27FC236}">
                      <a16:creationId xmlns:a16="http://schemas.microsoft.com/office/drawing/2014/main" id="{9081ACF4-3C1F-9E34-058F-0D0D51D1D991}"/>
                    </a:ext>
                  </a:extLst>
                </p:cNvPr>
                <p:cNvPicPr/>
                <p:nvPr/>
              </p:nvPicPr>
              <p:blipFill>
                <a:blip r:embed="rId16"/>
                <a:stretch>
                  <a:fillRect/>
                </a:stretch>
              </p:blipFill>
              <p:spPr>
                <a:xfrm>
                  <a:off x="5228640" y="3746960"/>
                  <a:ext cx="473040" cy="44244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1" name="Ink 10">
                  <a:extLst>
                    <a:ext uri="{FF2B5EF4-FFF2-40B4-BE49-F238E27FC236}">
                      <a16:creationId xmlns:a16="http://schemas.microsoft.com/office/drawing/2014/main" id="{0E44236A-22BB-296B-B24A-82A63CC77808}"/>
                    </a:ext>
                  </a:extLst>
                </p14:cNvPr>
                <p14:cNvContentPartPr/>
                <p14:nvPr/>
              </p14:nvContentPartPr>
              <p14:xfrm>
                <a:off x="6042960" y="3640400"/>
                <a:ext cx="306720" cy="861120"/>
              </p14:xfrm>
            </p:contentPart>
          </mc:Choice>
          <mc:Fallback xmlns="">
            <p:pic>
              <p:nvPicPr>
                <p:cNvPr id="11" name="Ink 10">
                  <a:extLst>
                    <a:ext uri="{FF2B5EF4-FFF2-40B4-BE49-F238E27FC236}">
                      <a16:creationId xmlns:a16="http://schemas.microsoft.com/office/drawing/2014/main" id="{0E44236A-22BB-296B-B24A-82A63CC77808}"/>
                    </a:ext>
                  </a:extLst>
                </p:cNvPr>
                <p:cNvPicPr/>
                <p:nvPr/>
              </p:nvPicPr>
              <p:blipFill>
                <a:blip r:embed="rId18"/>
                <a:stretch>
                  <a:fillRect/>
                </a:stretch>
              </p:blipFill>
              <p:spPr>
                <a:xfrm>
                  <a:off x="5979960" y="3577760"/>
                  <a:ext cx="432360" cy="9867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2" name="Ink 11">
                  <a:extLst>
                    <a:ext uri="{FF2B5EF4-FFF2-40B4-BE49-F238E27FC236}">
                      <a16:creationId xmlns:a16="http://schemas.microsoft.com/office/drawing/2014/main" id="{94BBC099-EDE0-D888-1166-979519AB29E6}"/>
                    </a:ext>
                  </a:extLst>
                </p14:cNvPr>
                <p14:cNvContentPartPr/>
                <p14:nvPr/>
              </p14:nvContentPartPr>
              <p14:xfrm>
                <a:off x="6000120" y="3717080"/>
                <a:ext cx="258840" cy="1271160"/>
              </p14:xfrm>
            </p:contentPart>
          </mc:Choice>
          <mc:Fallback xmlns="">
            <p:pic>
              <p:nvPicPr>
                <p:cNvPr id="12" name="Ink 11">
                  <a:extLst>
                    <a:ext uri="{FF2B5EF4-FFF2-40B4-BE49-F238E27FC236}">
                      <a16:creationId xmlns:a16="http://schemas.microsoft.com/office/drawing/2014/main" id="{94BBC099-EDE0-D888-1166-979519AB29E6}"/>
                    </a:ext>
                  </a:extLst>
                </p:cNvPr>
                <p:cNvPicPr/>
                <p:nvPr/>
              </p:nvPicPr>
              <p:blipFill>
                <a:blip r:embed="rId20"/>
                <a:stretch>
                  <a:fillRect/>
                </a:stretch>
              </p:blipFill>
              <p:spPr>
                <a:xfrm>
                  <a:off x="5937480" y="3654080"/>
                  <a:ext cx="384480" cy="13968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3" name="Ink 12">
                  <a:extLst>
                    <a:ext uri="{FF2B5EF4-FFF2-40B4-BE49-F238E27FC236}">
                      <a16:creationId xmlns:a16="http://schemas.microsoft.com/office/drawing/2014/main" id="{D902042A-B2CD-7585-54D2-AAC853283C20}"/>
                    </a:ext>
                  </a:extLst>
                </p14:cNvPr>
                <p14:cNvContentPartPr/>
                <p14:nvPr/>
              </p14:nvContentPartPr>
              <p14:xfrm>
                <a:off x="6153480" y="4432400"/>
                <a:ext cx="80640" cy="957600"/>
              </p14:xfrm>
            </p:contentPart>
          </mc:Choice>
          <mc:Fallback xmlns="">
            <p:pic>
              <p:nvPicPr>
                <p:cNvPr id="13" name="Ink 12">
                  <a:extLst>
                    <a:ext uri="{FF2B5EF4-FFF2-40B4-BE49-F238E27FC236}">
                      <a16:creationId xmlns:a16="http://schemas.microsoft.com/office/drawing/2014/main" id="{D902042A-B2CD-7585-54D2-AAC853283C20}"/>
                    </a:ext>
                  </a:extLst>
                </p:cNvPr>
                <p:cNvPicPr/>
                <p:nvPr/>
              </p:nvPicPr>
              <p:blipFill>
                <a:blip r:embed="rId22"/>
                <a:stretch>
                  <a:fillRect/>
                </a:stretch>
              </p:blipFill>
              <p:spPr>
                <a:xfrm>
                  <a:off x="6090480" y="4369400"/>
                  <a:ext cx="206280" cy="10832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7" name="Ink 16">
                  <a:extLst>
                    <a:ext uri="{FF2B5EF4-FFF2-40B4-BE49-F238E27FC236}">
                      <a16:creationId xmlns:a16="http://schemas.microsoft.com/office/drawing/2014/main" id="{AAA15708-76BD-53D3-4FCD-6AE88EF78C77}"/>
                    </a:ext>
                  </a:extLst>
                </p14:cNvPr>
                <p14:cNvContentPartPr/>
                <p14:nvPr/>
              </p14:nvContentPartPr>
              <p14:xfrm>
                <a:off x="5340960" y="3525560"/>
                <a:ext cx="501120" cy="3043800"/>
              </p14:xfrm>
            </p:contentPart>
          </mc:Choice>
          <mc:Fallback xmlns="">
            <p:pic>
              <p:nvPicPr>
                <p:cNvPr id="17" name="Ink 16">
                  <a:extLst>
                    <a:ext uri="{FF2B5EF4-FFF2-40B4-BE49-F238E27FC236}">
                      <a16:creationId xmlns:a16="http://schemas.microsoft.com/office/drawing/2014/main" id="{AAA15708-76BD-53D3-4FCD-6AE88EF78C77}"/>
                    </a:ext>
                  </a:extLst>
                </p:cNvPr>
                <p:cNvPicPr/>
                <p:nvPr/>
              </p:nvPicPr>
              <p:blipFill>
                <a:blip r:embed="rId24"/>
                <a:stretch>
                  <a:fillRect/>
                </a:stretch>
              </p:blipFill>
              <p:spPr>
                <a:xfrm>
                  <a:off x="5277960" y="3462560"/>
                  <a:ext cx="626760" cy="316944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18" name="Ink 17">
                  <a:extLst>
                    <a:ext uri="{FF2B5EF4-FFF2-40B4-BE49-F238E27FC236}">
                      <a16:creationId xmlns:a16="http://schemas.microsoft.com/office/drawing/2014/main" id="{F7852C2E-E464-D495-7927-4F16809C7C7C}"/>
                    </a:ext>
                  </a:extLst>
                </p14:cNvPr>
                <p14:cNvContentPartPr/>
                <p14:nvPr/>
              </p14:nvContentPartPr>
              <p14:xfrm>
                <a:off x="5737320" y="5422040"/>
                <a:ext cx="199800" cy="562320"/>
              </p14:xfrm>
            </p:contentPart>
          </mc:Choice>
          <mc:Fallback xmlns="">
            <p:pic>
              <p:nvPicPr>
                <p:cNvPr id="18" name="Ink 17">
                  <a:extLst>
                    <a:ext uri="{FF2B5EF4-FFF2-40B4-BE49-F238E27FC236}">
                      <a16:creationId xmlns:a16="http://schemas.microsoft.com/office/drawing/2014/main" id="{F7852C2E-E464-D495-7927-4F16809C7C7C}"/>
                    </a:ext>
                  </a:extLst>
                </p:cNvPr>
                <p:cNvPicPr/>
                <p:nvPr/>
              </p:nvPicPr>
              <p:blipFill>
                <a:blip r:embed="rId26"/>
                <a:stretch>
                  <a:fillRect/>
                </a:stretch>
              </p:blipFill>
              <p:spPr>
                <a:xfrm>
                  <a:off x="5674680" y="5359400"/>
                  <a:ext cx="325440" cy="6879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2" name="Ink 21">
                  <a:extLst>
                    <a:ext uri="{FF2B5EF4-FFF2-40B4-BE49-F238E27FC236}">
                      <a16:creationId xmlns:a16="http://schemas.microsoft.com/office/drawing/2014/main" id="{A49EBEEF-074D-FF67-9247-A1BB27A78631}"/>
                    </a:ext>
                  </a:extLst>
                </p14:cNvPr>
                <p14:cNvContentPartPr/>
                <p14:nvPr/>
              </p14:nvContentPartPr>
              <p14:xfrm>
                <a:off x="6050880" y="5265440"/>
                <a:ext cx="189720" cy="805320"/>
              </p14:xfrm>
            </p:contentPart>
          </mc:Choice>
          <mc:Fallback xmlns="">
            <p:pic>
              <p:nvPicPr>
                <p:cNvPr id="22" name="Ink 21">
                  <a:extLst>
                    <a:ext uri="{FF2B5EF4-FFF2-40B4-BE49-F238E27FC236}">
                      <a16:creationId xmlns:a16="http://schemas.microsoft.com/office/drawing/2014/main" id="{A49EBEEF-074D-FF67-9247-A1BB27A78631}"/>
                    </a:ext>
                  </a:extLst>
                </p:cNvPr>
                <p:cNvPicPr/>
                <p:nvPr/>
              </p:nvPicPr>
              <p:blipFill>
                <a:blip r:embed="rId28"/>
                <a:stretch>
                  <a:fillRect/>
                </a:stretch>
              </p:blipFill>
              <p:spPr>
                <a:xfrm>
                  <a:off x="5988240" y="5202440"/>
                  <a:ext cx="315360" cy="93096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3" name="Ink 22">
                  <a:extLst>
                    <a:ext uri="{FF2B5EF4-FFF2-40B4-BE49-F238E27FC236}">
                      <a16:creationId xmlns:a16="http://schemas.microsoft.com/office/drawing/2014/main" id="{0FA743E6-C54B-2C89-378B-BF31ADCAA9B3}"/>
                    </a:ext>
                  </a:extLst>
                </p14:cNvPr>
                <p14:cNvContentPartPr/>
                <p14:nvPr/>
              </p14:nvContentPartPr>
              <p14:xfrm>
                <a:off x="6222240" y="4731920"/>
                <a:ext cx="60840" cy="1073160"/>
              </p14:xfrm>
            </p:contentPart>
          </mc:Choice>
          <mc:Fallback xmlns="">
            <p:pic>
              <p:nvPicPr>
                <p:cNvPr id="23" name="Ink 22">
                  <a:extLst>
                    <a:ext uri="{FF2B5EF4-FFF2-40B4-BE49-F238E27FC236}">
                      <a16:creationId xmlns:a16="http://schemas.microsoft.com/office/drawing/2014/main" id="{0FA743E6-C54B-2C89-378B-BF31ADCAA9B3}"/>
                    </a:ext>
                  </a:extLst>
                </p:cNvPr>
                <p:cNvPicPr/>
                <p:nvPr/>
              </p:nvPicPr>
              <p:blipFill>
                <a:blip r:embed="rId30"/>
                <a:stretch>
                  <a:fillRect/>
                </a:stretch>
              </p:blipFill>
              <p:spPr>
                <a:xfrm>
                  <a:off x="6159600" y="4669280"/>
                  <a:ext cx="186480" cy="11988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4" name="Ink 23">
                  <a:extLst>
                    <a:ext uri="{FF2B5EF4-FFF2-40B4-BE49-F238E27FC236}">
                      <a16:creationId xmlns:a16="http://schemas.microsoft.com/office/drawing/2014/main" id="{0F5955A1-8995-7B76-79C5-F7DA9AF61CCB}"/>
                    </a:ext>
                  </a:extLst>
                </p14:cNvPr>
                <p14:cNvContentPartPr/>
                <p14:nvPr/>
              </p14:nvContentPartPr>
              <p14:xfrm>
                <a:off x="6183720" y="4204520"/>
                <a:ext cx="73080" cy="638640"/>
              </p14:xfrm>
            </p:contentPart>
          </mc:Choice>
          <mc:Fallback xmlns="">
            <p:pic>
              <p:nvPicPr>
                <p:cNvPr id="24" name="Ink 23">
                  <a:extLst>
                    <a:ext uri="{FF2B5EF4-FFF2-40B4-BE49-F238E27FC236}">
                      <a16:creationId xmlns:a16="http://schemas.microsoft.com/office/drawing/2014/main" id="{0F5955A1-8995-7B76-79C5-F7DA9AF61CCB}"/>
                    </a:ext>
                  </a:extLst>
                </p:cNvPr>
                <p:cNvPicPr/>
                <p:nvPr/>
              </p:nvPicPr>
              <p:blipFill>
                <a:blip r:embed="rId32"/>
                <a:stretch>
                  <a:fillRect/>
                </a:stretch>
              </p:blipFill>
              <p:spPr>
                <a:xfrm>
                  <a:off x="6121080" y="4141880"/>
                  <a:ext cx="198720" cy="76428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33">
            <p14:nvContentPartPr>
              <p14:cNvPr id="26" name="Ink 25">
                <a:extLst>
                  <a:ext uri="{FF2B5EF4-FFF2-40B4-BE49-F238E27FC236}">
                    <a16:creationId xmlns:a16="http://schemas.microsoft.com/office/drawing/2014/main" id="{C452A323-A037-FB9D-73BE-03C8674B6896}"/>
                  </a:ext>
                </a:extLst>
              </p14:cNvPr>
              <p14:cNvContentPartPr/>
              <p14:nvPr/>
            </p14:nvContentPartPr>
            <p14:xfrm>
              <a:off x="4597560" y="5416640"/>
              <a:ext cx="371880" cy="315360"/>
            </p14:xfrm>
          </p:contentPart>
        </mc:Choice>
        <mc:Fallback xmlns="">
          <p:pic>
            <p:nvPicPr>
              <p:cNvPr id="26" name="Ink 25">
                <a:extLst>
                  <a:ext uri="{FF2B5EF4-FFF2-40B4-BE49-F238E27FC236}">
                    <a16:creationId xmlns:a16="http://schemas.microsoft.com/office/drawing/2014/main" id="{C452A323-A037-FB9D-73BE-03C8674B6896}"/>
                  </a:ext>
                </a:extLst>
              </p:cNvPr>
              <p:cNvPicPr/>
              <p:nvPr/>
            </p:nvPicPr>
            <p:blipFill>
              <a:blip r:embed="rId34"/>
              <a:stretch>
                <a:fillRect/>
              </a:stretch>
            </p:blipFill>
            <p:spPr>
              <a:xfrm>
                <a:off x="4534560" y="5354000"/>
                <a:ext cx="497520" cy="441000"/>
              </a:xfrm>
              <a:prstGeom prst="rect">
                <a:avLst/>
              </a:prstGeom>
            </p:spPr>
          </p:pic>
        </mc:Fallback>
      </mc:AlternateContent>
      <p:sp>
        <p:nvSpPr>
          <p:cNvPr id="2" name="TextBox 1">
            <a:extLst>
              <a:ext uri="{FF2B5EF4-FFF2-40B4-BE49-F238E27FC236}">
                <a16:creationId xmlns:a16="http://schemas.microsoft.com/office/drawing/2014/main" id="{0EA9719F-F232-2B4E-70F9-C00C06AA8CE6}"/>
              </a:ext>
            </a:extLst>
          </p:cNvPr>
          <p:cNvSpPr txBox="1"/>
          <p:nvPr/>
        </p:nvSpPr>
        <p:spPr>
          <a:xfrm>
            <a:off x="0" y="-46326"/>
            <a:ext cx="8496300" cy="707886"/>
          </a:xfrm>
          <a:prstGeom prst="rect">
            <a:avLst/>
          </a:prstGeom>
          <a:noFill/>
        </p:spPr>
        <p:txBody>
          <a:bodyPr wrap="square" rtlCol="0">
            <a:spAutoFit/>
          </a:bodyPr>
          <a:lstStyle/>
          <a:p>
            <a:r>
              <a:rPr lang="en-US" sz="4000" b="1" dirty="0"/>
              <a:t>Method 1. Implement manually</a:t>
            </a:r>
            <a:endParaRPr lang="ro-RO" sz="4000" b="1" u="sng" dirty="0">
              <a:hlinkClick r:id="rId35"/>
            </a:endParaRPr>
          </a:p>
        </p:txBody>
      </p:sp>
    </p:spTree>
    <p:extLst>
      <p:ext uri="{BB962C8B-B14F-4D97-AF65-F5344CB8AC3E}">
        <p14:creationId xmlns:p14="http://schemas.microsoft.com/office/powerpoint/2010/main" val="17170104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2C55BD-D5DB-C81A-B8B8-B2B8926E0554}"/>
              </a:ext>
            </a:extLst>
          </p:cNvPr>
          <p:cNvPicPr>
            <a:picLocks noChangeAspect="1"/>
          </p:cNvPicPr>
          <p:nvPr/>
        </p:nvPicPr>
        <p:blipFill>
          <a:blip r:embed="rId2"/>
          <a:stretch>
            <a:fillRect/>
          </a:stretch>
        </p:blipFill>
        <p:spPr>
          <a:xfrm>
            <a:off x="211542" y="2325265"/>
            <a:ext cx="11353925" cy="2621914"/>
          </a:xfrm>
          <a:prstGeom prst="rect">
            <a:avLst/>
          </a:prstGeom>
        </p:spPr>
      </p:pic>
      <p:sp>
        <p:nvSpPr>
          <p:cNvPr id="3" name="TextBox 2">
            <a:extLst>
              <a:ext uri="{FF2B5EF4-FFF2-40B4-BE49-F238E27FC236}">
                <a16:creationId xmlns:a16="http://schemas.microsoft.com/office/drawing/2014/main" id="{DDB2A476-477E-0F66-5654-EF083E380E9F}"/>
              </a:ext>
            </a:extLst>
          </p:cNvPr>
          <p:cNvSpPr txBox="1"/>
          <p:nvPr/>
        </p:nvSpPr>
        <p:spPr>
          <a:xfrm>
            <a:off x="211542" y="170816"/>
            <a:ext cx="8496300" cy="707886"/>
          </a:xfrm>
          <a:prstGeom prst="rect">
            <a:avLst/>
          </a:prstGeom>
          <a:noFill/>
        </p:spPr>
        <p:txBody>
          <a:bodyPr wrap="square" rtlCol="0">
            <a:spAutoFit/>
          </a:bodyPr>
          <a:lstStyle/>
          <a:p>
            <a:r>
              <a:rPr lang="en-US" sz="4000" b="1" dirty="0"/>
              <a:t>Method 2. Use </a:t>
            </a:r>
            <a:r>
              <a:rPr lang="ro-RO" sz="4000" b="1" u="sng" dirty="0">
                <a:hlinkClick r:id="rId3"/>
              </a:rPr>
              <a:t>scikit-learn</a:t>
            </a:r>
            <a:r>
              <a:rPr lang="en-US" sz="4000" b="1" u="sng" dirty="0">
                <a:hlinkClick r:id="rId3"/>
              </a:rPr>
              <a:t>  </a:t>
            </a:r>
            <a:endParaRPr lang="ro-RO" sz="4000" b="1" u="sng" dirty="0">
              <a:hlinkClick r:id="rId3"/>
            </a:endParaRPr>
          </a:p>
        </p:txBody>
      </p:sp>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6AA563C0-1169-92A9-81B6-E3291611311A}"/>
                  </a:ext>
                </a:extLst>
              </p14:cNvPr>
              <p14:cNvContentPartPr/>
              <p14:nvPr/>
            </p14:nvContentPartPr>
            <p14:xfrm>
              <a:off x="7882596" y="4062984"/>
              <a:ext cx="346320" cy="510120"/>
            </p14:xfrm>
          </p:contentPart>
        </mc:Choice>
        <mc:Fallback xmlns="">
          <p:pic>
            <p:nvPicPr>
              <p:cNvPr id="4" name="Ink 3">
                <a:extLst>
                  <a:ext uri="{FF2B5EF4-FFF2-40B4-BE49-F238E27FC236}">
                    <a16:creationId xmlns:a16="http://schemas.microsoft.com/office/drawing/2014/main" id="{6AA563C0-1169-92A9-81B6-E3291611311A}"/>
                  </a:ext>
                </a:extLst>
              </p:cNvPr>
              <p:cNvPicPr/>
              <p:nvPr/>
            </p:nvPicPr>
            <p:blipFill>
              <a:blip r:embed="rId5"/>
              <a:stretch>
                <a:fillRect/>
              </a:stretch>
            </p:blipFill>
            <p:spPr>
              <a:xfrm>
                <a:off x="7819596" y="4000344"/>
                <a:ext cx="471960" cy="6357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 name="Ink 5">
                <a:extLst>
                  <a:ext uri="{FF2B5EF4-FFF2-40B4-BE49-F238E27FC236}">
                    <a16:creationId xmlns:a16="http://schemas.microsoft.com/office/drawing/2014/main" id="{39EAB35A-A040-20E9-1FBA-744A90D51293}"/>
                  </a:ext>
                </a:extLst>
              </p14:cNvPr>
              <p14:cNvContentPartPr/>
              <p14:nvPr/>
            </p14:nvContentPartPr>
            <p14:xfrm>
              <a:off x="8332956" y="3849504"/>
              <a:ext cx="916920" cy="1109520"/>
            </p14:xfrm>
          </p:contentPart>
        </mc:Choice>
        <mc:Fallback xmlns="">
          <p:pic>
            <p:nvPicPr>
              <p:cNvPr id="6" name="Ink 5">
                <a:extLst>
                  <a:ext uri="{FF2B5EF4-FFF2-40B4-BE49-F238E27FC236}">
                    <a16:creationId xmlns:a16="http://schemas.microsoft.com/office/drawing/2014/main" id="{39EAB35A-A040-20E9-1FBA-744A90D51293}"/>
                  </a:ext>
                </a:extLst>
              </p:cNvPr>
              <p:cNvPicPr/>
              <p:nvPr/>
            </p:nvPicPr>
            <p:blipFill>
              <a:blip r:embed="rId7"/>
              <a:stretch>
                <a:fillRect/>
              </a:stretch>
            </p:blipFill>
            <p:spPr>
              <a:xfrm>
                <a:off x="8270316" y="3786864"/>
                <a:ext cx="1042560" cy="12351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C4CA5D3C-2A55-A305-261B-A0B82AE0B1A2}"/>
                  </a:ext>
                </a:extLst>
              </p14:cNvPr>
              <p14:cNvContentPartPr/>
              <p14:nvPr/>
            </p14:nvContentPartPr>
            <p14:xfrm>
              <a:off x="9114876" y="3726384"/>
              <a:ext cx="2032920" cy="1205280"/>
            </p14:xfrm>
          </p:contentPart>
        </mc:Choice>
        <mc:Fallback xmlns="">
          <p:pic>
            <p:nvPicPr>
              <p:cNvPr id="7" name="Ink 6">
                <a:extLst>
                  <a:ext uri="{FF2B5EF4-FFF2-40B4-BE49-F238E27FC236}">
                    <a16:creationId xmlns:a16="http://schemas.microsoft.com/office/drawing/2014/main" id="{C4CA5D3C-2A55-A305-261B-A0B82AE0B1A2}"/>
                  </a:ext>
                </a:extLst>
              </p:cNvPr>
              <p:cNvPicPr/>
              <p:nvPr/>
            </p:nvPicPr>
            <p:blipFill>
              <a:blip r:embed="rId9"/>
              <a:stretch>
                <a:fillRect/>
              </a:stretch>
            </p:blipFill>
            <p:spPr>
              <a:xfrm>
                <a:off x="9051876" y="3663384"/>
                <a:ext cx="2158560" cy="1330920"/>
              </a:xfrm>
              <a:prstGeom prst="rect">
                <a:avLst/>
              </a:prstGeom>
            </p:spPr>
          </p:pic>
        </mc:Fallback>
      </mc:AlternateContent>
    </p:spTree>
    <p:extLst>
      <p:ext uri="{BB962C8B-B14F-4D97-AF65-F5344CB8AC3E}">
        <p14:creationId xmlns:p14="http://schemas.microsoft.com/office/powerpoint/2010/main" val="31479804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76870-1130-6EE0-4AEC-052A80FE11B0}"/>
              </a:ext>
            </a:extLst>
          </p:cNvPr>
          <p:cNvSpPr>
            <a:spLocks noGrp="1"/>
          </p:cNvSpPr>
          <p:nvPr>
            <p:ph type="title"/>
          </p:nvPr>
        </p:nvSpPr>
        <p:spPr>
          <a:xfrm>
            <a:off x="127000" y="-171548"/>
            <a:ext cx="10515600" cy="1325563"/>
          </a:xfrm>
        </p:spPr>
        <p:txBody>
          <a:bodyPr/>
          <a:lstStyle/>
          <a:p>
            <a:r>
              <a:rPr lang="en-US" dirty="0"/>
              <a:t>Some notes…</a:t>
            </a:r>
          </a:p>
        </p:txBody>
      </p:sp>
      <p:pic>
        <p:nvPicPr>
          <p:cNvPr id="7" name="Picture 6">
            <a:extLst>
              <a:ext uri="{FF2B5EF4-FFF2-40B4-BE49-F238E27FC236}">
                <a16:creationId xmlns:a16="http://schemas.microsoft.com/office/drawing/2014/main" id="{A430A287-305D-575C-554D-B93AEAD554EC}"/>
              </a:ext>
            </a:extLst>
          </p:cNvPr>
          <p:cNvPicPr>
            <a:picLocks noChangeAspect="1"/>
          </p:cNvPicPr>
          <p:nvPr/>
        </p:nvPicPr>
        <p:blipFill>
          <a:blip r:embed="rId2"/>
          <a:stretch>
            <a:fillRect/>
          </a:stretch>
        </p:blipFill>
        <p:spPr>
          <a:xfrm>
            <a:off x="0" y="3647654"/>
            <a:ext cx="5918200" cy="3140878"/>
          </a:xfrm>
          <a:prstGeom prst="rect">
            <a:avLst/>
          </a:prstGeom>
        </p:spPr>
      </p:pic>
      <p:pic>
        <p:nvPicPr>
          <p:cNvPr id="11" name="Picture 10">
            <a:extLst>
              <a:ext uri="{FF2B5EF4-FFF2-40B4-BE49-F238E27FC236}">
                <a16:creationId xmlns:a16="http://schemas.microsoft.com/office/drawing/2014/main" id="{566CE488-9C9E-9E8A-41E9-FADF3663E0C5}"/>
              </a:ext>
            </a:extLst>
          </p:cNvPr>
          <p:cNvPicPr>
            <a:picLocks noChangeAspect="1"/>
          </p:cNvPicPr>
          <p:nvPr/>
        </p:nvPicPr>
        <p:blipFill>
          <a:blip r:embed="rId3"/>
          <a:stretch>
            <a:fillRect/>
          </a:stretch>
        </p:blipFill>
        <p:spPr>
          <a:xfrm>
            <a:off x="3893222" y="592665"/>
            <a:ext cx="8298779" cy="2971802"/>
          </a:xfrm>
          <a:prstGeom prst="rect">
            <a:avLst/>
          </a:prstGeom>
        </p:spPr>
      </p:pic>
    </p:spTree>
    <p:extLst>
      <p:ext uri="{BB962C8B-B14F-4D97-AF65-F5344CB8AC3E}">
        <p14:creationId xmlns:p14="http://schemas.microsoft.com/office/powerpoint/2010/main" val="374200205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87E9-1A2B-E074-95D6-F62A25193F40}"/>
              </a:ext>
            </a:extLst>
          </p:cNvPr>
          <p:cNvSpPr>
            <a:spLocks noGrp="1"/>
          </p:cNvSpPr>
          <p:nvPr>
            <p:ph type="ctrTitle"/>
          </p:nvPr>
        </p:nvSpPr>
        <p:spPr>
          <a:xfrm>
            <a:off x="778933" y="1130829"/>
            <a:ext cx="9144000" cy="2387600"/>
          </a:xfrm>
        </p:spPr>
        <p:txBody>
          <a:bodyPr/>
          <a:lstStyle/>
          <a:p>
            <a:r>
              <a:rPr lang="en-US" dirty="0"/>
              <a:t>3) Polynomial regression</a:t>
            </a:r>
          </a:p>
        </p:txBody>
      </p:sp>
      <p:pic>
        <p:nvPicPr>
          <p:cNvPr id="5" name="Picture 4">
            <a:extLst>
              <a:ext uri="{FF2B5EF4-FFF2-40B4-BE49-F238E27FC236}">
                <a16:creationId xmlns:a16="http://schemas.microsoft.com/office/drawing/2014/main" id="{BB3A8AE4-6227-8563-50B1-C4C10FA18403}"/>
              </a:ext>
            </a:extLst>
          </p:cNvPr>
          <p:cNvPicPr>
            <a:picLocks noChangeAspect="1"/>
          </p:cNvPicPr>
          <p:nvPr/>
        </p:nvPicPr>
        <p:blipFill>
          <a:blip r:embed="rId2"/>
          <a:stretch>
            <a:fillRect/>
          </a:stretch>
        </p:blipFill>
        <p:spPr>
          <a:xfrm>
            <a:off x="9230488" y="2105332"/>
            <a:ext cx="2961512" cy="2221134"/>
          </a:xfrm>
          <a:prstGeom prst="rect">
            <a:avLst/>
          </a:prstGeom>
        </p:spPr>
      </p:pic>
    </p:spTree>
    <p:extLst>
      <p:ext uri="{BB962C8B-B14F-4D97-AF65-F5344CB8AC3E}">
        <p14:creationId xmlns:p14="http://schemas.microsoft.com/office/powerpoint/2010/main" val="1182311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4FD4AF0-7E99-3920-1664-54551056F8B6}"/>
              </a:ext>
            </a:extLst>
          </p:cNvPr>
          <p:cNvPicPr>
            <a:picLocks noChangeAspect="1"/>
          </p:cNvPicPr>
          <p:nvPr/>
        </p:nvPicPr>
        <p:blipFill>
          <a:blip r:embed="rId2"/>
          <a:stretch>
            <a:fillRect/>
          </a:stretch>
        </p:blipFill>
        <p:spPr>
          <a:xfrm>
            <a:off x="44521" y="1322308"/>
            <a:ext cx="6174769" cy="2798559"/>
          </a:xfrm>
          <a:prstGeom prst="rect">
            <a:avLst/>
          </a:prstGeom>
        </p:spPr>
      </p:pic>
      <p:pic>
        <p:nvPicPr>
          <p:cNvPr id="9" name="Picture 8">
            <a:extLst>
              <a:ext uri="{FF2B5EF4-FFF2-40B4-BE49-F238E27FC236}">
                <a16:creationId xmlns:a16="http://schemas.microsoft.com/office/drawing/2014/main" id="{93510DF8-7CDC-EF7C-D6D1-32F0ABE807D4}"/>
              </a:ext>
            </a:extLst>
          </p:cNvPr>
          <p:cNvPicPr>
            <a:picLocks noChangeAspect="1"/>
          </p:cNvPicPr>
          <p:nvPr/>
        </p:nvPicPr>
        <p:blipFill>
          <a:blip r:embed="rId3"/>
          <a:stretch>
            <a:fillRect/>
          </a:stretch>
        </p:blipFill>
        <p:spPr>
          <a:xfrm>
            <a:off x="3131905" y="4309870"/>
            <a:ext cx="5912778" cy="2417134"/>
          </a:xfrm>
          <a:prstGeom prst="rect">
            <a:avLst/>
          </a:prstGeom>
        </p:spPr>
      </p:pic>
      <p:sp>
        <p:nvSpPr>
          <p:cNvPr id="11" name="TextBox 10">
            <a:extLst>
              <a:ext uri="{FF2B5EF4-FFF2-40B4-BE49-F238E27FC236}">
                <a16:creationId xmlns:a16="http://schemas.microsoft.com/office/drawing/2014/main" id="{78BE8F00-0824-07A6-901F-CAA96B979BCC}"/>
              </a:ext>
            </a:extLst>
          </p:cNvPr>
          <p:cNvSpPr txBox="1"/>
          <p:nvPr/>
        </p:nvSpPr>
        <p:spPr>
          <a:xfrm>
            <a:off x="44521" y="130996"/>
            <a:ext cx="12102957" cy="923330"/>
          </a:xfrm>
          <a:prstGeom prst="rect">
            <a:avLst/>
          </a:prstGeom>
          <a:noFill/>
        </p:spPr>
        <p:txBody>
          <a:bodyPr wrap="square">
            <a:spAutoFit/>
          </a:bodyPr>
          <a:lstStyle/>
          <a:p>
            <a:pPr marL="285750" indent="-285750">
              <a:buFont typeface="Arial" panose="020B0604020202020204" pitchFamily="34" charset="0"/>
              <a:buChar char="•"/>
            </a:pPr>
            <a:r>
              <a:rPr lang="en-US" dirty="0"/>
              <a:t>Most ML courses begin with </a:t>
            </a:r>
            <a:r>
              <a:rPr lang="en-US" b="1" dirty="0"/>
              <a:t>linear regression</a:t>
            </a:r>
            <a:r>
              <a:rPr lang="en-US" dirty="0"/>
              <a:t>, as it introduces the essential concepts of learning from data.</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Linear regression = </a:t>
            </a:r>
            <a:r>
              <a:rPr lang="en-US" b="1" dirty="0"/>
              <a:t>the “hello world” of ML</a:t>
            </a:r>
            <a:endParaRPr lang="ro-RO" b="1" dirty="0"/>
          </a:p>
        </p:txBody>
      </p:sp>
      <mc:AlternateContent xmlns:mc="http://schemas.openxmlformats.org/markup-compatibility/2006" xmlns:p14="http://schemas.microsoft.com/office/powerpoint/2010/main">
        <mc:Choice Requires="p14">
          <p:contentPart p14:bwMode="auto" r:id="rId4">
            <p14:nvContentPartPr>
              <p14:cNvPr id="15" name="Ink 14">
                <a:extLst>
                  <a:ext uri="{FF2B5EF4-FFF2-40B4-BE49-F238E27FC236}">
                    <a16:creationId xmlns:a16="http://schemas.microsoft.com/office/drawing/2014/main" id="{79B6CCB2-57D7-2ACE-EEA4-2BA93FD21D44}"/>
                  </a:ext>
                </a:extLst>
              </p14:cNvPr>
              <p14:cNvContentPartPr/>
              <p14:nvPr/>
            </p14:nvContentPartPr>
            <p14:xfrm>
              <a:off x="585619" y="3409944"/>
              <a:ext cx="1190880" cy="42840"/>
            </p14:xfrm>
          </p:contentPart>
        </mc:Choice>
        <mc:Fallback xmlns="">
          <p:pic>
            <p:nvPicPr>
              <p:cNvPr id="15" name="Ink 14">
                <a:extLst>
                  <a:ext uri="{FF2B5EF4-FFF2-40B4-BE49-F238E27FC236}">
                    <a16:creationId xmlns:a16="http://schemas.microsoft.com/office/drawing/2014/main" id="{79B6CCB2-57D7-2ACE-EEA4-2BA93FD21D44}"/>
                  </a:ext>
                </a:extLst>
              </p:cNvPr>
              <p:cNvPicPr/>
              <p:nvPr/>
            </p:nvPicPr>
            <p:blipFill>
              <a:blip r:embed="rId5"/>
              <a:stretch>
                <a:fillRect/>
              </a:stretch>
            </p:blipFill>
            <p:spPr>
              <a:xfrm>
                <a:off x="531619" y="3301944"/>
                <a:ext cx="1298520" cy="2584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7" name="Ink 16">
                <a:extLst>
                  <a:ext uri="{FF2B5EF4-FFF2-40B4-BE49-F238E27FC236}">
                    <a16:creationId xmlns:a16="http://schemas.microsoft.com/office/drawing/2014/main" id="{EB213F94-3AE8-72BB-C3F6-87EBF4067734}"/>
                  </a:ext>
                </a:extLst>
              </p14:cNvPr>
              <p14:cNvContentPartPr/>
              <p14:nvPr/>
            </p14:nvContentPartPr>
            <p14:xfrm>
              <a:off x="4437979" y="5033184"/>
              <a:ext cx="1007280" cy="42120"/>
            </p14:xfrm>
          </p:contentPart>
        </mc:Choice>
        <mc:Fallback xmlns="">
          <p:pic>
            <p:nvPicPr>
              <p:cNvPr id="17" name="Ink 16">
                <a:extLst>
                  <a:ext uri="{FF2B5EF4-FFF2-40B4-BE49-F238E27FC236}">
                    <a16:creationId xmlns:a16="http://schemas.microsoft.com/office/drawing/2014/main" id="{EB213F94-3AE8-72BB-C3F6-87EBF4067734}"/>
                  </a:ext>
                </a:extLst>
              </p:cNvPr>
              <p:cNvPicPr/>
              <p:nvPr/>
            </p:nvPicPr>
            <p:blipFill>
              <a:blip r:embed="rId7"/>
              <a:stretch>
                <a:fillRect/>
              </a:stretch>
            </p:blipFill>
            <p:spPr>
              <a:xfrm>
                <a:off x="4384339" y="4925544"/>
                <a:ext cx="1114920" cy="257760"/>
              </a:xfrm>
              <a:prstGeom prst="rect">
                <a:avLst/>
              </a:prstGeom>
            </p:spPr>
          </p:pic>
        </mc:Fallback>
      </mc:AlternateContent>
      <p:pic>
        <p:nvPicPr>
          <p:cNvPr id="19" name="Picture 18">
            <a:extLst>
              <a:ext uri="{FF2B5EF4-FFF2-40B4-BE49-F238E27FC236}">
                <a16:creationId xmlns:a16="http://schemas.microsoft.com/office/drawing/2014/main" id="{CFE289A6-AC28-F67B-51D8-45D448A47950}"/>
              </a:ext>
            </a:extLst>
          </p:cNvPr>
          <p:cNvPicPr>
            <a:picLocks noChangeAspect="1"/>
          </p:cNvPicPr>
          <p:nvPr/>
        </p:nvPicPr>
        <p:blipFill>
          <a:blip r:embed="rId8"/>
          <a:stretch>
            <a:fillRect/>
          </a:stretch>
        </p:blipFill>
        <p:spPr>
          <a:xfrm>
            <a:off x="6431622" y="1322308"/>
            <a:ext cx="5507204" cy="2798559"/>
          </a:xfrm>
          <a:prstGeom prst="rect">
            <a:avLst/>
          </a:prstGeom>
        </p:spPr>
      </p:pic>
      <mc:AlternateContent xmlns:mc="http://schemas.openxmlformats.org/markup-compatibility/2006" xmlns:p14="http://schemas.microsoft.com/office/powerpoint/2010/main">
        <mc:Choice Requires="p14">
          <p:contentPart p14:bwMode="auto" r:id="rId9">
            <p14:nvContentPartPr>
              <p14:cNvPr id="21" name="Ink 20">
                <a:extLst>
                  <a:ext uri="{FF2B5EF4-FFF2-40B4-BE49-F238E27FC236}">
                    <a16:creationId xmlns:a16="http://schemas.microsoft.com/office/drawing/2014/main" id="{07D2ECC0-498E-16ED-C558-EB1578BA1C9E}"/>
                  </a:ext>
                </a:extLst>
              </p14:cNvPr>
              <p14:cNvContentPartPr/>
              <p14:nvPr/>
            </p14:nvContentPartPr>
            <p14:xfrm>
              <a:off x="8199487" y="4067873"/>
              <a:ext cx="525240" cy="360"/>
            </p14:xfrm>
          </p:contentPart>
        </mc:Choice>
        <mc:Fallback xmlns="">
          <p:pic>
            <p:nvPicPr>
              <p:cNvPr id="21" name="Ink 20">
                <a:extLst>
                  <a:ext uri="{FF2B5EF4-FFF2-40B4-BE49-F238E27FC236}">
                    <a16:creationId xmlns:a16="http://schemas.microsoft.com/office/drawing/2014/main" id="{07D2ECC0-498E-16ED-C558-EB1578BA1C9E}"/>
                  </a:ext>
                </a:extLst>
              </p:cNvPr>
              <p:cNvPicPr/>
              <p:nvPr/>
            </p:nvPicPr>
            <p:blipFill>
              <a:blip r:embed="rId10"/>
              <a:stretch>
                <a:fillRect/>
              </a:stretch>
            </p:blipFill>
            <p:spPr>
              <a:xfrm>
                <a:off x="8145847" y="3960233"/>
                <a:ext cx="632880" cy="216000"/>
              </a:xfrm>
              <a:prstGeom prst="rect">
                <a:avLst/>
              </a:prstGeom>
            </p:spPr>
          </p:pic>
        </mc:Fallback>
      </mc:AlternateContent>
      <p:pic>
        <p:nvPicPr>
          <p:cNvPr id="23" name="Picture 22">
            <a:extLst>
              <a:ext uri="{FF2B5EF4-FFF2-40B4-BE49-F238E27FC236}">
                <a16:creationId xmlns:a16="http://schemas.microsoft.com/office/drawing/2014/main" id="{85D96F5B-DBD1-E6C2-87AC-428DDCB6D89C}"/>
              </a:ext>
            </a:extLst>
          </p:cNvPr>
          <p:cNvPicPr>
            <a:picLocks noChangeAspect="1"/>
          </p:cNvPicPr>
          <p:nvPr/>
        </p:nvPicPr>
        <p:blipFill>
          <a:blip r:embed="rId11"/>
          <a:stretch>
            <a:fillRect/>
          </a:stretch>
        </p:blipFill>
        <p:spPr>
          <a:xfrm>
            <a:off x="253174" y="1528464"/>
            <a:ext cx="974769" cy="162462"/>
          </a:xfrm>
          <a:prstGeom prst="rect">
            <a:avLst/>
          </a:prstGeom>
        </p:spPr>
      </p:pic>
      <p:pic>
        <p:nvPicPr>
          <p:cNvPr id="24" name="Picture 23">
            <a:extLst>
              <a:ext uri="{FF2B5EF4-FFF2-40B4-BE49-F238E27FC236}">
                <a16:creationId xmlns:a16="http://schemas.microsoft.com/office/drawing/2014/main" id="{481F63C8-76B3-03EC-B771-416942AEFFD3}"/>
              </a:ext>
            </a:extLst>
          </p:cNvPr>
          <p:cNvPicPr>
            <a:picLocks noChangeAspect="1"/>
          </p:cNvPicPr>
          <p:nvPr/>
        </p:nvPicPr>
        <p:blipFill>
          <a:blip r:embed="rId11"/>
          <a:stretch>
            <a:fillRect/>
          </a:stretch>
        </p:blipFill>
        <p:spPr>
          <a:xfrm>
            <a:off x="1181059" y="1528464"/>
            <a:ext cx="974769" cy="162462"/>
          </a:xfrm>
          <a:prstGeom prst="rect">
            <a:avLst/>
          </a:prstGeom>
        </p:spPr>
      </p:pic>
      <p:pic>
        <p:nvPicPr>
          <p:cNvPr id="25" name="Picture 24">
            <a:extLst>
              <a:ext uri="{FF2B5EF4-FFF2-40B4-BE49-F238E27FC236}">
                <a16:creationId xmlns:a16="http://schemas.microsoft.com/office/drawing/2014/main" id="{6C6F4915-E195-A60B-B320-36777D52F2BA}"/>
              </a:ext>
            </a:extLst>
          </p:cNvPr>
          <p:cNvPicPr>
            <a:picLocks noChangeAspect="1"/>
          </p:cNvPicPr>
          <p:nvPr/>
        </p:nvPicPr>
        <p:blipFill>
          <a:blip r:embed="rId11"/>
          <a:stretch>
            <a:fillRect/>
          </a:stretch>
        </p:blipFill>
        <p:spPr>
          <a:xfrm>
            <a:off x="1974024" y="1528464"/>
            <a:ext cx="974769" cy="162462"/>
          </a:xfrm>
          <a:prstGeom prst="rect">
            <a:avLst/>
          </a:prstGeom>
        </p:spPr>
      </p:pic>
      <p:pic>
        <p:nvPicPr>
          <p:cNvPr id="26" name="Picture 25">
            <a:extLst>
              <a:ext uri="{FF2B5EF4-FFF2-40B4-BE49-F238E27FC236}">
                <a16:creationId xmlns:a16="http://schemas.microsoft.com/office/drawing/2014/main" id="{599BC974-F03A-D08A-08C7-82C04F94F14D}"/>
              </a:ext>
            </a:extLst>
          </p:cNvPr>
          <p:cNvPicPr>
            <a:picLocks noChangeAspect="1"/>
          </p:cNvPicPr>
          <p:nvPr/>
        </p:nvPicPr>
        <p:blipFill>
          <a:blip r:embed="rId11"/>
          <a:stretch>
            <a:fillRect/>
          </a:stretch>
        </p:blipFill>
        <p:spPr>
          <a:xfrm>
            <a:off x="2673740" y="1528464"/>
            <a:ext cx="974769" cy="162462"/>
          </a:xfrm>
          <a:prstGeom prst="rect">
            <a:avLst/>
          </a:prstGeom>
        </p:spPr>
      </p:pic>
      <p:pic>
        <p:nvPicPr>
          <p:cNvPr id="27" name="Picture 26">
            <a:extLst>
              <a:ext uri="{FF2B5EF4-FFF2-40B4-BE49-F238E27FC236}">
                <a16:creationId xmlns:a16="http://schemas.microsoft.com/office/drawing/2014/main" id="{4DEEE786-55D2-23C7-2944-2A7850D8FA39}"/>
              </a:ext>
            </a:extLst>
          </p:cNvPr>
          <p:cNvPicPr>
            <a:picLocks noChangeAspect="1"/>
          </p:cNvPicPr>
          <p:nvPr/>
        </p:nvPicPr>
        <p:blipFill>
          <a:blip r:embed="rId11"/>
          <a:stretch>
            <a:fillRect/>
          </a:stretch>
        </p:blipFill>
        <p:spPr>
          <a:xfrm>
            <a:off x="6659790" y="1528464"/>
            <a:ext cx="974769" cy="162462"/>
          </a:xfrm>
          <a:prstGeom prst="rect">
            <a:avLst/>
          </a:prstGeom>
        </p:spPr>
      </p:pic>
      <p:pic>
        <p:nvPicPr>
          <p:cNvPr id="28" name="Picture 27">
            <a:extLst>
              <a:ext uri="{FF2B5EF4-FFF2-40B4-BE49-F238E27FC236}">
                <a16:creationId xmlns:a16="http://schemas.microsoft.com/office/drawing/2014/main" id="{6388CC77-620A-5FF8-C189-2E7B545CFAEF}"/>
              </a:ext>
            </a:extLst>
          </p:cNvPr>
          <p:cNvPicPr>
            <a:picLocks noChangeAspect="1"/>
          </p:cNvPicPr>
          <p:nvPr/>
        </p:nvPicPr>
        <p:blipFill>
          <a:blip r:embed="rId11"/>
          <a:stretch>
            <a:fillRect/>
          </a:stretch>
        </p:blipFill>
        <p:spPr>
          <a:xfrm>
            <a:off x="7359506" y="1528464"/>
            <a:ext cx="974769" cy="162462"/>
          </a:xfrm>
          <a:prstGeom prst="rect">
            <a:avLst/>
          </a:prstGeom>
        </p:spPr>
      </p:pic>
      <p:pic>
        <p:nvPicPr>
          <p:cNvPr id="29" name="Picture 28">
            <a:extLst>
              <a:ext uri="{FF2B5EF4-FFF2-40B4-BE49-F238E27FC236}">
                <a16:creationId xmlns:a16="http://schemas.microsoft.com/office/drawing/2014/main" id="{F1578491-BFD4-FC1C-E6A0-4042D4506319}"/>
              </a:ext>
            </a:extLst>
          </p:cNvPr>
          <p:cNvPicPr>
            <a:picLocks noChangeAspect="1"/>
          </p:cNvPicPr>
          <p:nvPr/>
        </p:nvPicPr>
        <p:blipFill>
          <a:blip r:embed="rId11"/>
          <a:stretch>
            <a:fillRect/>
          </a:stretch>
        </p:blipFill>
        <p:spPr>
          <a:xfrm>
            <a:off x="8082573" y="1554781"/>
            <a:ext cx="974769" cy="162462"/>
          </a:xfrm>
          <a:prstGeom prst="rect">
            <a:avLst/>
          </a:prstGeom>
        </p:spPr>
      </p:pic>
      <p:pic>
        <p:nvPicPr>
          <p:cNvPr id="30" name="Picture 29">
            <a:extLst>
              <a:ext uri="{FF2B5EF4-FFF2-40B4-BE49-F238E27FC236}">
                <a16:creationId xmlns:a16="http://schemas.microsoft.com/office/drawing/2014/main" id="{D5795DA2-3776-7F18-ADFA-92ED5D7A06C7}"/>
              </a:ext>
            </a:extLst>
          </p:cNvPr>
          <p:cNvPicPr>
            <a:picLocks noChangeAspect="1"/>
          </p:cNvPicPr>
          <p:nvPr/>
        </p:nvPicPr>
        <p:blipFill>
          <a:blip r:embed="rId11"/>
          <a:stretch>
            <a:fillRect/>
          </a:stretch>
        </p:blipFill>
        <p:spPr>
          <a:xfrm>
            <a:off x="8724727" y="1545394"/>
            <a:ext cx="974769" cy="162462"/>
          </a:xfrm>
          <a:prstGeom prst="rect">
            <a:avLst/>
          </a:prstGeom>
        </p:spPr>
      </p:pic>
      <p:pic>
        <p:nvPicPr>
          <p:cNvPr id="31" name="Picture 30">
            <a:extLst>
              <a:ext uri="{FF2B5EF4-FFF2-40B4-BE49-F238E27FC236}">
                <a16:creationId xmlns:a16="http://schemas.microsoft.com/office/drawing/2014/main" id="{BB6A15D1-5DF1-4CAE-F2F5-888E121AADD7}"/>
              </a:ext>
            </a:extLst>
          </p:cNvPr>
          <p:cNvPicPr>
            <a:picLocks noChangeAspect="1"/>
          </p:cNvPicPr>
          <p:nvPr/>
        </p:nvPicPr>
        <p:blipFill>
          <a:blip r:embed="rId11"/>
          <a:stretch>
            <a:fillRect/>
          </a:stretch>
        </p:blipFill>
        <p:spPr>
          <a:xfrm>
            <a:off x="8937059" y="1545394"/>
            <a:ext cx="974769" cy="162462"/>
          </a:xfrm>
          <a:prstGeom prst="rect">
            <a:avLst/>
          </a:prstGeom>
        </p:spPr>
      </p:pic>
      <p:pic>
        <p:nvPicPr>
          <p:cNvPr id="32" name="Picture 31">
            <a:extLst>
              <a:ext uri="{FF2B5EF4-FFF2-40B4-BE49-F238E27FC236}">
                <a16:creationId xmlns:a16="http://schemas.microsoft.com/office/drawing/2014/main" id="{88105B72-250A-401F-0975-7F9B82982429}"/>
              </a:ext>
            </a:extLst>
          </p:cNvPr>
          <p:cNvPicPr>
            <a:picLocks noChangeAspect="1"/>
          </p:cNvPicPr>
          <p:nvPr/>
        </p:nvPicPr>
        <p:blipFill>
          <a:blip r:embed="rId11"/>
          <a:stretch>
            <a:fillRect/>
          </a:stretch>
        </p:blipFill>
        <p:spPr>
          <a:xfrm>
            <a:off x="3307524" y="4474864"/>
            <a:ext cx="974769" cy="162462"/>
          </a:xfrm>
          <a:prstGeom prst="rect">
            <a:avLst/>
          </a:prstGeom>
        </p:spPr>
      </p:pic>
      <p:pic>
        <p:nvPicPr>
          <p:cNvPr id="33" name="Picture 32">
            <a:extLst>
              <a:ext uri="{FF2B5EF4-FFF2-40B4-BE49-F238E27FC236}">
                <a16:creationId xmlns:a16="http://schemas.microsoft.com/office/drawing/2014/main" id="{2B67DAB9-AC39-DF57-3556-E74815BAD96A}"/>
              </a:ext>
            </a:extLst>
          </p:cNvPr>
          <p:cNvPicPr>
            <a:picLocks noChangeAspect="1"/>
          </p:cNvPicPr>
          <p:nvPr/>
        </p:nvPicPr>
        <p:blipFill>
          <a:blip r:embed="rId11"/>
          <a:stretch>
            <a:fillRect/>
          </a:stretch>
        </p:blipFill>
        <p:spPr>
          <a:xfrm>
            <a:off x="4214377" y="4474864"/>
            <a:ext cx="974769" cy="162462"/>
          </a:xfrm>
          <a:prstGeom prst="rect">
            <a:avLst/>
          </a:prstGeom>
        </p:spPr>
      </p:pic>
      <p:pic>
        <p:nvPicPr>
          <p:cNvPr id="34" name="Picture 33">
            <a:extLst>
              <a:ext uri="{FF2B5EF4-FFF2-40B4-BE49-F238E27FC236}">
                <a16:creationId xmlns:a16="http://schemas.microsoft.com/office/drawing/2014/main" id="{48AA388A-15B6-A21E-79F2-57239C7C26F8}"/>
              </a:ext>
            </a:extLst>
          </p:cNvPr>
          <p:cNvPicPr>
            <a:picLocks noChangeAspect="1"/>
          </p:cNvPicPr>
          <p:nvPr/>
        </p:nvPicPr>
        <p:blipFill>
          <a:blip r:embed="rId11"/>
          <a:stretch>
            <a:fillRect/>
          </a:stretch>
        </p:blipFill>
        <p:spPr>
          <a:xfrm>
            <a:off x="5121230" y="4474864"/>
            <a:ext cx="974769" cy="162462"/>
          </a:xfrm>
          <a:prstGeom prst="rect">
            <a:avLst/>
          </a:prstGeom>
        </p:spPr>
      </p:pic>
      <p:pic>
        <p:nvPicPr>
          <p:cNvPr id="37" name="Picture 36">
            <a:extLst>
              <a:ext uri="{FF2B5EF4-FFF2-40B4-BE49-F238E27FC236}">
                <a16:creationId xmlns:a16="http://schemas.microsoft.com/office/drawing/2014/main" id="{53239A37-1FDD-0873-BB6C-737477A89F29}"/>
              </a:ext>
            </a:extLst>
          </p:cNvPr>
          <p:cNvPicPr>
            <a:picLocks noChangeAspect="1"/>
          </p:cNvPicPr>
          <p:nvPr/>
        </p:nvPicPr>
        <p:blipFill>
          <a:blip r:embed="rId12"/>
          <a:stretch>
            <a:fillRect/>
          </a:stretch>
        </p:blipFill>
        <p:spPr>
          <a:xfrm>
            <a:off x="5399035" y="1383307"/>
            <a:ext cx="209579" cy="171474"/>
          </a:xfrm>
          <a:prstGeom prst="rect">
            <a:avLst/>
          </a:prstGeom>
        </p:spPr>
      </p:pic>
      <p:pic>
        <p:nvPicPr>
          <p:cNvPr id="39" name="Picture 38">
            <a:extLst>
              <a:ext uri="{FF2B5EF4-FFF2-40B4-BE49-F238E27FC236}">
                <a16:creationId xmlns:a16="http://schemas.microsoft.com/office/drawing/2014/main" id="{CF831E3D-761E-D50F-654F-35188AC572BB}"/>
              </a:ext>
            </a:extLst>
          </p:cNvPr>
          <p:cNvPicPr>
            <a:picLocks noChangeAspect="1"/>
          </p:cNvPicPr>
          <p:nvPr/>
        </p:nvPicPr>
        <p:blipFill>
          <a:blip r:embed="rId12"/>
          <a:stretch>
            <a:fillRect/>
          </a:stretch>
        </p:blipFill>
        <p:spPr>
          <a:xfrm>
            <a:off x="7872994" y="4327023"/>
            <a:ext cx="209579" cy="171474"/>
          </a:xfrm>
          <a:prstGeom prst="rect">
            <a:avLst/>
          </a:prstGeom>
        </p:spPr>
      </p:pic>
    </p:spTree>
    <p:extLst>
      <p:ext uri="{BB962C8B-B14F-4D97-AF65-F5344CB8AC3E}">
        <p14:creationId xmlns:p14="http://schemas.microsoft.com/office/powerpoint/2010/main" val="25452100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3DFDFCF-1FD3-0DC6-4D59-05356EAE4DB6}"/>
              </a:ext>
            </a:extLst>
          </p:cNvPr>
          <p:cNvPicPr>
            <a:picLocks noChangeAspect="1"/>
          </p:cNvPicPr>
          <p:nvPr/>
        </p:nvPicPr>
        <p:blipFill>
          <a:blip r:embed="rId2"/>
          <a:stretch>
            <a:fillRect/>
          </a:stretch>
        </p:blipFill>
        <p:spPr>
          <a:xfrm>
            <a:off x="0" y="423835"/>
            <a:ext cx="9838267" cy="846375"/>
          </a:xfrm>
          <a:prstGeom prst="rect">
            <a:avLst/>
          </a:prstGeom>
        </p:spPr>
      </p:pic>
      <p:pic>
        <p:nvPicPr>
          <p:cNvPr id="7" name="Picture 6">
            <a:extLst>
              <a:ext uri="{FF2B5EF4-FFF2-40B4-BE49-F238E27FC236}">
                <a16:creationId xmlns:a16="http://schemas.microsoft.com/office/drawing/2014/main" id="{824BBFC8-7928-950E-60DB-12E080814597}"/>
              </a:ext>
            </a:extLst>
          </p:cNvPr>
          <p:cNvPicPr>
            <a:picLocks noChangeAspect="1"/>
          </p:cNvPicPr>
          <p:nvPr/>
        </p:nvPicPr>
        <p:blipFill>
          <a:blip r:embed="rId3"/>
          <a:stretch>
            <a:fillRect/>
          </a:stretch>
        </p:blipFill>
        <p:spPr>
          <a:xfrm>
            <a:off x="9167217" y="894423"/>
            <a:ext cx="1342100" cy="375787"/>
          </a:xfrm>
          <a:prstGeom prst="rect">
            <a:avLst/>
          </a:prstGeom>
        </p:spPr>
      </p:pic>
      <p:pic>
        <p:nvPicPr>
          <p:cNvPr id="9" name="Picture 8">
            <a:extLst>
              <a:ext uri="{FF2B5EF4-FFF2-40B4-BE49-F238E27FC236}">
                <a16:creationId xmlns:a16="http://schemas.microsoft.com/office/drawing/2014/main" id="{6EE4C9D8-9652-3995-39C5-3B4C776A6FB3}"/>
              </a:ext>
            </a:extLst>
          </p:cNvPr>
          <p:cNvPicPr>
            <a:picLocks noChangeAspect="1"/>
          </p:cNvPicPr>
          <p:nvPr/>
        </p:nvPicPr>
        <p:blipFill>
          <a:blip r:embed="rId4"/>
          <a:stretch>
            <a:fillRect/>
          </a:stretch>
        </p:blipFill>
        <p:spPr>
          <a:xfrm>
            <a:off x="4539684" y="1337734"/>
            <a:ext cx="2224648" cy="1905000"/>
          </a:xfrm>
          <a:prstGeom prst="rect">
            <a:avLst/>
          </a:prstGeom>
        </p:spPr>
      </p:pic>
      <p:pic>
        <p:nvPicPr>
          <p:cNvPr id="11" name="Picture 10">
            <a:extLst>
              <a:ext uri="{FF2B5EF4-FFF2-40B4-BE49-F238E27FC236}">
                <a16:creationId xmlns:a16="http://schemas.microsoft.com/office/drawing/2014/main" id="{3F2BAFC1-CE34-439C-D060-44DD28959869}"/>
              </a:ext>
            </a:extLst>
          </p:cNvPr>
          <p:cNvPicPr>
            <a:picLocks noChangeAspect="1"/>
          </p:cNvPicPr>
          <p:nvPr/>
        </p:nvPicPr>
        <p:blipFill>
          <a:blip r:embed="rId5"/>
          <a:stretch>
            <a:fillRect/>
          </a:stretch>
        </p:blipFill>
        <p:spPr>
          <a:xfrm>
            <a:off x="415394" y="3395133"/>
            <a:ext cx="7602011" cy="495369"/>
          </a:xfrm>
          <a:prstGeom prst="rect">
            <a:avLst/>
          </a:prstGeom>
        </p:spPr>
      </p:pic>
      <p:pic>
        <p:nvPicPr>
          <p:cNvPr id="13" name="Picture 12">
            <a:extLst>
              <a:ext uri="{FF2B5EF4-FFF2-40B4-BE49-F238E27FC236}">
                <a16:creationId xmlns:a16="http://schemas.microsoft.com/office/drawing/2014/main" id="{81064B5C-BBB8-AF04-C930-1478D22D6211}"/>
              </a:ext>
            </a:extLst>
          </p:cNvPr>
          <p:cNvPicPr>
            <a:picLocks noChangeAspect="1"/>
          </p:cNvPicPr>
          <p:nvPr/>
        </p:nvPicPr>
        <p:blipFill>
          <a:blip r:embed="rId6"/>
          <a:stretch>
            <a:fillRect/>
          </a:stretch>
        </p:blipFill>
        <p:spPr>
          <a:xfrm>
            <a:off x="181999" y="3454400"/>
            <a:ext cx="466790" cy="466790"/>
          </a:xfrm>
          <a:prstGeom prst="rect">
            <a:avLst/>
          </a:prstGeom>
        </p:spPr>
      </p:pic>
      <p:pic>
        <p:nvPicPr>
          <p:cNvPr id="15" name="Picture 14">
            <a:extLst>
              <a:ext uri="{FF2B5EF4-FFF2-40B4-BE49-F238E27FC236}">
                <a16:creationId xmlns:a16="http://schemas.microsoft.com/office/drawing/2014/main" id="{3F206E31-6C42-BEE5-7FB2-3EB82767B1AD}"/>
              </a:ext>
            </a:extLst>
          </p:cNvPr>
          <p:cNvPicPr>
            <a:picLocks noChangeAspect="1"/>
          </p:cNvPicPr>
          <p:nvPr/>
        </p:nvPicPr>
        <p:blipFill>
          <a:blip r:embed="rId7"/>
          <a:stretch>
            <a:fillRect/>
          </a:stretch>
        </p:blipFill>
        <p:spPr>
          <a:xfrm>
            <a:off x="6453151" y="4127047"/>
            <a:ext cx="3477721" cy="2481220"/>
          </a:xfrm>
          <a:prstGeom prst="rect">
            <a:avLst/>
          </a:prstGeom>
        </p:spPr>
      </p:pic>
      <p:pic>
        <p:nvPicPr>
          <p:cNvPr id="17" name="Picture 16">
            <a:extLst>
              <a:ext uri="{FF2B5EF4-FFF2-40B4-BE49-F238E27FC236}">
                <a16:creationId xmlns:a16="http://schemas.microsoft.com/office/drawing/2014/main" id="{C39A551A-8B77-A124-34A9-606F3DF9A263}"/>
              </a:ext>
            </a:extLst>
          </p:cNvPr>
          <p:cNvPicPr>
            <a:picLocks noChangeAspect="1"/>
          </p:cNvPicPr>
          <p:nvPr/>
        </p:nvPicPr>
        <p:blipFill>
          <a:blip r:embed="rId8"/>
          <a:stretch>
            <a:fillRect/>
          </a:stretch>
        </p:blipFill>
        <p:spPr>
          <a:xfrm>
            <a:off x="879037" y="4138284"/>
            <a:ext cx="3660647" cy="2458746"/>
          </a:xfrm>
          <a:prstGeom prst="rect">
            <a:avLst/>
          </a:prstGeom>
        </p:spPr>
      </p:pic>
      <p:sp>
        <p:nvSpPr>
          <p:cNvPr id="18" name="Arrow: Right 17">
            <a:extLst>
              <a:ext uri="{FF2B5EF4-FFF2-40B4-BE49-F238E27FC236}">
                <a16:creationId xmlns:a16="http://schemas.microsoft.com/office/drawing/2014/main" id="{860E3270-3460-F4BF-028D-389B63BCF3D7}"/>
              </a:ext>
            </a:extLst>
          </p:cNvPr>
          <p:cNvSpPr/>
          <p:nvPr/>
        </p:nvSpPr>
        <p:spPr>
          <a:xfrm>
            <a:off x="5007213" y="5035634"/>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80F86C14-515E-1FCA-6FE6-650ADB34744D}"/>
              </a:ext>
            </a:extLst>
          </p:cNvPr>
          <p:cNvGrpSpPr/>
          <p:nvPr/>
        </p:nvGrpSpPr>
        <p:grpSpPr>
          <a:xfrm>
            <a:off x="6400800" y="4012640"/>
            <a:ext cx="3615120" cy="93960"/>
            <a:chOff x="6400800" y="4012640"/>
            <a:chExt cx="3615120" cy="93960"/>
          </a:xfrm>
        </p:grpSpPr>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F08449C8-ED65-41F4-31A7-EC872F592C1D}"/>
                    </a:ext>
                  </a:extLst>
                </p14:cNvPr>
                <p14:cNvContentPartPr/>
                <p14:nvPr/>
              </p14:nvContentPartPr>
              <p14:xfrm>
                <a:off x="6400800" y="4029560"/>
                <a:ext cx="752400" cy="76680"/>
              </p14:xfrm>
            </p:contentPart>
          </mc:Choice>
          <mc:Fallback xmlns="">
            <p:pic>
              <p:nvPicPr>
                <p:cNvPr id="19" name="Ink 18">
                  <a:extLst>
                    <a:ext uri="{FF2B5EF4-FFF2-40B4-BE49-F238E27FC236}">
                      <a16:creationId xmlns:a16="http://schemas.microsoft.com/office/drawing/2014/main" id="{F08449C8-ED65-41F4-31A7-EC872F592C1D}"/>
                    </a:ext>
                  </a:extLst>
                </p:cNvPr>
                <p:cNvPicPr/>
                <p:nvPr/>
              </p:nvPicPr>
              <p:blipFill>
                <a:blip r:embed="rId10"/>
                <a:stretch>
                  <a:fillRect/>
                </a:stretch>
              </p:blipFill>
              <p:spPr>
                <a:xfrm>
                  <a:off x="6337800" y="3966920"/>
                  <a:ext cx="878040" cy="2023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0" name="Ink 19">
                  <a:extLst>
                    <a:ext uri="{FF2B5EF4-FFF2-40B4-BE49-F238E27FC236}">
                      <a16:creationId xmlns:a16="http://schemas.microsoft.com/office/drawing/2014/main" id="{DDE2956B-896D-C793-617A-FF9CD7FF153D}"/>
                    </a:ext>
                  </a:extLst>
                </p14:cNvPr>
                <p14:cNvContentPartPr/>
                <p14:nvPr/>
              </p14:nvContentPartPr>
              <p14:xfrm>
                <a:off x="6671520" y="4012640"/>
                <a:ext cx="1127520" cy="51840"/>
              </p14:xfrm>
            </p:contentPart>
          </mc:Choice>
          <mc:Fallback xmlns="">
            <p:pic>
              <p:nvPicPr>
                <p:cNvPr id="20" name="Ink 19">
                  <a:extLst>
                    <a:ext uri="{FF2B5EF4-FFF2-40B4-BE49-F238E27FC236}">
                      <a16:creationId xmlns:a16="http://schemas.microsoft.com/office/drawing/2014/main" id="{DDE2956B-896D-C793-617A-FF9CD7FF153D}"/>
                    </a:ext>
                  </a:extLst>
                </p:cNvPr>
                <p:cNvPicPr/>
                <p:nvPr/>
              </p:nvPicPr>
              <p:blipFill>
                <a:blip r:embed="rId12"/>
                <a:stretch>
                  <a:fillRect/>
                </a:stretch>
              </p:blipFill>
              <p:spPr>
                <a:xfrm>
                  <a:off x="6608520" y="3950000"/>
                  <a:ext cx="1253160" cy="1774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3" name="Ink 22">
                  <a:extLst>
                    <a:ext uri="{FF2B5EF4-FFF2-40B4-BE49-F238E27FC236}">
                      <a16:creationId xmlns:a16="http://schemas.microsoft.com/office/drawing/2014/main" id="{74B0C53C-0452-8238-0EFE-7160740FB9B1}"/>
                    </a:ext>
                  </a:extLst>
                </p14:cNvPr>
                <p14:cNvContentPartPr/>
                <p14:nvPr/>
              </p14:nvContentPartPr>
              <p14:xfrm>
                <a:off x="7031160" y="4106240"/>
                <a:ext cx="2984760" cy="360"/>
              </p14:xfrm>
            </p:contentPart>
          </mc:Choice>
          <mc:Fallback xmlns="">
            <p:pic>
              <p:nvPicPr>
                <p:cNvPr id="23" name="Ink 22">
                  <a:extLst>
                    <a:ext uri="{FF2B5EF4-FFF2-40B4-BE49-F238E27FC236}">
                      <a16:creationId xmlns:a16="http://schemas.microsoft.com/office/drawing/2014/main" id="{74B0C53C-0452-8238-0EFE-7160740FB9B1}"/>
                    </a:ext>
                  </a:extLst>
                </p:cNvPr>
                <p:cNvPicPr/>
                <p:nvPr/>
              </p:nvPicPr>
              <p:blipFill>
                <a:blip r:embed="rId14"/>
                <a:stretch>
                  <a:fillRect/>
                </a:stretch>
              </p:blipFill>
              <p:spPr>
                <a:xfrm>
                  <a:off x="6968520" y="4043240"/>
                  <a:ext cx="3110400" cy="126000"/>
                </a:xfrm>
                <a:prstGeom prst="rect">
                  <a:avLst/>
                </a:prstGeom>
              </p:spPr>
            </p:pic>
          </mc:Fallback>
        </mc:AlternateContent>
      </p:grpSp>
      <p:grpSp>
        <p:nvGrpSpPr>
          <p:cNvPr id="8" name="Group 7">
            <a:extLst>
              <a:ext uri="{FF2B5EF4-FFF2-40B4-BE49-F238E27FC236}">
                <a16:creationId xmlns:a16="http://schemas.microsoft.com/office/drawing/2014/main" id="{6A919AD6-DFC4-BF38-9080-058D6ECE79BA}"/>
              </a:ext>
            </a:extLst>
          </p:cNvPr>
          <p:cNvGrpSpPr/>
          <p:nvPr/>
        </p:nvGrpSpPr>
        <p:grpSpPr>
          <a:xfrm>
            <a:off x="6842779" y="4047864"/>
            <a:ext cx="102600" cy="72360"/>
            <a:chOff x="6842779" y="4047864"/>
            <a:chExt cx="102600" cy="72360"/>
          </a:xfrm>
        </p:grpSpPr>
        <mc:AlternateContent xmlns:mc="http://schemas.openxmlformats.org/markup-compatibility/2006" xmlns:p14="http://schemas.microsoft.com/office/powerpoint/2010/main">
          <mc:Choice Requires="p14">
            <p:contentPart p14:bwMode="auto" r:id="rId15">
              <p14:nvContentPartPr>
                <p14:cNvPr id="2" name="Ink 1">
                  <a:extLst>
                    <a:ext uri="{FF2B5EF4-FFF2-40B4-BE49-F238E27FC236}">
                      <a16:creationId xmlns:a16="http://schemas.microsoft.com/office/drawing/2014/main" id="{2AA15835-6D9D-CDA0-9B9F-22390FC355C5}"/>
                    </a:ext>
                  </a:extLst>
                </p14:cNvPr>
                <p14:cNvContentPartPr/>
                <p14:nvPr/>
              </p14:nvContentPartPr>
              <p14:xfrm>
                <a:off x="6842779" y="4068744"/>
                <a:ext cx="360" cy="360"/>
              </p14:xfrm>
            </p:contentPart>
          </mc:Choice>
          <mc:Fallback xmlns="">
            <p:pic>
              <p:nvPicPr>
                <p:cNvPr id="2" name="Ink 1">
                  <a:extLst>
                    <a:ext uri="{FF2B5EF4-FFF2-40B4-BE49-F238E27FC236}">
                      <a16:creationId xmlns:a16="http://schemas.microsoft.com/office/drawing/2014/main" id="{2AA15835-6D9D-CDA0-9B9F-22390FC355C5}"/>
                    </a:ext>
                  </a:extLst>
                </p:cNvPr>
                <p:cNvPicPr/>
                <p:nvPr/>
              </p:nvPicPr>
              <p:blipFill>
                <a:blip r:embed="rId16"/>
                <a:stretch>
                  <a:fillRect/>
                </a:stretch>
              </p:blipFill>
              <p:spPr>
                <a:xfrm>
                  <a:off x="6779779" y="4005744"/>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 name="Ink 2">
                  <a:extLst>
                    <a:ext uri="{FF2B5EF4-FFF2-40B4-BE49-F238E27FC236}">
                      <a16:creationId xmlns:a16="http://schemas.microsoft.com/office/drawing/2014/main" id="{8E3363B8-A76E-57C0-767E-BCCA28BE211D}"/>
                    </a:ext>
                  </a:extLst>
                </p14:cNvPr>
                <p14:cNvContentPartPr/>
                <p14:nvPr/>
              </p14:nvContentPartPr>
              <p14:xfrm>
                <a:off x="6945019" y="4047864"/>
                <a:ext cx="360" cy="360"/>
              </p14:xfrm>
            </p:contentPart>
          </mc:Choice>
          <mc:Fallback xmlns="">
            <p:pic>
              <p:nvPicPr>
                <p:cNvPr id="3" name="Ink 2">
                  <a:extLst>
                    <a:ext uri="{FF2B5EF4-FFF2-40B4-BE49-F238E27FC236}">
                      <a16:creationId xmlns:a16="http://schemas.microsoft.com/office/drawing/2014/main" id="{8E3363B8-A76E-57C0-767E-BCCA28BE211D}"/>
                    </a:ext>
                  </a:extLst>
                </p:cNvPr>
                <p:cNvPicPr/>
                <p:nvPr/>
              </p:nvPicPr>
              <p:blipFill>
                <a:blip r:embed="rId16"/>
                <a:stretch>
                  <a:fillRect/>
                </a:stretch>
              </p:blipFill>
              <p:spPr>
                <a:xfrm>
                  <a:off x="6882379" y="3984864"/>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6" name="Ink 5">
                  <a:extLst>
                    <a:ext uri="{FF2B5EF4-FFF2-40B4-BE49-F238E27FC236}">
                      <a16:creationId xmlns:a16="http://schemas.microsoft.com/office/drawing/2014/main" id="{A3085B2F-DE97-3537-51D8-E62BBA390B86}"/>
                    </a:ext>
                  </a:extLst>
                </p14:cNvPr>
                <p14:cNvContentPartPr/>
                <p14:nvPr/>
              </p14:nvContentPartPr>
              <p14:xfrm>
                <a:off x="6914419" y="4118064"/>
                <a:ext cx="360" cy="2160"/>
              </p14:xfrm>
            </p:contentPart>
          </mc:Choice>
          <mc:Fallback xmlns="">
            <p:pic>
              <p:nvPicPr>
                <p:cNvPr id="6" name="Ink 5">
                  <a:extLst>
                    <a:ext uri="{FF2B5EF4-FFF2-40B4-BE49-F238E27FC236}">
                      <a16:creationId xmlns:a16="http://schemas.microsoft.com/office/drawing/2014/main" id="{A3085B2F-DE97-3537-51D8-E62BBA390B86}"/>
                    </a:ext>
                  </a:extLst>
                </p:cNvPr>
                <p:cNvPicPr/>
                <p:nvPr/>
              </p:nvPicPr>
              <p:blipFill>
                <a:blip r:embed="rId19"/>
                <a:stretch>
                  <a:fillRect/>
                </a:stretch>
              </p:blipFill>
              <p:spPr>
                <a:xfrm>
                  <a:off x="6851419" y="4055424"/>
                  <a:ext cx="126000" cy="1278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0">
            <p14:nvContentPartPr>
              <p14:cNvPr id="10" name="Ink 9">
                <a:extLst>
                  <a:ext uri="{FF2B5EF4-FFF2-40B4-BE49-F238E27FC236}">
                    <a16:creationId xmlns:a16="http://schemas.microsoft.com/office/drawing/2014/main" id="{40921085-DF17-E921-0F7B-95B63682D325}"/>
                  </a:ext>
                </a:extLst>
              </p14:cNvPr>
              <p14:cNvContentPartPr/>
              <p14:nvPr/>
            </p14:nvContentPartPr>
            <p14:xfrm>
              <a:off x="6575299" y="4078464"/>
              <a:ext cx="360" cy="360"/>
            </p14:xfrm>
          </p:contentPart>
        </mc:Choice>
        <mc:Fallback xmlns="">
          <p:pic>
            <p:nvPicPr>
              <p:cNvPr id="10" name="Ink 9">
                <a:extLst>
                  <a:ext uri="{FF2B5EF4-FFF2-40B4-BE49-F238E27FC236}">
                    <a16:creationId xmlns:a16="http://schemas.microsoft.com/office/drawing/2014/main" id="{40921085-DF17-E921-0F7B-95B63682D325}"/>
                  </a:ext>
                </a:extLst>
              </p:cNvPr>
              <p:cNvPicPr/>
              <p:nvPr/>
            </p:nvPicPr>
            <p:blipFill>
              <a:blip r:embed="rId16"/>
              <a:stretch>
                <a:fillRect/>
              </a:stretch>
            </p:blipFill>
            <p:spPr>
              <a:xfrm>
                <a:off x="6512299" y="4015824"/>
                <a:ext cx="126000" cy="126000"/>
              </a:xfrm>
              <a:prstGeom prst="rect">
                <a:avLst/>
              </a:prstGeom>
            </p:spPr>
          </p:pic>
        </mc:Fallback>
      </mc:AlternateContent>
    </p:spTree>
    <p:extLst>
      <p:ext uri="{BB962C8B-B14F-4D97-AF65-F5344CB8AC3E}">
        <p14:creationId xmlns:p14="http://schemas.microsoft.com/office/powerpoint/2010/main" val="26236550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D468360-4962-5357-30B0-942550587E2A}"/>
              </a:ext>
            </a:extLst>
          </p:cNvPr>
          <p:cNvPicPr>
            <a:picLocks noChangeAspect="1"/>
          </p:cNvPicPr>
          <p:nvPr/>
        </p:nvPicPr>
        <p:blipFill>
          <a:blip r:embed="rId2"/>
          <a:stretch>
            <a:fillRect/>
          </a:stretch>
        </p:blipFill>
        <p:spPr>
          <a:xfrm>
            <a:off x="527548" y="339170"/>
            <a:ext cx="8021169" cy="371527"/>
          </a:xfrm>
          <a:prstGeom prst="rect">
            <a:avLst/>
          </a:prstGeom>
        </p:spPr>
      </p:pic>
      <p:pic>
        <p:nvPicPr>
          <p:cNvPr id="7" name="Picture 6">
            <a:extLst>
              <a:ext uri="{FF2B5EF4-FFF2-40B4-BE49-F238E27FC236}">
                <a16:creationId xmlns:a16="http://schemas.microsoft.com/office/drawing/2014/main" id="{8228E994-D7D5-DFE3-45A8-BE65FC145E05}"/>
              </a:ext>
            </a:extLst>
          </p:cNvPr>
          <p:cNvPicPr>
            <a:picLocks noChangeAspect="1"/>
          </p:cNvPicPr>
          <p:nvPr/>
        </p:nvPicPr>
        <p:blipFill>
          <a:blip r:embed="rId3"/>
          <a:stretch>
            <a:fillRect/>
          </a:stretch>
        </p:blipFill>
        <p:spPr>
          <a:xfrm>
            <a:off x="298916" y="258207"/>
            <a:ext cx="457264" cy="381053"/>
          </a:xfrm>
          <a:prstGeom prst="rect">
            <a:avLst/>
          </a:prstGeom>
        </p:spPr>
      </p:pic>
      <p:sp>
        <p:nvSpPr>
          <p:cNvPr id="8" name="TextBox 7">
            <a:extLst>
              <a:ext uri="{FF2B5EF4-FFF2-40B4-BE49-F238E27FC236}">
                <a16:creationId xmlns:a16="http://schemas.microsoft.com/office/drawing/2014/main" id="{2EDEF65E-92B4-9EF2-1340-5686DB678195}"/>
              </a:ext>
            </a:extLst>
          </p:cNvPr>
          <p:cNvSpPr txBox="1"/>
          <p:nvPr/>
        </p:nvSpPr>
        <p:spPr>
          <a:xfrm>
            <a:off x="8548717" y="294100"/>
            <a:ext cx="694267" cy="461665"/>
          </a:xfrm>
          <a:prstGeom prst="rect">
            <a:avLst/>
          </a:prstGeom>
          <a:noFill/>
        </p:spPr>
        <p:txBody>
          <a:bodyPr wrap="square" rtlCol="0">
            <a:spAutoFit/>
          </a:bodyPr>
          <a:lstStyle/>
          <a:p>
            <a:r>
              <a:rPr lang="en-US" sz="2400" b="1" dirty="0"/>
              <a:t>!</a:t>
            </a:r>
          </a:p>
        </p:txBody>
      </p:sp>
      <p:sp>
        <p:nvSpPr>
          <p:cNvPr id="9" name="TextBox 8">
            <a:extLst>
              <a:ext uri="{FF2B5EF4-FFF2-40B4-BE49-F238E27FC236}">
                <a16:creationId xmlns:a16="http://schemas.microsoft.com/office/drawing/2014/main" id="{DA2E9E24-DC96-B16D-BD6E-1D97B424AC1D}"/>
              </a:ext>
            </a:extLst>
          </p:cNvPr>
          <p:cNvSpPr txBox="1"/>
          <p:nvPr/>
        </p:nvSpPr>
        <p:spPr>
          <a:xfrm>
            <a:off x="298916" y="1072789"/>
            <a:ext cx="9279467" cy="3139321"/>
          </a:xfrm>
          <a:prstGeom prst="rect">
            <a:avLst/>
          </a:prstGeom>
          <a:noFill/>
        </p:spPr>
        <p:txBody>
          <a:bodyPr wrap="square" rtlCol="0">
            <a:spAutoFit/>
          </a:bodyPr>
          <a:lstStyle/>
          <a:p>
            <a:r>
              <a:rPr lang="en-US" b="1" dirty="0"/>
              <a:t>Example</a:t>
            </a:r>
            <a:r>
              <a:rPr lang="en-US" dirty="0"/>
              <a:t>: suppose we have the famous </a:t>
            </a:r>
            <a:r>
              <a:rPr lang="en-US" b="1" dirty="0"/>
              <a:t>house price prediction </a:t>
            </a:r>
            <a:r>
              <a:rPr lang="en-US" dirty="0"/>
              <a:t>problem!</a:t>
            </a:r>
            <a:br>
              <a:rPr lang="en-US" dirty="0"/>
            </a:br>
            <a:r>
              <a:rPr lang="en-US" dirty="0"/>
              <a:t>	We have more features </a:t>
            </a:r>
            <a:r>
              <a:rPr lang="en-US" i="1" dirty="0"/>
              <a:t>x</a:t>
            </a:r>
            <a:r>
              <a:rPr lang="en-US" i="1" baseline="-25000" dirty="0"/>
              <a:t>1</a:t>
            </a:r>
            <a:r>
              <a:rPr lang="en-US" dirty="0"/>
              <a:t>, </a:t>
            </a:r>
            <a:r>
              <a:rPr lang="en-US" i="1" dirty="0"/>
              <a:t>x</a:t>
            </a:r>
            <a:r>
              <a:rPr lang="en-US" i="1" baseline="-25000" dirty="0"/>
              <a:t>2</a:t>
            </a:r>
            <a:r>
              <a:rPr lang="en-US" dirty="0"/>
              <a:t>, …. </a:t>
            </a:r>
            <a:r>
              <a:rPr lang="en-US" i="1" dirty="0"/>
              <a:t>x</a:t>
            </a:r>
            <a:r>
              <a:rPr lang="en-US" i="1" baseline="-25000" dirty="0"/>
              <a:t>d</a:t>
            </a:r>
            <a:r>
              <a:rPr lang="en-US" baseline="-25000" dirty="0"/>
              <a:t> </a:t>
            </a:r>
            <a:r>
              <a:rPr lang="en-US" dirty="0"/>
              <a:t>representing:	</a:t>
            </a:r>
          </a:p>
          <a:p>
            <a:endParaRPr lang="en-US" dirty="0"/>
          </a:p>
          <a:p>
            <a:pPr marL="1657350" lvl="3" indent="-285750">
              <a:buFont typeface="Arial" panose="020B0604020202020204" pitchFamily="34" charset="0"/>
              <a:buChar char="•"/>
            </a:pPr>
            <a:r>
              <a:rPr lang="en-US" i="1" dirty="0"/>
              <a:t>x</a:t>
            </a:r>
            <a:r>
              <a:rPr lang="en-US" i="1" baseline="-25000" dirty="0"/>
              <a:t>1</a:t>
            </a:r>
            <a:r>
              <a:rPr lang="en-US" baseline="-25000" dirty="0"/>
              <a:t> </a:t>
            </a:r>
            <a:r>
              <a:rPr lang="en-US" dirty="0"/>
              <a:t>– number of bedrooms</a:t>
            </a:r>
          </a:p>
          <a:p>
            <a:pPr marL="1657350" lvl="3" indent="-285750">
              <a:buFont typeface="Arial" panose="020B0604020202020204" pitchFamily="34" charset="0"/>
              <a:buChar char="•"/>
            </a:pPr>
            <a:r>
              <a:rPr lang="en-US" i="1" dirty="0"/>
              <a:t>x</a:t>
            </a:r>
            <a:r>
              <a:rPr lang="en-US" i="1" baseline="-25000" dirty="0"/>
              <a:t>2</a:t>
            </a:r>
            <a:r>
              <a:rPr lang="en-US" baseline="-25000" dirty="0"/>
              <a:t> </a:t>
            </a:r>
            <a:r>
              <a:rPr lang="en-US" dirty="0"/>
              <a:t>– square footage (“</a:t>
            </a:r>
            <a:r>
              <a:rPr lang="en-US" dirty="0" err="1"/>
              <a:t>numărul</a:t>
            </a:r>
            <a:r>
              <a:rPr lang="en-US" dirty="0"/>
              <a:t> de </a:t>
            </a:r>
            <a:r>
              <a:rPr lang="en-US" dirty="0" err="1"/>
              <a:t>metri</a:t>
            </a:r>
            <a:r>
              <a:rPr lang="en-US" dirty="0"/>
              <a:t> </a:t>
            </a:r>
            <a:r>
              <a:rPr lang="en-US" dirty="0" err="1"/>
              <a:t>pătrați</a:t>
            </a:r>
            <a:r>
              <a:rPr lang="en-US" dirty="0"/>
              <a:t>”)</a:t>
            </a:r>
          </a:p>
          <a:p>
            <a:pPr marL="1657350" lvl="3" indent="-285750">
              <a:buFont typeface="Arial" panose="020B0604020202020204" pitchFamily="34" charset="0"/>
              <a:buChar char="•"/>
            </a:pPr>
            <a:r>
              <a:rPr lang="en-US" i="1" dirty="0"/>
              <a:t>x</a:t>
            </a:r>
            <a:r>
              <a:rPr lang="en-US" i="1" baseline="-25000" dirty="0"/>
              <a:t>3</a:t>
            </a:r>
            <a:r>
              <a:rPr lang="en-US" baseline="-25000" dirty="0"/>
              <a:t> </a:t>
            </a:r>
            <a:r>
              <a:rPr lang="en-US" dirty="0"/>
              <a:t>– age of the house</a:t>
            </a:r>
          </a:p>
          <a:p>
            <a:pPr marL="1657350" lvl="3" indent="-285750">
              <a:buFont typeface="Arial" panose="020B0604020202020204" pitchFamily="34" charset="0"/>
              <a:buChar char="•"/>
            </a:pPr>
            <a:r>
              <a:rPr lang="en-US" dirty="0"/>
              <a:t>….</a:t>
            </a:r>
          </a:p>
          <a:p>
            <a:pPr marL="1657350" lvl="3" indent="-285750">
              <a:buFont typeface="Arial" panose="020B0604020202020204" pitchFamily="34" charset="0"/>
              <a:buChar char="•"/>
            </a:pPr>
            <a:endParaRPr lang="en-US" dirty="0"/>
          </a:p>
          <a:p>
            <a:pPr lvl="3"/>
            <a:r>
              <a:rPr lang="en-US" b="1" dirty="0"/>
              <a:t>Based on these features, we want to predict the price of the house</a:t>
            </a:r>
            <a:r>
              <a:rPr lang="en-US" dirty="0"/>
              <a:t> !	</a:t>
            </a:r>
          </a:p>
          <a:p>
            <a:pPr marL="285750" indent="-285750">
              <a:buFont typeface="Arial" panose="020B0604020202020204" pitchFamily="34" charset="0"/>
              <a:buChar char="•"/>
            </a:pPr>
            <a:endParaRPr lang="en-US" dirty="0"/>
          </a:p>
        </p:txBody>
      </p:sp>
      <p:sp>
        <p:nvSpPr>
          <p:cNvPr id="10" name="TextBox 9">
            <a:extLst>
              <a:ext uri="{FF2B5EF4-FFF2-40B4-BE49-F238E27FC236}">
                <a16:creationId xmlns:a16="http://schemas.microsoft.com/office/drawing/2014/main" id="{9EECFFEC-E34D-33DB-C5C1-33A48088282E}"/>
              </a:ext>
            </a:extLst>
          </p:cNvPr>
          <p:cNvSpPr txBox="1"/>
          <p:nvPr/>
        </p:nvSpPr>
        <p:spPr>
          <a:xfrm>
            <a:off x="914400" y="4212110"/>
            <a:ext cx="6451600" cy="369332"/>
          </a:xfrm>
          <a:prstGeom prst="rect">
            <a:avLst/>
          </a:prstGeom>
          <a:noFill/>
        </p:spPr>
        <p:txBody>
          <a:bodyPr wrap="square" rtlCol="0">
            <a:spAutoFit/>
          </a:bodyPr>
          <a:lstStyle/>
          <a:p>
            <a:r>
              <a:rPr lang="en-US" dirty="0"/>
              <a:t>If the data is </a:t>
            </a:r>
            <a:r>
              <a:rPr lang="en-US" b="1" dirty="0">
                <a:highlight>
                  <a:srgbClr val="FFFF00"/>
                </a:highlight>
              </a:rPr>
              <a:t>linear</a:t>
            </a:r>
            <a:r>
              <a:rPr lang="en-US" dirty="0"/>
              <a:t>, we can apply linear regression:</a:t>
            </a:r>
          </a:p>
        </p:txBody>
      </p:sp>
      <p:pic>
        <p:nvPicPr>
          <p:cNvPr id="12" name="Picture 11">
            <a:extLst>
              <a:ext uri="{FF2B5EF4-FFF2-40B4-BE49-F238E27FC236}">
                <a16:creationId xmlns:a16="http://schemas.microsoft.com/office/drawing/2014/main" id="{484B1ED6-E5A4-C642-18C6-A96D591F43A9}"/>
              </a:ext>
            </a:extLst>
          </p:cNvPr>
          <p:cNvPicPr>
            <a:picLocks noChangeAspect="1"/>
          </p:cNvPicPr>
          <p:nvPr/>
        </p:nvPicPr>
        <p:blipFill>
          <a:blip r:embed="rId4"/>
          <a:stretch>
            <a:fillRect/>
          </a:stretch>
        </p:blipFill>
        <p:spPr>
          <a:xfrm>
            <a:off x="3463639" y="4645638"/>
            <a:ext cx="5285634" cy="688361"/>
          </a:xfrm>
          <a:prstGeom prst="rect">
            <a:avLst/>
          </a:prstGeom>
        </p:spPr>
      </p:pic>
      <p:sp>
        <p:nvSpPr>
          <p:cNvPr id="14" name="TextBox 13">
            <a:extLst>
              <a:ext uri="{FF2B5EF4-FFF2-40B4-BE49-F238E27FC236}">
                <a16:creationId xmlns:a16="http://schemas.microsoft.com/office/drawing/2014/main" id="{594A6666-C222-4A30-F8C7-7679175E699D}"/>
              </a:ext>
            </a:extLst>
          </p:cNvPr>
          <p:cNvSpPr txBox="1"/>
          <p:nvPr/>
        </p:nvSpPr>
        <p:spPr>
          <a:xfrm>
            <a:off x="914400" y="5582861"/>
            <a:ext cx="6451600" cy="369332"/>
          </a:xfrm>
          <a:prstGeom prst="rect">
            <a:avLst/>
          </a:prstGeom>
          <a:noFill/>
        </p:spPr>
        <p:txBody>
          <a:bodyPr wrap="square" rtlCol="0">
            <a:spAutoFit/>
          </a:bodyPr>
          <a:lstStyle/>
          <a:p>
            <a:r>
              <a:rPr lang="en-US" dirty="0"/>
              <a:t>If the data is </a:t>
            </a:r>
            <a:r>
              <a:rPr lang="en-US" b="1" dirty="0">
                <a:highlight>
                  <a:srgbClr val="FFFF00"/>
                </a:highlight>
              </a:rPr>
              <a:t>non-linear</a:t>
            </a:r>
            <a:r>
              <a:rPr lang="en-US" dirty="0"/>
              <a:t>, we can apply polynomial regression:</a:t>
            </a:r>
          </a:p>
        </p:txBody>
      </p:sp>
      <p:pic>
        <p:nvPicPr>
          <p:cNvPr id="16" name="Picture 15">
            <a:extLst>
              <a:ext uri="{FF2B5EF4-FFF2-40B4-BE49-F238E27FC236}">
                <a16:creationId xmlns:a16="http://schemas.microsoft.com/office/drawing/2014/main" id="{6777732B-5F5F-7B22-CDBB-5DAE12F689B5}"/>
              </a:ext>
            </a:extLst>
          </p:cNvPr>
          <p:cNvPicPr>
            <a:picLocks noChangeAspect="1"/>
          </p:cNvPicPr>
          <p:nvPr/>
        </p:nvPicPr>
        <p:blipFill>
          <a:blip r:embed="rId5"/>
          <a:stretch>
            <a:fillRect/>
          </a:stretch>
        </p:blipFill>
        <p:spPr>
          <a:xfrm>
            <a:off x="1589993" y="6032987"/>
            <a:ext cx="9774014" cy="485843"/>
          </a:xfrm>
          <a:prstGeom prst="rect">
            <a:avLst/>
          </a:prstGeom>
        </p:spPr>
      </p:pic>
    </p:spTree>
    <p:extLst>
      <p:ext uri="{BB962C8B-B14F-4D97-AF65-F5344CB8AC3E}">
        <p14:creationId xmlns:p14="http://schemas.microsoft.com/office/powerpoint/2010/main" val="107461379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AAEE933-2ADB-08D7-77D4-75F27FEBB027}"/>
              </a:ext>
            </a:extLst>
          </p:cNvPr>
          <p:cNvSpPr txBox="1"/>
          <p:nvPr/>
        </p:nvSpPr>
        <p:spPr>
          <a:xfrm>
            <a:off x="1684867" y="748019"/>
            <a:ext cx="10312401" cy="923330"/>
          </a:xfrm>
          <a:prstGeom prst="rect">
            <a:avLst/>
          </a:prstGeom>
          <a:noFill/>
        </p:spPr>
        <p:txBody>
          <a:bodyPr wrap="square">
            <a:spAutoFit/>
          </a:bodyPr>
          <a:lstStyle/>
          <a:p>
            <a:r>
              <a:rPr lang="en-US" dirty="0"/>
              <a:t>In </a:t>
            </a:r>
            <a:r>
              <a:rPr lang="en-US" b="1" dirty="0"/>
              <a:t>polynomial regression</a:t>
            </a:r>
            <a:r>
              <a:rPr lang="en-US" dirty="0"/>
              <a:t>, we can introduce polynomial terms for each feature. This means not only do we include the original features, but we also add higher-order terms (e.g., squares, cubes) and interaction terms between features.</a:t>
            </a:r>
          </a:p>
        </p:txBody>
      </p:sp>
      <p:sp>
        <p:nvSpPr>
          <p:cNvPr id="6" name="TextBox 5">
            <a:extLst>
              <a:ext uri="{FF2B5EF4-FFF2-40B4-BE49-F238E27FC236}">
                <a16:creationId xmlns:a16="http://schemas.microsoft.com/office/drawing/2014/main" id="{3BD4773E-484F-205D-86F6-01D2ECC3468A}"/>
              </a:ext>
            </a:extLst>
          </p:cNvPr>
          <p:cNvSpPr txBox="1"/>
          <p:nvPr/>
        </p:nvSpPr>
        <p:spPr>
          <a:xfrm>
            <a:off x="194732" y="686464"/>
            <a:ext cx="1600201" cy="523220"/>
          </a:xfrm>
          <a:prstGeom prst="rect">
            <a:avLst/>
          </a:prstGeom>
          <a:noFill/>
        </p:spPr>
        <p:txBody>
          <a:bodyPr wrap="square" rtlCol="0">
            <a:spAutoFit/>
          </a:bodyPr>
          <a:lstStyle/>
          <a:p>
            <a:r>
              <a:rPr lang="en-US" sz="2800" b="1" dirty="0">
                <a:solidFill>
                  <a:srgbClr val="FF0000"/>
                </a:solidFill>
              </a:rPr>
              <a:t>NOTE 1)</a:t>
            </a:r>
            <a:r>
              <a:rPr lang="en-US" sz="2800" dirty="0"/>
              <a:t>:</a:t>
            </a:r>
          </a:p>
        </p:txBody>
      </p:sp>
      <p:sp>
        <p:nvSpPr>
          <p:cNvPr id="7" name="TextBox 6">
            <a:extLst>
              <a:ext uri="{FF2B5EF4-FFF2-40B4-BE49-F238E27FC236}">
                <a16:creationId xmlns:a16="http://schemas.microsoft.com/office/drawing/2014/main" id="{D3FE6569-69BB-E040-4E2E-EE99ECDB4B51}"/>
              </a:ext>
            </a:extLst>
          </p:cNvPr>
          <p:cNvSpPr txBox="1"/>
          <p:nvPr/>
        </p:nvSpPr>
        <p:spPr>
          <a:xfrm>
            <a:off x="194732" y="1832099"/>
            <a:ext cx="1600201" cy="523220"/>
          </a:xfrm>
          <a:prstGeom prst="rect">
            <a:avLst/>
          </a:prstGeom>
          <a:noFill/>
        </p:spPr>
        <p:txBody>
          <a:bodyPr wrap="square" rtlCol="0">
            <a:spAutoFit/>
          </a:bodyPr>
          <a:lstStyle/>
          <a:p>
            <a:r>
              <a:rPr lang="en-US" sz="2800" b="1" dirty="0">
                <a:solidFill>
                  <a:srgbClr val="FF0000"/>
                </a:solidFill>
              </a:rPr>
              <a:t>NOTE 2)</a:t>
            </a:r>
            <a:r>
              <a:rPr lang="en-US" sz="2800" dirty="0"/>
              <a:t>:</a:t>
            </a:r>
          </a:p>
        </p:txBody>
      </p:sp>
      <p:sp>
        <p:nvSpPr>
          <p:cNvPr id="9" name="TextBox 8">
            <a:extLst>
              <a:ext uri="{FF2B5EF4-FFF2-40B4-BE49-F238E27FC236}">
                <a16:creationId xmlns:a16="http://schemas.microsoft.com/office/drawing/2014/main" id="{DEE55E67-C8E5-25AB-A788-792A3B24B4A7}"/>
              </a:ext>
            </a:extLst>
          </p:cNvPr>
          <p:cNvSpPr txBox="1"/>
          <p:nvPr/>
        </p:nvSpPr>
        <p:spPr>
          <a:xfrm>
            <a:off x="1693333" y="1872067"/>
            <a:ext cx="10227734" cy="646331"/>
          </a:xfrm>
          <a:prstGeom prst="rect">
            <a:avLst/>
          </a:prstGeom>
          <a:noFill/>
        </p:spPr>
        <p:txBody>
          <a:bodyPr wrap="square">
            <a:spAutoFit/>
          </a:bodyPr>
          <a:lstStyle/>
          <a:p>
            <a:r>
              <a:rPr lang="en-US" dirty="0"/>
              <a:t>Polynomial regression is </a:t>
            </a:r>
            <a:r>
              <a:rPr lang="en-US" b="1" dirty="0">
                <a:highlight>
                  <a:srgbClr val="FFFF00"/>
                </a:highlight>
              </a:rPr>
              <a:t>linear in terms of the parameters</a:t>
            </a:r>
            <a:r>
              <a:rPr lang="en-US" dirty="0"/>
              <a:t>, even though it is </a:t>
            </a:r>
            <a:r>
              <a:rPr lang="en-US" b="1" dirty="0">
                <a:highlight>
                  <a:srgbClr val="FFFF00"/>
                </a:highlight>
              </a:rPr>
              <a:t>non-linear with respect to the features </a:t>
            </a:r>
            <a:r>
              <a:rPr lang="en-US" dirty="0"/>
              <a:t>!</a:t>
            </a:r>
          </a:p>
        </p:txBody>
      </p:sp>
      <p:pic>
        <p:nvPicPr>
          <p:cNvPr id="16" name="Picture 15">
            <a:extLst>
              <a:ext uri="{FF2B5EF4-FFF2-40B4-BE49-F238E27FC236}">
                <a16:creationId xmlns:a16="http://schemas.microsoft.com/office/drawing/2014/main" id="{2B747A52-3AB3-08F4-9B8F-70F702C13EA2}"/>
              </a:ext>
            </a:extLst>
          </p:cNvPr>
          <p:cNvPicPr>
            <a:picLocks noChangeAspect="1"/>
          </p:cNvPicPr>
          <p:nvPr/>
        </p:nvPicPr>
        <p:blipFill>
          <a:blip r:embed="rId2"/>
          <a:stretch>
            <a:fillRect/>
          </a:stretch>
        </p:blipFill>
        <p:spPr>
          <a:xfrm>
            <a:off x="5090524" y="3093636"/>
            <a:ext cx="1846804" cy="3004081"/>
          </a:xfrm>
          <a:prstGeom prst="rect">
            <a:avLst/>
          </a:prstGeom>
        </p:spPr>
      </p:pic>
    </p:spTree>
    <p:extLst>
      <p:ext uri="{BB962C8B-B14F-4D97-AF65-F5344CB8AC3E}">
        <p14:creationId xmlns:p14="http://schemas.microsoft.com/office/powerpoint/2010/main" val="155756717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a:extLst>
              <a:ext uri="{FF2B5EF4-FFF2-40B4-BE49-F238E27FC236}">
                <a16:creationId xmlns:a16="http://schemas.microsoft.com/office/drawing/2014/main" id="{D1AFD856-0CBA-6E6D-CCC6-A2AA008BA091}"/>
              </a:ext>
            </a:extLst>
          </p:cNvPr>
          <p:cNvSpPr>
            <a:spLocks noGrp="1" noChangeArrowheads="1"/>
          </p:cNvSpPr>
          <p:nvPr>
            <p:ph idx="1"/>
          </p:nvPr>
        </p:nvSpPr>
        <p:spPr bwMode="auto">
          <a:xfrm>
            <a:off x="372470" y="-32230"/>
            <a:ext cx="11009633"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The term "</a:t>
            </a:r>
            <a:r>
              <a:rPr kumimoji="0" lang="en-US" altLang="en-US" sz="1800" b="1" u="none" strike="noStrike" cap="none" normalizeH="0" baseline="0" dirty="0">
                <a:ln>
                  <a:noFill/>
                </a:ln>
                <a:solidFill>
                  <a:schemeClr val="tx1"/>
                </a:solidFill>
                <a:effectLst/>
                <a:latin typeface="Arial" panose="020B0604020202020204" pitchFamily="34" charset="0"/>
              </a:rPr>
              <a:t>linear</a:t>
            </a:r>
            <a:r>
              <a:rPr kumimoji="0" lang="en-US" altLang="en-US" sz="1800" b="0" i="0" u="none" strike="noStrike" cap="none" normalizeH="0" baseline="0" dirty="0">
                <a:ln>
                  <a:noFill/>
                </a:ln>
                <a:solidFill>
                  <a:schemeClr val="tx1"/>
                </a:solidFill>
                <a:effectLst/>
                <a:latin typeface="Arial" panose="020B0604020202020204" pitchFamily="34" charset="0"/>
              </a:rPr>
              <a:t>" here refers to how the model parameters (</a:t>
            </a:r>
            <a:r>
              <a:rPr kumimoji="0" lang="en-US" altLang="en-US" sz="1800" b="0" i="1" u="none" strike="noStrike" cap="none" normalizeH="0" baseline="0" dirty="0">
                <a:ln>
                  <a:noFill/>
                </a:ln>
                <a:solidFill>
                  <a:schemeClr val="tx1"/>
                </a:solidFill>
                <a:effectLst/>
                <a:latin typeface="Arial" panose="020B0604020202020204" pitchFamily="34" charset="0"/>
              </a:rPr>
              <a:t>w</a:t>
            </a:r>
            <a:r>
              <a:rPr kumimoji="0" lang="en-US" altLang="en-US" sz="1800" b="0" i="1" u="none" strike="noStrike" cap="none" normalizeH="0" baseline="-25000" dirty="0">
                <a:ln>
                  <a:noFill/>
                </a:ln>
                <a:solidFill>
                  <a:schemeClr val="tx1"/>
                </a:solidFill>
                <a:effectLst/>
                <a:latin typeface="Arial" panose="020B0604020202020204" pitchFamily="34" charset="0"/>
              </a:rPr>
              <a:t>0</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1" u="none" strike="noStrike" cap="none" normalizeH="0" baseline="0" dirty="0">
                <a:ln>
                  <a:noFill/>
                </a:ln>
                <a:solidFill>
                  <a:schemeClr val="tx1"/>
                </a:solidFill>
                <a:effectLst/>
                <a:latin typeface="Arial" panose="020B0604020202020204" pitchFamily="34" charset="0"/>
              </a:rPr>
              <a:t>w</a:t>
            </a:r>
            <a:r>
              <a:rPr kumimoji="0" lang="en-US" altLang="en-US" sz="1800" b="0" i="1" u="none" strike="noStrike" cap="none" normalizeH="0" baseline="-25000" dirty="0">
                <a:ln>
                  <a:noFill/>
                </a:ln>
                <a:solidFill>
                  <a:schemeClr val="tx1"/>
                </a:solidFill>
                <a:effectLst/>
                <a:latin typeface="Arial" panose="020B0604020202020204" pitchFamily="34" charset="0"/>
              </a:rPr>
              <a:t>1</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1" u="none" strike="noStrike" cap="none" normalizeH="0" baseline="0" dirty="0">
                <a:ln>
                  <a:noFill/>
                </a:ln>
                <a:solidFill>
                  <a:schemeClr val="tx1"/>
                </a:solidFill>
                <a:effectLst/>
                <a:latin typeface="Arial" panose="020B0604020202020204" pitchFamily="34" charset="0"/>
              </a:rPr>
              <a:t>w</a:t>
            </a:r>
            <a:r>
              <a:rPr kumimoji="0" lang="en-US" altLang="en-US" sz="1800" b="0" i="1" u="none" strike="noStrike" cap="none" normalizeH="0" baseline="-25000" dirty="0">
                <a:ln>
                  <a:noFill/>
                </a:ln>
                <a:solidFill>
                  <a:schemeClr val="tx1"/>
                </a:solidFill>
                <a:effectLst/>
                <a:latin typeface="Arial" panose="020B0604020202020204" pitchFamily="34" charset="0"/>
              </a:rPr>
              <a:t>2</a:t>
            </a:r>
            <a:r>
              <a:rPr kumimoji="0" lang="en-US" altLang="en-US" sz="1800" b="0" i="0" u="none" strike="noStrike" cap="none" normalizeH="0" baseline="0" dirty="0">
                <a:ln>
                  <a:noFill/>
                </a:ln>
                <a:solidFill>
                  <a:schemeClr val="tx1"/>
                </a:solidFill>
                <a:effectLst/>
                <a:latin typeface="Arial" panose="020B0604020202020204" pitchFamily="34" charset="0"/>
              </a:rPr>
              <a:t>,…) appear in the model. They are simply added together and are not multiplied by each other, nor raised to any power.</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On the other hand, the features (</a:t>
            </a:r>
            <a:r>
              <a:rPr lang="en-US" altLang="en-US" sz="1800" i="1" dirty="0">
                <a:latin typeface="Arial" panose="020B0604020202020204" pitchFamily="34" charset="0"/>
              </a:rPr>
              <a:t>x</a:t>
            </a:r>
            <a:r>
              <a:rPr lang="en-US" altLang="en-US" sz="1800" i="1" baseline="-25000" dirty="0">
                <a:latin typeface="Arial" panose="020B0604020202020204" pitchFamily="34" charset="0"/>
              </a:rPr>
              <a:t>1</a:t>
            </a:r>
            <a:r>
              <a:rPr kumimoji="0" lang="en-US" altLang="en-US" sz="1800" b="0" i="0" u="none" strike="noStrike" cap="none" normalizeH="0" baseline="0" dirty="0">
                <a:ln>
                  <a:noFill/>
                </a:ln>
                <a:solidFill>
                  <a:schemeClr val="tx1"/>
                </a:solidFill>
                <a:effectLst/>
                <a:latin typeface="Arial" panose="020B0604020202020204" pitchFamily="34" charset="0"/>
              </a:rPr>
              <a:t>, </a:t>
            </a:r>
            <a:r>
              <a:rPr lang="en-US" altLang="en-US" sz="1800" i="1" dirty="0">
                <a:latin typeface="Arial" panose="020B0604020202020204" pitchFamily="34" charset="0"/>
              </a:rPr>
              <a:t>x</a:t>
            </a:r>
            <a:r>
              <a:rPr lang="en-US" altLang="en-US" sz="1800" i="1" baseline="-25000" dirty="0">
                <a:latin typeface="Arial" panose="020B0604020202020204" pitchFamily="34" charset="0"/>
              </a:rPr>
              <a:t>2</a:t>
            </a:r>
            <a:r>
              <a:rPr kumimoji="0" lang="en-US" altLang="en-US" sz="1800" b="0" i="0" u="none" strike="noStrike" cap="none" normalizeH="0" baseline="0" dirty="0">
                <a:ln>
                  <a:noFill/>
                </a:ln>
                <a:solidFill>
                  <a:schemeClr val="tx1"/>
                </a:solidFill>
                <a:effectLst/>
                <a:latin typeface="Arial" panose="020B0604020202020204" pitchFamily="34" charset="0"/>
              </a:rPr>
              <a:t>, </a:t>
            </a:r>
            <a:r>
              <a:rPr lang="en-US" altLang="en-US" sz="1800" i="1" dirty="0">
                <a:latin typeface="Arial" panose="020B0604020202020204" pitchFamily="34" charset="0"/>
              </a:rPr>
              <a:t>x</a:t>
            </a:r>
            <a:r>
              <a:rPr lang="en-US" altLang="en-US" sz="1800" i="1" baseline="-25000" dirty="0">
                <a:latin typeface="Arial" panose="020B0604020202020204" pitchFamily="34" charset="0"/>
              </a:rPr>
              <a:t>3</a:t>
            </a:r>
            <a:r>
              <a:rPr kumimoji="0" lang="en-US" altLang="en-US" sz="1800" b="0" i="0" u="none" strike="noStrike" cap="none" normalizeH="0" baseline="0" dirty="0">
                <a:ln>
                  <a:noFill/>
                </a:ln>
                <a:solidFill>
                  <a:schemeClr val="tx1"/>
                </a:solidFill>
                <a:effectLst/>
                <a:latin typeface="Arial" panose="020B0604020202020204" pitchFamily="34" charset="0"/>
              </a:rPr>
              <a:t>,…) are raised to higher powers (e.g., </a:t>
            </a:r>
            <a:r>
              <a:rPr kumimoji="0" lang="en-US" altLang="en-US" sz="1800" b="0" i="1" u="none" strike="noStrike" cap="none" normalizeH="0" baseline="0" dirty="0">
                <a:ln>
                  <a:noFill/>
                </a:ln>
                <a:solidFill>
                  <a:schemeClr val="tx1"/>
                </a:solidFill>
                <a:effectLst/>
                <a:latin typeface="Arial" panose="020B0604020202020204" pitchFamily="34" charset="0"/>
              </a:rPr>
              <a:t>x</a:t>
            </a:r>
            <a:r>
              <a:rPr kumimoji="0" lang="en-US" altLang="en-US" sz="1800" b="0" i="1" u="none" strike="noStrike" cap="none" normalizeH="0" baseline="-25000" dirty="0">
                <a:ln>
                  <a:noFill/>
                </a:ln>
                <a:solidFill>
                  <a:schemeClr val="tx1"/>
                </a:solidFill>
                <a:effectLst/>
                <a:latin typeface="Arial" panose="020B0604020202020204" pitchFamily="34" charset="0"/>
              </a:rPr>
              <a:t>1</a:t>
            </a:r>
            <a:r>
              <a:rPr kumimoji="0" lang="en-US" altLang="en-US" sz="1800" b="0" i="1" u="none" strike="noStrike" cap="none" normalizeH="0" baseline="30000" dirty="0">
                <a:ln>
                  <a:noFill/>
                </a:ln>
                <a:solidFill>
                  <a:schemeClr val="tx1"/>
                </a:solidFill>
                <a:effectLst/>
                <a:latin typeface="Arial" panose="020B0604020202020204" pitchFamily="34" charset="0"/>
              </a:rPr>
              <a:t>2</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1" u="none" strike="noStrike" cap="none" normalizeH="0" baseline="0" dirty="0">
                <a:ln>
                  <a:noFill/>
                </a:ln>
                <a:solidFill>
                  <a:schemeClr val="tx1"/>
                </a:solidFill>
                <a:effectLst/>
                <a:latin typeface="Arial" panose="020B0604020202020204" pitchFamily="34" charset="0"/>
              </a:rPr>
              <a:t>x</a:t>
            </a:r>
            <a:r>
              <a:rPr kumimoji="0" lang="en-US" altLang="en-US" sz="1800" b="0" i="1" u="none" strike="noStrike" cap="none" normalizeH="0" baseline="-25000" dirty="0">
                <a:ln>
                  <a:noFill/>
                </a:ln>
                <a:solidFill>
                  <a:schemeClr val="tx1"/>
                </a:solidFill>
                <a:effectLst/>
                <a:latin typeface="Arial" panose="020B0604020202020204" pitchFamily="34" charset="0"/>
              </a:rPr>
              <a:t>2</a:t>
            </a:r>
            <a:r>
              <a:rPr kumimoji="0" lang="en-US" altLang="en-US" sz="1800" b="0" i="1" u="none" strike="noStrike" cap="none" normalizeH="0" baseline="30000" dirty="0">
                <a:ln>
                  <a:noFill/>
                </a:ln>
                <a:solidFill>
                  <a:schemeClr val="tx1"/>
                </a:solidFill>
                <a:effectLst/>
                <a:latin typeface="Arial" panose="020B0604020202020204" pitchFamily="34" charset="0"/>
              </a:rPr>
              <a:t>3</a:t>
            </a:r>
            <a:r>
              <a:rPr kumimoji="0" lang="en-US" altLang="en-US" sz="1800" b="0" i="0" u="none" strike="noStrike" cap="none" normalizeH="0" baseline="0" dirty="0">
                <a:ln>
                  <a:noFill/>
                </a:ln>
                <a:solidFill>
                  <a:schemeClr val="tx1"/>
                </a:solidFill>
                <a:effectLst/>
                <a:latin typeface="Arial" panose="020B0604020202020204" pitchFamily="34" charset="0"/>
              </a:rPr>
              <a:t>​ ) and/or multiplied together to create interaction terms (e.g., </a:t>
            </a:r>
            <a:r>
              <a:rPr kumimoji="0" lang="en-US" altLang="en-US" sz="1800" b="0" i="1" u="none" strike="noStrike" cap="none" normalizeH="0" baseline="0" dirty="0">
                <a:ln>
                  <a:noFill/>
                </a:ln>
                <a:solidFill>
                  <a:schemeClr val="tx1"/>
                </a:solidFill>
                <a:effectLst/>
                <a:latin typeface="Arial" panose="020B0604020202020204" pitchFamily="34" charset="0"/>
              </a:rPr>
              <a:t>x</a:t>
            </a:r>
            <a:r>
              <a:rPr kumimoji="0" lang="en-US" altLang="en-US" sz="1800" b="0" i="1" u="none" strike="noStrike" cap="none" normalizeH="0" baseline="-25000" dirty="0">
                <a:ln>
                  <a:noFill/>
                </a:ln>
                <a:solidFill>
                  <a:schemeClr val="tx1"/>
                </a:solidFill>
                <a:effectLst/>
                <a:latin typeface="Arial" panose="020B0604020202020204" pitchFamily="34" charset="0"/>
              </a:rPr>
              <a:t>1</a:t>
            </a:r>
            <a:r>
              <a:rPr kumimoji="0" lang="en-US" altLang="en-US" sz="1800" b="0" i="0" u="none" strike="noStrike" cap="none" normalizeH="0" baseline="0" dirty="0">
                <a:ln>
                  <a:noFill/>
                </a:ln>
                <a:solidFill>
                  <a:schemeClr val="tx1"/>
                </a:solidFill>
                <a:effectLst/>
                <a:latin typeface="Arial" panose="020B0604020202020204" pitchFamily="34" charset="0"/>
              </a:rPr>
              <a:t>​ ⋅ </a:t>
            </a:r>
            <a:r>
              <a:rPr kumimoji="0" lang="en-US" altLang="en-US" sz="1800" b="0" i="1" u="none" strike="noStrike" cap="none" normalizeH="0" baseline="0" dirty="0">
                <a:ln>
                  <a:noFill/>
                </a:ln>
                <a:solidFill>
                  <a:schemeClr val="tx1"/>
                </a:solidFill>
                <a:effectLst/>
                <a:latin typeface="Arial" panose="020B0604020202020204" pitchFamily="34" charset="0"/>
              </a:rPr>
              <a:t>x</a:t>
            </a:r>
            <a:r>
              <a:rPr kumimoji="0" lang="en-US" altLang="en-US" sz="1800" b="0" i="1" u="none" strike="noStrike" cap="none" normalizeH="0" baseline="-25000" dirty="0">
                <a:ln>
                  <a:noFill/>
                </a:ln>
                <a:solidFill>
                  <a:schemeClr val="tx1"/>
                </a:solidFill>
                <a:effectLst/>
                <a:latin typeface="Arial" panose="020B0604020202020204" pitchFamily="34" charset="0"/>
              </a:rPr>
              <a:t>2</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This means that polynomial regression is </a:t>
            </a:r>
            <a:r>
              <a:rPr kumimoji="0" lang="en-US" altLang="en-US" sz="1800" b="1" i="0" u="none" strike="noStrike" cap="none" normalizeH="0" baseline="0" dirty="0">
                <a:ln>
                  <a:noFill/>
                </a:ln>
                <a:solidFill>
                  <a:schemeClr val="tx1"/>
                </a:solidFill>
                <a:effectLst/>
                <a:latin typeface="Arial" panose="020B0604020202020204" pitchFamily="34" charset="0"/>
              </a:rPr>
              <a:t>linear</a:t>
            </a:r>
            <a:r>
              <a:rPr kumimoji="0" lang="en-US" altLang="en-US" sz="1800" b="0" i="0" u="none" strike="noStrike" cap="none" normalizeH="0" baseline="0" dirty="0">
                <a:ln>
                  <a:noFill/>
                </a:ln>
                <a:solidFill>
                  <a:schemeClr val="tx1"/>
                </a:solidFill>
                <a:effectLst/>
                <a:latin typeface="Arial" panose="020B0604020202020204" pitchFamily="34" charset="0"/>
              </a:rPr>
              <a:t> in the </a:t>
            </a:r>
            <a:r>
              <a:rPr kumimoji="0" lang="en-US" altLang="en-US" sz="1800" b="1" i="0" u="none" strike="noStrike" cap="none" normalizeH="0" baseline="0" dirty="0">
                <a:ln>
                  <a:noFill/>
                </a:ln>
                <a:solidFill>
                  <a:schemeClr val="tx1"/>
                </a:solidFill>
                <a:effectLst/>
                <a:latin typeface="Arial" panose="020B0604020202020204" pitchFamily="34" charset="0"/>
              </a:rPr>
              <a:t>parameters</a:t>
            </a:r>
            <a:r>
              <a:rPr kumimoji="0" lang="en-US" altLang="en-US" sz="1800" b="0" i="0" u="none" strike="noStrike" cap="none" normalizeH="0" baseline="0" dirty="0">
                <a:ln>
                  <a:noFill/>
                </a:ln>
                <a:solidFill>
                  <a:schemeClr val="tx1"/>
                </a:solidFill>
                <a:effectLst/>
                <a:latin typeface="Arial" panose="020B0604020202020204" pitchFamily="34" charset="0"/>
              </a:rPr>
              <a:t> but </a:t>
            </a:r>
            <a:r>
              <a:rPr kumimoji="0" lang="en-US" altLang="en-US" sz="1800" b="1" i="0" u="none" strike="noStrike" cap="none" normalizeH="0" baseline="0" dirty="0">
                <a:ln>
                  <a:noFill/>
                </a:ln>
                <a:solidFill>
                  <a:schemeClr val="tx1"/>
                </a:solidFill>
                <a:effectLst/>
                <a:latin typeface="Arial" panose="020B0604020202020204" pitchFamily="34" charset="0"/>
              </a:rPr>
              <a:t>non-linear</a:t>
            </a:r>
            <a:r>
              <a:rPr kumimoji="0" lang="en-US" altLang="en-US" sz="1800" b="0" i="0" u="none" strike="noStrike" cap="none" normalizeH="0" baseline="0" dirty="0">
                <a:ln>
                  <a:noFill/>
                </a:ln>
                <a:solidFill>
                  <a:schemeClr val="tx1"/>
                </a:solidFill>
                <a:effectLst/>
                <a:latin typeface="Arial" panose="020B0604020202020204" pitchFamily="34" charset="0"/>
              </a:rPr>
              <a:t> in the </a:t>
            </a:r>
            <a:r>
              <a:rPr kumimoji="0" lang="en-US" altLang="en-US" sz="1800" b="1" i="0" u="none" strike="noStrike" cap="none" normalizeH="0" baseline="0" dirty="0">
                <a:ln>
                  <a:noFill/>
                </a:ln>
                <a:solidFill>
                  <a:schemeClr val="tx1"/>
                </a:solidFill>
                <a:effectLst/>
                <a:latin typeface="Arial" panose="020B0604020202020204" pitchFamily="34" charset="0"/>
              </a:rPr>
              <a:t>features</a:t>
            </a: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pic>
        <p:nvPicPr>
          <p:cNvPr id="8" name="Picture 7">
            <a:extLst>
              <a:ext uri="{FF2B5EF4-FFF2-40B4-BE49-F238E27FC236}">
                <a16:creationId xmlns:a16="http://schemas.microsoft.com/office/drawing/2014/main" id="{E19B2325-F048-1885-C438-EF1CEE30EFBB}"/>
              </a:ext>
            </a:extLst>
          </p:cNvPr>
          <p:cNvPicPr>
            <a:picLocks noChangeAspect="1"/>
          </p:cNvPicPr>
          <p:nvPr/>
        </p:nvPicPr>
        <p:blipFill>
          <a:blip r:embed="rId2"/>
          <a:stretch>
            <a:fillRect/>
          </a:stretch>
        </p:blipFill>
        <p:spPr>
          <a:xfrm>
            <a:off x="1282160" y="2564902"/>
            <a:ext cx="9020079" cy="2780934"/>
          </a:xfrm>
          <a:prstGeom prst="rect">
            <a:avLst/>
          </a:prstGeom>
        </p:spPr>
      </p:pic>
      <mc:AlternateContent xmlns:mc="http://schemas.openxmlformats.org/markup-compatibility/2006" xmlns:p14="http://schemas.microsoft.com/office/powerpoint/2010/main">
        <mc:Choice Requires="p14">
          <p:contentPart p14:bwMode="auto" r:id="rId3">
            <p14:nvContentPartPr>
              <p14:cNvPr id="9" name="Ink 8">
                <a:extLst>
                  <a:ext uri="{FF2B5EF4-FFF2-40B4-BE49-F238E27FC236}">
                    <a16:creationId xmlns:a16="http://schemas.microsoft.com/office/drawing/2014/main" id="{CAA30153-983D-AFEC-BF66-984632091A94}"/>
                  </a:ext>
                </a:extLst>
              </p14:cNvPr>
              <p14:cNvContentPartPr/>
              <p14:nvPr/>
            </p14:nvContentPartPr>
            <p14:xfrm>
              <a:off x="3216960" y="4487120"/>
              <a:ext cx="2409840" cy="25560"/>
            </p14:xfrm>
          </p:contentPart>
        </mc:Choice>
        <mc:Fallback xmlns="">
          <p:pic>
            <p:nvPicPr>
              <p:cNvPr id="9" name="Ink 8">
                <a:extLst>
                  <a:ext uri="{FF2B5EF4-FFF2-40B4-BE49-F238E27FC236}">
                    <a16:creationId xmlns:a16="http://schemas.microsoft.com/office/drawing/2014/main" id="{CAA30153-983D-AFEC-BF66-984632091A94}"/>
                  </a:ext>
                </a:extLst>
              </p:cNvPr>
              <p:cNvPicPr/>
              <p:nvPr/>
            </p:nvPicPr>
            <p:blipFill>
              <a:blip r:embed="rId4"/>
              <a:stretch>
                <a:fillRect/>
              </a:stretch>
            </p:blipFill>
            <p:spPr>
              <a:xfrm>
                <a:off x="3163320" y="4379480"/>
                <a:ext cx="2517480" cy="2412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0" name="Ink 9">
                <a:extLst>
                  <a:ext uri="{FF2B5EF4-FFF2-40B4-BE49-F238E27FC236}">
                    <a16:creationId xmlns:a16="http://schemas.microsoft.com/office/drawing/2014/main" id="{5FD4E532-0729-FB32-5074-B961364205EC}"/>
                  </a:ext>
                </a:extLst>
              </p14:cNvPr>
              <p14:cNvContentPartPr/>
              <p14:nvPr/>
            </p14:nvContentPartPr>
            <p14:xfrm>
              <a:off x="3242520" y="5036840"/>
              <a:ext cx="2059200" cy="52200"/>
            </p14:xfrm>
          </p:contentPart>
        </mc:Choice>
        <mc:Fallback xmlns="">
          <p:pic>
            <p:nvPicPr>
              <p:cNvPr id="10" name="Ink 9">
                <a:extLst>
                  <a:ext uri="{FF2B5EF4-FFF2-40B4-BE49-F238E27FC236}">
                    <a16:creationId xmlns:a16="http://schemas.microsoft.com/office/drawing/2014/main" id="{5FD4E532-0729-FB32-5074-B961364205EC}"/>
                  </a:ext>
                </a:extLst>
              </p:cNvPr>
              <p:cNvPicPr/>
              <p:nvPr/>
            </p:nvPicPr>
            <p:blipFill>
              <a:blip r:embed="rId6"/>
              <a:stretch>
                <a:fillRect/>
              </a:stretch>
            </p:blipFill>
            <p:spPr>
              <a:xfrm>
                <a:off x="3188880" y="4928840"/>
                <a:ext cx="2166840" cy="2678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1" name="Ink 10">
                <a:extLst>
                  <a:ext uri="{FF2B5EF4-FFF2-40B4-BE49-F238E27FC236}">
                    <a16:creationId xmlns:a16="http://schemas.microsoft.com/office/drawing/2014/main" id="{459D1B5B-EB13-EB46-9737-12AF4C7A56BA}"/>
                  </a:ext>
                </a:extLst>
              </p14:cNvPr>
              <p14:cNvContentPartPr/>
              <p14:nvPr/>
            </p14:nvContentPartPr>
            <p14:xfrm>
              <a:off x="5257800" y="5028920"/>
              <a:ext cx="626040" cy="360"/>
            </p14:xfrm>
          </p:contentPart>
        </mc:Choice>
        <mc:Fallback xmlns="">
          <p:pic>
            <p:nvPicPr>
              <p:cNvPr id="11" name="Ink 10">
                <a:extLst>
                  <a:ext uri="{FF2B5EF4-FFF2-40B4-BE49-F238E27FC236}">
                    <a16:creationId xmlns:a16="http://schemas.microsoft.com/office/drawing/2014/main" id="{459D1B5B-EB13-EB46-9737-12AF4C7A56BA}"/>
                  </a:ext>
                </a:extLst>
              </p:cNvPr>
              <p:cNvPicPr/>
              <p:nvPr/>
            </p:nvPicPr>
            <p:blipFill>
              <a:blip r:embed="rId8"/>
              <a:stretch>
                <a:fillRect/>
              </a:stretch>
            </p:blipFill>
            <p:spPr>
              <a:xfrm>
                <a:off x="5204160" y="4920920"/>
                <a:ext cx="7336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2" name="Ink 11">
                <a:extLst>
                  <a:ext uri="{FF2B5EF4-FFF2-40B4-BE49-F238E27FC236}">
                    <a16:creationId xmlns:a16="http://schemas.microsoft.com/office/drawing/2014/main" id="{6740FE75-65B1-3823-3981-0672316712C0}"/>
                  </a:ext>
                </a:extLst>
              </p14:cNvPr>
              <p14:cNvContentPartPr/>
              <p14:nvPr/>
            </p14:nvContentPartPr>
            <p14:xfrm>
              <a:off x="3242520" y="4538240"/>
              <a:ext cx="1758960" cy="9360"/>
            </p14:xfrm>
          </p:contentPart>
        </mc:Choice>
        <mc:Fallback xmlns="">
          <p:pic>
            <p:nvPicPr>
              <p:cNvPr id="12" name="Ink 11">
                <a:extLst>
                  <a:ext uri="{FF2B5EF4-FFF2-40B4-BE49-F238E27FC236}">
                    <a16:creationId xmlns:a16="http://schemas.microsoft.com/office/drawing/2014/main" id="{6740FE75-65B1-3823-3981-0672316712C0}"/>
                  </a:ext>
                </a:extLst>
              </p:cNvPr>
              <p:cNvPicPr/>
              <p:nvPr/>
            </p:nvPicPr>
            <p:blipFill>
              <a:blip r:embed="rId10"/>
              <a:stretch>
                <a:fillRect/>
              </a:stretch>
            </p:blipFill>
            <p:spPr>
              <a:xfrm>
                <a:off x="3188880" y="4430240"/>
                <a:ext cx="1866600" cy="225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 name="Ink 2">
                <a:extLst>
                  <a:ext uri="{FF2B5EF4-FFF2-40B4-BE49-F238E27FC236}">
                    <a16:creationId xmlns:a16="http://schemas.microsoft.com/office/drawing/2014/main" id="{D9C1BA24-2E3D-4E40-FBA8-46DEB27E933D}"/>
                  </a:ext>
                </a:extLst>
              </p14:cNvPr>
              <p14:cNvContentPartPr/>
              <p14:nvPr/>
            </p14:nvContentPartPr>
            <p14:xfrm>
              <a:off x="5003179" y="4551504"/>
              <a:ext cx="606600" cy="10080"/>
            </p14:xfrm>
          </p:contentPart>
        </mc:Choice>
        <mc:Fallback xmlns="">
          <p:pic>
            <p:nvPicPr>
              <p:cNvPr id="3" name="Ink 2">
                <a:extLst>
                  <a:ext uri="{FF2B5EF4-FFF2-40B4-BE49-F238E27FC236}">
                    <a16:creationId xmlns:a16="http://schemas.microsoft.com/office/drawing/2014/main" id="{D9C1BA24-2E3D-4E40-FBA8-46DEB27E933D}"/>
                  </a:ext>
                </a:extLst>
              </p:cNvPr>
              <p:cNvPicPr/>
              <p:nvPr/>
            </p:nvPicPr>
            <p:blipFill>
              <a:blip r:embed="rId12"/>
              <a:stretch>
                <a:fillRect/>
              </a:stretch>
            </p:blipFill>
            <p:spPr>
              <a:xfrm>
                <a:off x="4949179" y="4443504"/>
                <a:ext cx="714240" cy="225720"/>
              </a:xfrm>
              <a:prstGeom prst="rect">
                <a:avLst/>
              </a:prstGeom>
            </p:spPr>
          </p:pic>
        </mc:Fallback>
      </mc:AlternateContent>
    </p:spTree>
    <p:extLst>
      <p:ext uri="{BB962C8B-B14F-4D97-AF65-F5344CB8AC3E}">
        <p14:creationId xmlns:p14="http://schemas.microsoft.com/office/powerpoint/2010/main" val="210737854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1CD17-9010-D091-10BD-8A3860E8A38E}"/>
              </a:ext>
            </a:extLst>
          </p:cNvPr>
          <p:cNvSpPr>
            <a:spLocks noGrp="1"/>
          </p:cNvSpPr>
          <p:nvPr>
            <p:ph type="title"/>
          </p:nvPr>
        </p:nvSpPr>
        <p:spPr>
          <a:xfrm>
            <a:off x="347133" y="-292467"/>
            <a:ext cx="10515600" cy="1325563"/>
          </a:xfrm>
        </p:spPr>
        <p:txBody>
          <a:bodyPr/>
          <a:lstStyle/>
          <a:p>
            <a:r>
              <a:rPr lang="en-US" dirty="0"/>
              <a:t>Linear vs Non-linear</a:t>
            </a:r>
          </a:p>
        </p:txBody>
      </p:sp>
      <p:pic>
        <p:nvPicPr>
          <p:cNvPr id="6" name="Picture 5">
            <a:extLst>
              <a:ext uri="{FF2B5EF4-FFF2-40B4-BE49-F238E27FC236}">
                <a16:creationId xmlns:a16="http://schemas.microsoft.com/office/drawing/2014/main" id="{AAC73678-99F2-48FB-7930-BC31C3B963CD}"/>
              </a:ext>
            </a:extLst>
          </p:cNvPr>
          <p:cNvPicPr>
            <a:picLocks noChangeAspect="1"/>
          </p:cNvPicPr>
          <p:nvPr/>
        </p:nvPicPr>
        <p:blipFill>
          <a:blip r:embed="rId2"/>
          <a:stretch>
            <a:fillRect/>
          </a:stretch>
        </p:blipFill>
        <p:spPr>
          <a:xfrm>
            <a:off x="441381" y="4128558"/>
            <a:ext cx="9421540" cy="2638793"/>
          </a:xfrm>
          <a:prstGeom prst="rect">
            <a:avLst/>
          </a:prstGeom>
        </p:spPr>
      </p:pic>
      <p:pic>
        <p:nvPicPr>
          <p:cNvPr id="8" name="Picture 7">
            <a:extLst>
              <a:ext uri="{FF2B5EF4-FFF2-40B4-BE49-F238E27FC236}">
                <a16:creationId xmlns:a16="http://schemas.microsoft.com/office/drawing/2014/main" id="{9CD35CE1-ABE4-C626-F6B5-A53CEBF42BA8}"/>
              </a:ext>
            </a:extLst>
          </p:cNvPr>
          <p:cNvPicPr>
            <a:picLocks noChangeAspect="1"/>
          </p:cNvPicPr>
          <p:nvPr/>
        </p:nvPicPr>
        <p:blipFill>
          <a:blip r:embed="rId3"/>
          <a:stretch>
            <a:fillRect/>
          </a:stretch>
        </p:blipFill>
        <p:spPr>
          <a:xfrm>
            <a:off x="441381" y="1033096"/>
            <a:ext cx="9021434" cy="2562583"/>
          </a:xfrm>
          <a:prstGeom prst="rect">
            <a:avLst/>
          </a:prstGeom>
        </p:spPr>
      </p:pic>
      <p:pic>
        <p:nvPicPr>
          <p:cNvPr id="10" name="Picture 9">
            <a:extLst>
              <a:ext uri="{FF2B5EF4-FFF2-40B4-BE49-F238E27FC236}">
                <a16:creationId xmlns:a16="http://schemas.microsoft.com/office/drawing/2014/main" id="{37345D2C-F0E6-CC65-FE3C-020F64BF660B}"/>
              </a:ext>
            </a:extLst>
          </p:cNvPr>
          <p:cNvPicPr>
            <a:picLocks noChangeAspect="1"/>
          </p:cNvPicPr>
          <p:nvPr/>
        </p:nvPicPr>
        <p:blipFill>
          <a:blip r:embed="rId4"/>
          <a:stretch>
            <a:fillRect/>
          </a:stretch>
        </p:blipFill>
        <p:spPr>
          <a:xfrm>
            <a:off x="9531121" y="0"/>
            <a:ext cx="2663224" cy="1880317"/>
          </a:xfrm>
          <a:prstGeom prst="rect">
            <a:avLst/>
          </a:prstGeom>
        </p:spPr>
      </p:pic>
    </p:spTree>
    <p:extLst>
      <p:ext uri="{BB962C8B-B14F-4D97-AF65-F5344CB8AC3E}">
        <p14:creationId xmlns:p14="http://schemas.microsoft.com/office/powerpoint/2010/main" val="23897078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97DABF-F42C-B048-3454-E4A16B590BFC}"/>
              </a:ext>
            </a:extLst>
          </p:cNvPr>
          <p:cNvSpPr>
            <a:spLocks noGrp="1"/>
          </p:cNvSpPr>
          <p:nvPr>
            <p:ph idx="1"/>
          </p:nvPr>
        </p:nvSpPr>
        <p:spPr>
          <a:xfrm>
            <a:off x="668867" y="741892"/>
            <a:ext cx="10515600" cy="4351338"/>
          </a:xfrm>
        </p:spPr>
        <p:txBody>
          <a:bodyPr/>
          <a:lstStyle/>
          <a:p>
            <a:r>
              <a:rPr lang="en-US" dirty="0"/>
              <a:t>So, polynomial regression is defined by:</a:t>
            </a:r>
          </a:p>
          <a:p>
            <a:endParaRPr lang="en-US" dirty="0"/>
          </a:p>
          <a:p>
            <a:endParaRPr lang="en-US" dirty="0"/>
          </a:p>
          <a:p>
            <a:endParaRPr lang="en-US" sz="2800" dirty="0"/>
          </a:p>
          <a:p>
            <a:r>
              <a:rPr lang="en-US" sz="2800" dirty="0"/>
              <a:t>The loss function used for polynomial regression is called </a:t>
            </a:r>
            <a:r>
              <a:rPr lang="en-US" sz="2800" dirty="0" err="1"/>
              <a:t>called</a:t>
            </a:r>
            <a:r>
              <a:rPr lang="en-US" sz="2800" dirty="0"/>
              <a:t> </a:t>
            </a:r>
            <a:r>
              <a:rPr lang="en-US" sz="2800" b="1" i="1" dirty="0"/>
              <a:t>root mean squared error (RMSE)</a:t>
            </a:r>
            <a:r>
              <a:rPr lang="en-US" sz="2800" dirty="0"/>
              <a:t>:</a:t>
            </a:r>
            <a:br>
              <a:rPr lang="en-US" dirty="0"/>
            </a:br>
            <a:endParaRPr lang="en-US" dirty="0"/>
          </a:p>
        </p:txBody>
      </p:sp>
      <p:pic>
        <p:nvPicPr>
          <p:cNvPr id="5" name="Picture 4">
            <a:extLst>
              <a:ext uri="{FF2B5EF4-FFF2-40B4-BE49-F238E27FC236}">
                <a16:creationId xmlns:a16="http://schemas.microsoft.com/office/drawing/2014/main" id="{0424981D-B757-9425-67B1-20339224EBE6}"/>
              </a:ext>
            </a:extLst>
          </p:cNvPr>
          <p:cNvPicPr>
            <a:picLocks noChangeAspect="1"/>
          </p:cNvPicPr>
          <p:nvPr/>
        </p:nvPicPr>
        <p:blipFill>
          <a:blip r:embed="rId2"/>
          <a:stretch>
            <a:fillRect/>
          </a:stretch>
        </p:blipFill>
        <p:spPr>
          <a:xfrm>
            <a:off x="4582973" y="1381085"/>
            <a:ext cx="2010056" cy="590632"/>
          </a:xfrm>
          <a:prstGeom prst="rect">
            <a:avLst/>
          </a:prstGeom>
        </p:spPr>
      </p:pic>
      <p:grpSp>
        <p:nvGrpSpPr>
          <p:cNvPr id="8" name="Group 7">
            <a:extLst>
              <a:ext uri="{FF2B5EF4-FFF2-40B4-BE49-F238E27FC236}">
                <a16:creationId xmlns:a16="http://schemas.microsoft.com/office/drawing/2014/main" id="{662F8F6D-932F-61A7-1C0C-89AA1F84D349}"/>
              </a:ext>
            </a:extLst>
          </p:cNvPr>
          <p:cNvGrpSpPr/>
          <p:nvPr/>
        </p:nvGrpSpPr>
        <p:grpSpPr>
          <a:xfrm>
            <a:off x="6121440" y="1357640"/>
            <a:ext cx="1586520" cy="770040"/>
            <a:chOff x="6121440" y="1357640"/>
            <a:chExt cx="1586520" cy="770040"/>
          </a:xfrm>
        </p:grpSpPr>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6E2A1BCC-969F-5B62-BD2A-A9A3E9E6AF3A}"/>
                    </a:ext>
                  </a:extLst>
                </p14:cNvPr>
                <p14:cNvContentPartPr/>
                <p14:nvPr/>
              </p14:nvContentPartPr>
              <p14:xfrm>
                <a:off x="6121440" y="1390400"/>
                <a:ext cx="1570320" cy="737280"/>
              </p14:xfrm>
            </p:contentPart>
          </mc:Choice>
          <mc:Fallback xmlns="">
            <p:pic>
              <p:nvPicPr>
                <p:cNvPr id="6" name="Ink 5">
                  <a:extLst>
                    <a:ext uri="{FF2B5EF4-FFF2-40B4-BE49-F238E27FC236}">
                      <a16:creationId xmlns:a16="http://schemas.microsoft.com/office/drawing/2014/main" id="{6E2A1BCC-969F-5B62-BD2A-A9A3E9E6AF3A}"/>
                    </a:ext>
                  </a:extLst>
                </p:cNvPr>
                <p:cNvPicPr/>
                <p:nvPr/>
              </p:nvPicPr>
              <p:blipFill>
                <a:blip r:embed="rId4"/>
                <a:stretch>
                  <a:fillRect/>
                </a:stretch>
              </p:blipFill>
              <p:spPr>
                <a:xfrm>
                  <a:off x="6103440" y="1372760"/>
                  <a:ext cx="1605960" cy="7729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 name="Ink 6">
                  <a:extLst>
                    <a:ext uri="{FF2B5EF4-FFF2-40B4-BE49-F238E27FC236}">
                      <a16:creationId xmlns:a16="http://schemas.microsoft.com/office/drawing/2014/main" id="{AFF4C687-F1E2-4412-93BD-050F99D4FF5D}"/>
                    </a:ext>
                  </a:extLst>
                </p14:cNvPr>
                <p14:cNvContentPartPr/>
                <p14:nvPr/>
              </p14:nvContentPartPr>
              <p14:xfrm>
                <a:off x="7569000" y="1357640"/>
                <a:ext cx="138960" cy="114480"/>
              </p14:xfrm>
            </p:contentPart>
          </mc:Choice>
          <mc:Fallback xmlns="">
            <p:pic>
              <p:nvPicPr>
                <p:cNvPr id="7" name="Ink 6">
                  <a:extLst>
                    <a:ext uri="{FF2B5EF4-FFF2-40B4-BE49-F238E27FC236}">
                      <a16:creationId xmlns:a16="http://schemas.microsoft.com/office/drawing/2014/main" id="{AFF4C687-F1E2-4412-93BD-050F99D4FF5D}"/>
                    </a:ext>
                  </a:extLst>
                </p:cNvPr>
                <p:cNvPicPr/>
                <p:nvPr/>
              </p:nvPicPr>
              <p:blipFill>
                <a:blip r:embed="rId6"/>
                <a:stretch>
                  <a:fillRect/>
                </a:stretch>
              </p:blipFill>
              <p:spPr>
                <a:xfrm>
                  <a:off x="7551360" y="1339640"/>
                  <a:ext cx="174600" cy="150120"/>
                </a:xfrm>
                <a:prstGeom prst="rect">
                  <a:avLst/>
                </a:prstGeom>
              </p:spPr>
            </p:pic>
          </mc:Fallback>
        </mc:AlternateContent>
      </p:grpSp>
      <p:sp>
        <p:nvSpPr>
          <p:cNvPr id="9" name="TextBox 8">
            <a:extLst>
              <a:ext uri="{FF2B5EF4-FFF2-40B4-BE49-F238E27FC236}">
                <a16:creationId xmlns:a16="http://schemas.microsoft.com/office/drawing/2014/main" id="{ABF78A42-8E7B-35C7-6804-F0455A507A9B}"/>
              </a:ext>
            </a:extLst>
          </p:cNvPr>
          <p:cNvSpPr txBox="1"/>
          <p:nvPr/>
        </p:nvSpPr>
        <p:spPr>
          <a:xfrm>
            <a:off x="7746999" y="1102788"/>
            <a:ext cx="3776134" cy="369332"/>
          </a:xfrm>
          <a:prstGeom prst="rect">
            <a:avLst/>
          </a:prstGeom>
          <a:noFill/>
        </p:spPr>
        <p:txBody>
          <a:bodyPr wrap="square" rtlCol="0">
            <a:spAutoFit/>
          </a:bodyPr>
          <a:lstStyle/>
          <a:p>
            <a:r>
              <a:rPr lang="en-US" dirty="0"/>
              <a:t>non-linear transformation of inputs </a:t>
            </a:r>
            <a:r>
              <a:rPr lang="en-US" b="1" i="1" dirty="0"/>
              <a:t>x</a:t>
            </a:r>
          </a:p>
        </p:txBody>
      </p:sp>
      <p:pic>
        <p:nvPicPr>
          <p:cNvPr id="15" name="Picture 14">
            <a:extLst>
              <a:ext uri="{FF2B5EF4-FFF2-40B4-BE49-F238E27FC236}">
                <a16:creationId xmlns:a16="http://schemas.microsoft.com/office/drawing/2014/main" id="{A27C9425-8EA8-6E8C-63D0-7CFC4DA0FF84}"/>
              </a:ext>
            </a:extLst>
          </p:cNvPr>
          <p:cNvPicPr>
            <a:picLocks noChangeAspect="1"/>
          </p:cNvPicPr>
          <p:nvPr/>
        </p:nvPicPr>
        <p:blipFill>
          <a:blip r:embed="rId7"/>
          <a:stretch>
            <a:fillRect/>
          </a:stretch>
        </p:blipFill>
        <p:spPr>
          <a:xfrm>
            <a:off x="2597264" y="3818472"/>
            <a:ext cx="6506483" cy="1352739"/>
          </a:xfrm>
          <a:prstGeom prst="rect">
            <a:avLst/>
          </a:prstGeom>
        </p:spPr>
      </p:pic>
    </p:spTree>
    <p:extLst>
      <p:ext uri="{BB962C8B-B14F-4D97-AF65-F5344CB8AC3E}">
        <p14:creationId xmlns:p14="http://schemas.microsoft.com/office/powerpoint/2010/main" val="3212340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E6E0A-6CE4-35C2-B20D-FA245F5AD3E8}"/>
              </a:ext>
            </a:extLst>
          </p:cNvPr>
          <p:cNvSpPr>
            <a:spLocks noGrp="1"/>
          </p:cNvSpPr>
          <p:nvPr>
            <p:ph type="title"/>
          </p:nvPr>
        </p:nvSpPr>
        <p:spPr>
          <a:xfrm>
            <a:off x="169334" y="-109008"/>
            <a:ext cx="10515600" cy="1325563"/>
          </a:xfrm>
        </p:spPr>
        <p:txBody>
          <a:bodyPr/>
          <a:lstStyle/>
          <a:p>
            <a:r>
              <a:rPr lang="en-US" dirty="0"/>
              <a:t>Bias/Variance trade-off</a:t>
            </a:r>
          </a:p>
        </p:txBody>
      </p:sp>
      <p:pic>
        <p:nvPicPr>
          <p:cNvPr id="5" name="Content Placeholder 4">
            <a:extLst>
              <a:ext uri="{FF2B5EF4-FFF2-40B4-BE49-F238E27FC236}">
                <a16:creationId xmlns:a16="http://schemas.microsoft.com/office/drawing/2014/main" id="{7E941B55-84B3-6B37-EE09-138B56B7FEF3}"/>
              </a:ext>
            </a:extLst>
          </p:cNvPr>
          <p:cNvPicPr>
            <a:picLocks noGrp="1" noChangeAspect="1"/>
          </p:cNvPicPr>
          <p:nvPr>
            <p:ph idx="1"/>
          </p:nvPr>
        </p:nvPicPr>
        <p:blipFill>
          <a:blip r:embed="rId2"/>
          <a:stretch>
            <a:fillRect/>
          </a:stretch>
        </p:blipFill>
        <p:spPr>
          <a:xfrm>
            <a:off x="1406508" y="1884782"/>
            <a:ext cx="6450559" cy="3668237"/>
          </a:xfrm>
        </p:spPr>
      </p:pic>
      <p:sp>
        <p:nvSpPr>
          <p:cNvPr id="6" name="TextBox 5">
            <a:extLst>
              <a:ext uri="{FF2B5EF4-FFF2-40B4-BE49-F238E27FC236}">
                <a16:creationId xmlns:a16="http://schemas.microsoft.com/office/drawing/2014/main" id="{B0FEB020-B009-D6E6-5708-2C624C9E4F41}"/>
              </a:ext>
            </a:extLst>
          </p:cNvPr>
          <p:cNvSpPr txBox="1"/>
          <p:nvPr/>
        </p:nvSpPr>
        <p:spPr>
          <a:xfrm>
            <a:off x="169334" y="1102558"/>
            <a:ext cx="6595533" cy="400110"/>
          </a:xfrm>
          <a:prstGeom prst="rect">
            <a:avLst/>
          </a:prstGeom>
          <a:noFill/>
        </p:spPr>
        <p:txBody>
          <a:bodyPr wrap="square" rtlCol="0">
            <a:spAutoFit/>
          </a:bodyPr>
          <a:lstStyle/>
          <a:p>
            <a:r>
              <a:rPr lang="en-US" sz="2000" dirty="0"/>
              <a:t>Suppose we have the following data (non-linear):</a:t>
            </a:r>
          </a:p>
        </p:txBody>
      </p:sp>
      <p:sp>
        <p:nvSpPr>
          <p:cNvPr id="7" name="TextBox 6">
            <a:extLst>
              <a:ext uri="{FF2B5EF4-FFF2-40B4-BE49-F238E27FC236}">
                <a16:creationId xmlns:a16="http://schemas.microsoft.com/office/drawing/2014/main" id="{1F316AEB-A237-A622-3A0F-219B5808586B}"/>
              </a:ext>
            </a:extLst>
          </p:cNvPr>
          <p:cNvSpPr txBox="1"/>
          <p:nvPr/>
        </p:nvSpPr>
        <p:spPr>
          <a:xfrm>
            <a:off x="287865" y="5664200"/>
            <a:ext cx="8940800" cy="400110"/>
          </a:xfrm>
          <a:prstGeom prst="rect">
            <a:avLst/>
          </a:prstGeom>
          <a:noFill/>
        </p:spPr>
        <p:txBody>
          <a:bodyPr wrap="square" rtlCol="0">
            <a:spAutoFit/>
          </a:bodyPr>
          <a:lstStyle/>
          <a:p>
            <a:r>
              <a:rPr lang="en-US" sz="2000" dirty="0"/>
              <a:t>We want to apply polynomial regression for it:</a:t>
            </a:r>
          </a:p>
        </p:txBody>
      </p:sp>
      <p:pic>
        <p:nvPicPr>
          <p:cNvPr id="9" name="Picture 8">
            <a:extLst>
              <a:ext uri="{FF2B5EF4-FFF2-40B4-BE49-F238E27FC236}">
                <a16:creationId xmlns:a16="http://schemas.microsoft.com/office/drawing/2014/main" id="{E5F36CD7-0D46-2922-77CA-09B48093A4D1}"/>
              </a:ext>
            </a:extLst>
          </p:cNvPr>
          <p:cNvPicPr>
            <a:picLocks noChangeAspect="1"/>
          </p:cNvPicPr>
          <p:nvPr/>
        </p:nvPicPr>
        <p:blipFill>
          <a:blip r:embed="rId3"/>
          <a:stretch>
            <a:fillRect/>
          </a:stretch>
        </p:blipFill>
        <p:spPr>
          <a:xfrm>
            <a:off x="4021841" y="6009165"/>
            <a:ext cx="5096586" cy="790685"/>
          </a:xfrm>
          <a:prstGeom prst="rect">
            <a:avLst/>
          </a:prstGeom>
        </p:spPr>
      </p:pic>
      <p:pic>
        <p:nvPicPr>
          <p:cNvPr id="3" name="Picture 2">
            <a:extLst>
              <a:ext uri="{FF2B5EF4-FFF2-40B4-BE49-F238E27FC236}">
                <a16:creationId xmlns:a16="http://schemas.microsoft.com/office/drawing/2014/main" id="{DE6106B5-045F-99BC-C28F-1E851A345BE3}"/>
              </a:ext>
            </a:extLst>
          </p:cNvPr>
          <p:cNvPicPr>
            <a:picLocks noChangeAspect="1"/>
          </p:cNvPicPr>
          <p:nvPr/>
        </p:nvPicPr>
        <p:blipFill>
          <a:blip r:embed="rId4"/>
          <a:stretch>
            <a:fillRect/>
          </a:stretch>
        </p:blipFill>
        <p:spPr>
          <a:xfrm>
            <a:off x="8777402" y="380324"/>
            <a:ext cx="2578377" cy="979287"/>
          </a:xfrm>
          <a:prstGeom prst="rect">
            <a:avLst/>
          </a:prstGeom>
        </p:spPr>
      </p:pic>
    </p:spTree>
    <p:extLst>
      <p:ext uri="{BB962C8B-B14F-4D97-AF65-F5344CB8AC3E}">
        <p14:creationId xmlns:p14="http://schemas.microsoft.com/office/powerpoint/2010/main" val="377521986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A07D5B1-6BB4-48C5-B003-59EA153964A9}"/>
              </a:ext>
            </a:extLst>
          </p:cNvPr>
          <p:cNvPicPr>
            <a:picLocks noChangeAspect="1"/>
          </p:cNvPicPr>
          <p:nvPr/>
        </p:nvPicPr>
        <p:blipFill>
          <a:blip r:embed="rId2"/>
          <a:stretch>
            <a:fillRect/>
          </a:stretch>
        </p:blipFill>
        <p:spPr>
          <a:xfrm>
            <a:off x="2521282" y="0"/>
            <a:ext cx="6980104" cy="3949527"/>
          </a:xfrm>
          <a:prstGeom prst="rect">
            <a:avLst/>
          </a:prstGeom>
        </p:spPr>
      </p:pic>
      <p:grpSp>
        <p:nvGrpSpPr>
          <p:cNvPr id="12" name="Group 11">
            <a:extLst>
              <a:ext uri="{FF2B5EF4-FFF2-40B4-BE49-F238E27FC236}">
                <a16:creationId xmlns:a16="http://schemas.microsoft.com/office/drawing/2014/main" id="{AA951A94-3178-8DAF-D5BA-69E73A298526}"/>
              </a:ext>
            </a:extLst>
          </p:cNvPr>
          <p:cNvGrpSpPr/>
          <p:nvPr/>
        </p:nvGrpSpPr>
        <p:grpSpPr>
          <a:xfrm>
            <a:off x="9389520" y="2539520"/>
            <a:ext cx="822240" cy="259920"/>
            <a:chOff x="9389520" y="2539520"/>
            <a:chExt cx="822240" cy="259920"/>
          </a:xfrm>
        </p:grpSpPr>
        <mc:AlternateContent xmlns:mc="http://schemas.openxmlformats.org/markup-compatibility/2006" xmlns:p14="http://schemas.microsoft.com/office/powerpoint/2010/main">
          <mc:Choice Requires="p14">
            <p:contentPart p14:bwMode="auto" r:id="rId3">
              <p14:nvContentPartPr>
                <p14:cNvPr id="10" name="Ink 9">
                  <a:extLst>
                    <a:ext uri="{FF2B5EF4-FFF2-40B4-BE49-F238E27FC236}">
                      <a16:creationId xmlns:a16="http://schemas.microsoft.com/office/drawing/2014/main" id="{563DA21C-98F2-B5B3-EB49-BBFCBA75209E}"/>
                    </a:ext>
                  </a:extLst>
                </p14:cNvPr>
                <p14:cNvContentPartPr/>
                <p14:nvPr/>
              </p14:nvContentPartPr>
              <p14:xfrm>
                <a:off x="9389520" y="2657960"/>
                <a:ext cx="751680" cy="68760"/>
              </p14:xfrm>
            </p:contentPart>
          </mc:Choice>
          <mc:Fallback xmlns="">
            <p:pic>
              <p:nvPicPr>
                <p:cNvPr id="10" name="Ink 9">
                  <a:extLst>
                    <a:ext uri="{FF2B5EF4-FFF2-40B4-BE49-F238E27FC236}">
                      <a16:creationId xmlns:a16="http://schemas.microsoft.com/office/drawing/2014/main" id="{563DA21C-98F2-B5B3-EB49-BBFCBA75209E}"/>
                    </a:ext>
                  </a:extLst>
                </p:cNvPr>
                <p:cNvPicPr/>
                <p:nvPr/>
              </p:nvPicPr>
              <p:blipFill>
                <a:blip r:embed="rId4"/>
                <a:stretch>
                  <a:fillRect/>
                </a:stretch>
              </p:blipFill>
              <p:spPr>
                <a:xfrm>
                  <a:off x="9371520" y="2639960"/>
                  <a:ext cx="787320" cy="1044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1" name="Ink 10">
                  <a:extLst>
                    <a:ext uri="{FF2B5EF4-FFF2-40B4-BE49-F238E27FC236}">
                      <a16:creationId xmlns:a16="http://schemas.microsoft.com/office/drawing/2014/main" id="{4979EC7F-917D-F870-6280-6A60DF036C31}"/>
                    </a:ext>
                  </a:extLst>
                </p14:cNvPr>
                <p14:cNvContentPartPr/>
                <p14:nvPr/>
              </p14:nvContentPartPr>
              <p14:xfrm>
                <a:off x="10033200" y="2539520"/>
                <a:ext cx="178560" cy="259920"/>
              </p14:xfrm>
            </p:contentPart>
          </mc:Choice>
          <mc:Fallback xmlns="">
            <p:pic>
              <p:nvPicPr>
                <p:cNvPr id="11" name="Ink 10">
                  <a:extLst>
                    <a:ext uri="{FF2B5EF4-FFF2-40B4-BE49-F238E27FC236}">
                      <a16:creationId xmlns:a16="http://schemas.microsoft.com/office/drawing/2014/main" id="{4979EC7F-917D-F870-6280-6A60DF036C31}"/>
                    </a:ext>
                  </a:extLst>
                </p:cNvPr>
                <p:cNvPicPr/>
                <p:nvPr/>
              </p:nvPicPr>
              <p:blipFill>
                <a:blip r:embed="rId6"/>
                <a:stretch>
                  <a:fillRect/>
                </a:stretch>
              </p:blipFill>
              <p:spPr>
                <a:xfrm>
                  <a:off x="10015200" y="2521880"/>
                  <a:ext cx="214200" cy="295560"/>
                </a:xfrm>
                <a:prstGeom prst="rect">
                  <a:avLst/>
                </a:prstGeom>
              </p:spPr>
            </p:pic>
          </mc:Fallback>
        </mc:AlternateContent>
      </p:grpSp>
      <p:grpSp>
        <p:nvGrpSpPr>
          <p:cNvPr id="15" name="Group 14">
            <a:extLst>
              <a:ext uri="{FF2B5EF4-FFF2-40B4-BE49-F238E27FC236}">
                <a16:creationId xmlns:a16="http://schemas.microsoft.com/office/drawing/2014/main" id="{56EDEFBE-E838-1DB6-745F-5EFB87FE92F6}"/>
              </a:ext>
            </a:extLst>
          </p:cNvPr>
          <p:cNvGrpSpPr/>
          <p:nvPr/>
        </p:nvGrpSpPr>
        <p:grpSpPr>
          <a:xfrm>
            <a:off x="1785240" y="600920"/>
            <a:ext cx="712440" cy="325440"/>
            <a:chOff x="1785240" y="600920"/>
            <a:chExt cx="712440" cy="325440"/>
          </a:xfrm>
        </p:grpSpPr>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5406A86-DE2C-C360-F696-944024398826}"/>
                    </a:ext>
                  </a:extLst>
                </p14:cNvPr>
                <p14:cNvContentPartPr/>
                <p14:nvPr/>
              </p14:nvContentPartPr>
              <p14:xfrm>
                <a:off x="1934280" y="710000"/>
                <a:ext cx="563400" cy="52200"/>
              </p14:xfrm>
            </p:contentPart>
          </mc:Choice>
          <mc:Fallback xmlns="">
            <p:pic>
              <p:nvPicPr>
                <p:cNvPr id="13" name="Ink 12">
                  <a:extLst>
                    <a:ext uri="{FF2B5EF4-FFF2-40B4-BE49-F238E27FC236}">
                      <a16:creationId xmlns:a16="http://schemas.microsoft.com/office/drawing/2014/main" id="{A5406A86-DE2C-C360-F696-944024398826}"/>
                    </a:ext>
                  </a:extLst>
                </p:cNvPr>
                <p:cNvPicPr/>
                <p:nvPr/>
              </p:nvPicPr>
              <p:blipFill>
                <a:blip r:embed="rId8"/>
                <a:stretch>
                  <a:fillRect/>
                </a:stretch>
              </p:blipFill>
              <p:spPr>
                <a:xfrm>
                  <a:off x="1916280" y="692360"/>
                  <a:ext cx="599040" cy="878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4" name="Ink 13">
                  <a:extLst>
                    <a:ext uri="{FF2B5EF4-FFF2-40B4-BE49-F238E27FC236}">
                      <a16:creationId xmlns:a16="http://schemas.microsoft.com/office/drawing/2014/main" id="{A3452C23-D653-8F60-2F2A-83D617EEBB71}"/>
                    </a:ext>
                  </a:extLst>
                </p14:cNvPr>
                <p14:cNvContentPartPr/>
                <p14:nvPr/>
              </p14:nvContentPartPr>
              <p14:xfrm>
                <a:off x="1785240" y="600920"/>
                <a:ext cx="221760" cy="325440"/>
              </p14:xfrm>
            </p:contentPart>
          </mc:Choice>
          <mc:Fallback xmlns="">
            <p:pic>
              <p:nvPicPr>
                <p:cNvPr id="14" name="Ink 13">
                  <a:extLst>
                    <a:ext uri="{FF2B5EF4-FFF2-40B4-BE49-F238E27FC236}">
                      <a16:creationId xmlns:a16="http://schemas.microsoft.com/office/drawing/2014/main" id="{A3452C23-D653-8F60-2F2A-83D617EEBB71}"/>
                    </a:ext>
                  </a:extLst>
                </p:cNvPr>
                <p:cNvPicPr/>
                <p:nvPr/>
              </p:nvPicPr>
              <p:blipFill>
                <a:blip r:embed="rId10"/>
                <a:stretch>
                  <a:fillRect/>
                </a:stretch>
              </p:blipFill>
              <p:spPr>
                <a:xfrm>
                  <a:off x="1767240" y="582920"/>
                  <a:ext cx="257400" cy="361080"/>
                </a:xfrm>
                <a:prstGeom prst="rect">
                  <a:avLst/>
                </a:prstGeom>
              </p:spPr>
            </p:pic>
          </mc:Fallback>
        </mc:AlternateContent>
      </p:grpSp>
      <p:grpSp>
        <p:nvGrpSpPr>
          <p:cNvPr id="20" name="Group 19">
            <a:extLst>
              <a:ext uri="{FF2B5EF4-FFF2-40B4-BE49-F238E27FC236}">
                <a16:creationId xmlns:a16="http://schemas.microsoft.com/office/drawing/2014/main" id="{6E868207-58E2-037A-FCA6-BAC7039339B6}"/>
              </a:ext>
            </a:extLst>
          </p:cNvPr>
          <p:cNvGrpSpPr/>
          <p:nvPr/>
        </p:nvGrpSpPr>
        <p:grpSpPr>
          <a:xfrm>
            <a:off x="2151360" y="3437360"/>
            <a:ext cx="600480" cy="391680"/>
            <a:chOff x="2151360" y="3437360"/>
            <a:chExt cx="600480" cy="391680"/>
          </a:xfrm>
        </p:grpSpPr>
        <mc:AlternateContent xmlns:mc="http://schemas.openxmlformats.org/markup-compatibility/2006" xmlns:p14="http://schemas.microsoft.com/office/powerpoint/2010/main">
          <mc:Choice Requires="p14">
            <p:contentPart p14:bwMode="auto" r:id="rId11">
              <p14:nvContentPartPr>
                <p14:cNvPr id="18" name="Ink 17">
                  <a:extLst>
                    <a:ext uri="{FF2B5EF4-FFF2-40B4-BE49-F238E27FC236}">
                      <a16:creationId xmlns:a16="http://schemas.microsoft.com/office/drawing/2014/main" id="{8CCD1661-43CC-4513-C985-AF4F13BF803A}"/>
                    </a:ext>
                  </a:extLst>
                </p14:cNvPr>
                <p14:cNvContentPartPr/>
                <p14:nvPr/>
              </p14:nvContentPartPr>
              <p14:xfrm>
                <a:off x="2268360" y="3437360"/>
                <a:ext cx="483480" cy="267120"/>
              </p14:xfrm>
            </p:contentPart>
          </mc:Choice>
          <mc:Fallback xmlns="">
            <p:pic>
              <p:nvPicPr>
                <p:cNvPr id="18" name="Ink 17">
                  <a:extLst>
                    <a:ext uri="{FF2B5EF4-FFF2-40B4-BE49-F238E27FC236}">
                      <a16:creationId xmlns:a16="http://schemas.microsoft.com/office/drawing/2014/main" id="{8CCD1661-43CC-4513-C985-AF4F13BF803A}"/>
                    </a:ext>
                  </a:extLst>
                </p:cNvPr>
                <p:cNvPicPr/>
                <p:nvPr/>
              </p:nvPicPr>
              <p:blipFill>
                <a:blip r:embed="rId12"/>
                <a:stretch>
                  <a:fillRect/>
                </a:stretch>
              </p:blipFill>
              <p:spPr>
                <a:xfrm>
                  <a:off x="2250360" y="3419360"/>
                  <a:ext cx="519120" cy="3027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9" name="Ink 18">
                  <a:extLst>
                    <a:ext uri="{FF2B5EF4-FFF2-40B4-BE49-F238E27FC236}">
                      <a16:creationId xmlns:a16="http://schemas.microsoft.com/office/drawing/2014/main" id="{C3F3DFD0-E245-7BF6-1011-58CA4A0BFF97}"/>
                    </a:ext>
                  </a:extLst>
                </p14:cNvPr>
                <p14:cNvContentPartPr/>
                <p14:nvPr/>
              </p14:nvContentPartPr>
              <p14:xfrm>
                <a:off x="2151360" y="3530600"/>
                <a:ext cx="218880" cy="298440"/>
              </p14:xfrm>
            </p:contentPart>
          </mc:Choice>
          <mc:Fallback xmlns="">
            <p:pic>
              <p:nvPicPr>
                <p:cNvPr id="19" name="Ink 18">
                  <a:extLst>
                    <a:ext uri="{FF2B5EF4-FFF2-40B4-BE49-F238E27FC236}">
                      <a16:creationId xmlns:a16="http://schemas.microsoft.com/office/drawing/2014/main" id="{C3F3DFD0-E245-7BF6-1011-58CA4A0BFF97}"/>
                    </a:ext>
                  </a:extLst>
                </p:cNvPr>
                <p:cNvPicPr/>
                <p:nvPr/>
              </p:nvPicPr>
              <p:blipFill>
                <a:blip r:embed="rId14"/>
                <a:stretch>
                  <a:fillRect/>
                </a:stretch>
              </p:blipFill>
              <p:spPr>
                <a:xfrm>
                  <a:off x="2133720" y="3512600"/>
                  <a:ext cx="254520" cy="334080"/>
                </a:xfrm>
                <a:prstGeom prst="rect">
                  <a:avLst/>
                </a:prstGeom>
              </p:spPr>
            </p:pic>
          </mc:Fallback>
        </mc:AlternateContent>
      </p:grpSp>
      <p:sp>
        <p:nvSpPr>
          <p:cNvPr id="21" name="TextBox 20">
            <a:extLst>
              <a:ext uri="{FF2B5EF4-FFF2-40B4-BE49-F238E27FC236}">
                <a16:creationId xmlns:a16="http://schemas.microsoft.com/office/drawing/2014/main" id="{CF37E845-EDDA-4BB8-12A2-B6F0B93D79D8}"/>
              </a:ext>
            </a:extLst>
          </p:cNvPr>
          <p:cNvSpPr txBox="1"/>
          <p:nvPr/>
        </p:nvSpPr>
        <p:spPr>
          <a:xfrm>
            <a:off x="694125" y="3705339"/>
            <a:ext cx="1514576" cy="369332"/>
          </a:xfrm>
          <a:prstGeom prst="rect">
            <a:avLst/>
          </a:prstGeom>
          <a:noFill/>
        </p:spPr>
        <p:txBody>
          <a:bodyPr wrap="square" rtlCol="0">
            <a:spAutoFit/>
          </a:bodyPr>
          <a:lstStyle/>
          <a:p>
            <a:r>
              <a:rPr lang="en-US" b="1" dirty="0"/>
              <a:t>best model !</a:t>
            </a:r>
          </a:p>
        </p:txBody>
      </p:sp>
      <p:sp>
        <p:nvSpPr>
          <p:cNvPr id="22" name="TextBox 21">
            <a:extLst>
              <a:ext uri="{FF2B5EF4-FFF2-40B4-BE49-F238E27FC236}">
                <a16:creationId xmlns:a16="http://schemas.microsoft.com/office/drawing/2014/main" id="{51C67CA5-8D5D-D34F-7EB3-1C322F7611F0}"/>
              </a:ext>
            </a:extLst>
          </p:cNvPr>
          <p:cNvSpPr txBox="1"/>
          <p:nvPr/>
        </p:nvSpPr>
        <p:spPr>
          <a:xfrm>
            <a:off x="694125" y="4732867"/>
            <a:ext cx="10668142" cy="1200329"/>
          </a:xfrm>
          <a:prstGeom prst="rect">
            <a:avLst/>
          </a:prstGeom>
          <a:noFill/>
        </p:spPr>
        <p:txBody>
          <a:bodyPr wrap="square" rtlCol="0">
            <a:spAutoFit/>
          </a:bodyPr>
          <a:lstStyle/>
          <a:p>
            <a:pPr marL="285750" indent="-285750">
              <a:buFont typeface="Arial" panose="020B0604020202020204" pitchFamily="34" charset="0"/>
              <a:buChar char="•"/>
            </a:pPr>
            <a:r>
              <a:rPr lang="en-US" dirty="0"/>
              <a:t>Increasing a model’s complexity (big </a:t>
            </a:r>
            <a:r>
              <a:rPr lang="en-US" i="1" dirty="0"/>
              <a:t>M</a:t>
            </a:r>
            <a:r>
              <a:rPr lang="en-US" dirty="0"/>
              <a:t>)                         </a:t>
            </a:r>
            <a:r>
              <a:rPr lang="en-US" b="1" dirty="0"/>
              <a:t>high variance</a:t>
            </a:r>
            <a:r>
              <a:rPr lang="en-US" dirty="0"/>
              <a:t> and </a:t>
            </a:r>
            <a:r>
              <a:rPr lang="en-US" b="1" dirty="0"/>
              <a:t>low bias	            </a:t>
            </a:r>
            <a:r>
              <a:rPr lang="en-US" b="1" dirty="0">
                <a:highlight>
                  <a:srgbClr val="FFFF00"/>
                </a:highlight>
              </a:rPr>
              <a:t>overfitting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Decreasing a model’s complexity (small </a:t>
            </a:r>
            <a:r>
              <a:rPr lang="en-US" i="1" dirty="0"/>
              <a:t>M</a:t>
            </a:r>
            <a:r>
              <a:rPr lang="en-US" dirty="0"/>
              <a:t>) 		   </a:t>
            </a:r>
            <a:r>
              <a:rPr lang="en-US" b="1" dirty="0"/>
              <a:t>low variance </a:t>
            </a:r>
            <a:r>
              <a:rPr lang="en-US" dirty="0"/>
              <a:t>and </a:t>
            </a:r>
            <a:r>
              <a:rPr lang="en-US" b="1" dirty="0"/>
              <a:t>high bias                 </a:t>
            </a:r>
            <a:r>
              <a:rPr lang="en-US" b="1" dirty="0">
                <a:highlight>
                  <a:srgbClr val="FFFF00"/>
                </a:highlight>
              </a:rPr>
              <a:t>underfitting</a:t>
            </a:r>
          </a:p>
          <a:p>
            <a:pPr marL="285750" indent="-285750">
              <a:buFont typeface="Arial" panose="020B0604020202020204" pitchFamily="34" charset="0"/>
              <a:buChar char="•"/>
            </a:pPr>
            <a:endParaRPr lang="en-US" dirty="0"/>
          </a:p>
        </p:txBody>
      </p:sp>
      <p:cxnSp>
        <p:nvCxnSpPr>
          <p:cNvPr id="25" name="Straight Arrow Connector 24">
            <a:extLst>
              <a:ext uri="{FF2B5EF4-FFF2-40B4-BE49-F238E27FC236}">
                <a16:creationId xmlns:a16="http://schemas.microsoft.com/office/drawing/2014/main" id="{D137A939-1514-0688-6122-822ABC8B2C8C}"/>
              </a:ext>
            </a:extLst>
          </p:cNvPr>
          <p:cNvCxnSpPr>
            <a:cxnSpLocks/>
          </p:cNvCxnSpPr>
          <p:nvPr/>
        </p:nvCxnSpPr>
        <p:spPr>
          <a:xfrm>
            <a:off x="5003799" y="4919133"/>
            <a:ext cx="999068"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6" name="Straight Arrow Connector 25">
            <a:extLst>
              <a:ext uri="{FF2B5EF4-FFF2-40B4-BE49-F238E27FC236}">
                <a16:creationId xmlns:a16="http://schemas.microsoft.com/office/drawing/2014/main" id="{4CF7232E-B0F7-44CD-E8B3-14DDF69EAF3D}"/>
              </a:ext>
            </a:extLst>
          </p:cNvPr>
          <p:cNvCxnSpPr>
            <a:cxnSpLocks/>
          </p:cNvCxnSpPr>
          <p:nvPr/>
        </p:nvCxnSpPr>
        <p:spPr>
          <a:xfrm>
            <a:off x="5376333" y="5461000"/>
            <a:ext cx="98213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0" name="TextBox 29">
            <a:extLst>
              <a:ext uri="{FF2B5EF4-FFF2-40B4-BE49-F238E27FC236}">
                <a16:creationId xmlns:a16="http://schemas.microsoft.com/office/drawing/2014/main" id="{37D5076E-E824-C137-E2A0-74843BC26A65}"/>
              </a:ext>
            </a:extLst>
          </p:cNvPr>
          <p:cNvSpPr txBox="1"/>
          <p:nvPr/>
        </p:nvSpPr>
        <p:spPr>
          <a:xfrm>
            <a:off x="10211760" y="2334794"/>
            <a:ext cx="3048000" cy="646331"/>
          </a:xfrm>
          <a:prstGeom prst="rect">
            <a:avLst/>
          </a:prstGeom>
          <a:noFill/>
        </p:spPr>
        <p:txBody>
          <a:bodyPr wrap="square">
            <a:spAutoFit/>
          </a:bodyPr>
          <a:lstStyle/>
          <a:p>
            <a:r>
              <a:rPr lang="en-US" b="1" dirty="0"/>
              <a:t>high variance, </a:t>
            </a:r>
          </a:p>
          <a:p>
            <a:r>
              <a:rPr lang="en-US" b="1" dirty="0"/>
              <a:t>low bias</a:t>
            </a:r>
            <a:endParaRPr lang="en-US" dirty="0"/>
          </a:p>
        </p:txBody>
      </p:sp>
      <p:sp>
        <p:nvSpPr>
          <p:cNvPr id="32" name="TextBox 31">
            <a:extLst>
              <a:ext uri="{FF2B5EF4-FFF2-40B4-BE49-F238E27FC236}">
                <a16:creationId xmlns:a16="http://schemas.microsoft.com/office/drawing/2014/main" id="{951B8448-CDAE-ADE5-AA7C-2C82318B1C4C}"/>
              </a:ext>
            </a:extLst>
          </p:cNvPr>
          <p:cNvSpPr txBox="1"/>
          <p:nvPr/>
        </p:nvSpPr>
        <p:spPr>
          <a:xfrm>
            <a:off x="258235" y="439034"/>
            <a:ext cx="6218766" cy="646331"/>
          </a:xfrm>
          <a:prstGeom prst="rect">
            <a:avLst/>
          </a:prstGeom>
          <a:noFill/>
        </p:spPr>
        <p:txBody>
          <a:bodyPr wrap="square">
            <a:spAutoFit/>
          </a:bodyPr>
          <a:lstStyle/>
          <a:p>
            <a:r>
              <a:rPr lang="en-US" b="1" dirty="0"/>
              <a:t>low variance, </a:t>
            </a:r>
          </a:p>
          <a:p>
            <a:r>
              <a:rPr lang="en-US" b="1" dirty="0"/>
              <a:t>high bias</a:t>
            </a:r>
          </a:p>
        </p:txBody>
      </p:sp>
      <p:cxnSp>
        <p:nvCxnSpPr>
          <p:cNvPr id="33" name="Straight Arrow Connector 32">
            <a:extLst>
              <a:ext uri="{FF2B5EF4-FFF2-40B4-BE49-F238E27FC236}">
                <a16:creationId xmlns:a16="http://schemas.microsoft.com/office/drawing/2014/main" id="{D0EFF958-AE4C-2BD6-2B54-4C0D8B72F011}"/>
              </a:ext>
            </a:extLst>
          </p:cNvPr>
          <p:cNvCxnSpPr>
            <a:cxnSpLocks/>
          </p:cNvCxnSpPr>
          <p:nvPr/>
        </p:nvCxnSpPr>
        <p:spPr>
          <a:xfrm>
            <a:off x="8849452" y="4919133"/>
            <a:ext cx="65193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5" name="Straight Arrow Connector 34">
            <a:extLst>
              <a:ext uri="{FF2B5EF4-FFF2-40B4-BE49-F238E27FC236}">
                <a16:creationId xmlns:a16="http://schemas.microsoft.com/office/drawing/2014/main" id="{14AC7F65-D33D-D937-7C68-F70EC655E33D}"/>
              </a:ext>
            </a:extLst>
          </p:cNvPr>
          <p:cNvCxnSpPr>
            <a:cxnSpLocks/>
          </p:cNvCxnSpPr>
          <p:nvPr/>
        </p:nvCxnSpPr>
        <p:spPr>
          <a:xfrm>
            <a:off x="9175419" y="5461000"/>
            <a:ext cx="65193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2" name="Picture 1">
            <a:extLst>
              <a:ext uri="{FF2B5EF4-FFF2-40B4-BE49-F238E27FC236}">
                <a16:creationId xmlns:a16="http://schemas.microsoft.com/office/drawing/2014/main" id="{63C62D5F-D5FF-5383-116F-9148D4577E11}"/>
              </a:ext>
            </a:extLst>
          </p:cNvPr>
          <p:cNvPicPr>
            <a:picLocks noChangeAspect="1"/>
          </p:cNvPicPr>
          <p:nvPr/>
        </p:nvPicPr>
        <p:blipFill>
          <a:blip r:embed="rId15"/>
          <a:stretch>
            <a:fillRect/>
          </a:stretch>
        </p:blipFill>
        <p:spPr>
          <a:xfrm>
            <a:off x="9524988" y="194719"/>
            <a:ext cx="2578377" cy="979287"/>
          </a:xfrm>
          <a:prstGeom prst="rect">
            <a:avLst/>
          </a:prstGeom>
        </p:spPr>
      </p:pic>
    </p:spTree>
    <p:extLst>
      <p:ext uri="{BB962C8B-B14F-4D97-AF65-F5344CB8AC3E}">
        <p14:creationId xmlns:p14="http://schemas.microsoft.com/office/powerpoint/2010/main" val="296935870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E6E0A-6CE4-35C2-B20D-FA245F5AD3E8}"/>
              </a:ext>
            </a:extLst>
          </p:cNvPr>
          <p:cNvSpPr>
            <a:spLocks noGrp="1"/>
          </p:cNvSpPr>
          <p:nvPr>
            <p:ph type="title"/>
          </p:nvPr>
        </p:nvSpPr>
        <p:spPr>
          <a:xfrm>
            <a:off x="169334" y="-109008"/>
            <a:ext cx="10515600" cy="1325563"/>
          </a:xfrm>
        </p:spPr>
        <p:txBody>
          <a:bodyPr/>
          <a:lstStyle/>
          <a:p>
            <a:r>
              <a:rPr lang="en-US" dirty="0"/>
              <a:t>Overfitting/Underfitting</a:t>
            </a:r>
          </a:p>
        </p:txBody>
      </p:sp>
      <p:sp>
        <p:nvSpPr>
          <p:cNvPr id="10" name="TextBox 9">
            <a:extLst>
              <a:ext uri="{FF2B5EF4-FFF2-40B4-BE49-F238E27FC236}">
                <a16:creationId xmlns:a16="http://schemas.microsoft.com/office/drawing/2014/main" id="{428742A8-4677-39B7-C9E2-F8BD316D627F}"/>
              </a:ext>
            </a:extLst>
          </p:cNvPr>
          <p:cNvSpPr txBox="1"/>
          <p:nvPr/>
        </p:nvSpPr>
        <p:spPr>
          <a:xfrm>
            <a:off x="298447" y="1196357"/>
            <a:ext cx="11707283" cy="923330"/>
          </a:xfrm>
          <a:prstGeom prst="rect">
            <a:avLst/>
          </a:prstGeom>
          <a:noFill/>
        </p:spPr>
        <p:txBody>
          <a:bodyPr wrap="square">
            <a:spAutoFit/>
          </a:bodyPr>
          <a:lstStyle/>
          <a:p>
            <a:r>
              <a:rPr lang="en-US" b="1" dirty="0"/>
              <a:t>Underfitting</a:t>
            </a:r>
            <a:r>
              <a:rPr lang="en-US" dirty="0"/>
              <a:t> occurs when a model is too simple to capture the underlying patterns in the data. It means the model does not fit the training data well and has high </a:t>
            </a:r>
            <a:r>
              <a:rPr lang="en-US" b="1" dirty="0"/>
              <a:t>bias </a:t>
            </a:r>
            <a:r>
              <a:rPr lang="en-US" dirty="0"/>
              <a:t>but low </a:t>
            </a:r>
            <a:r>
              <a:rPr lang="en-US" b="1" dirty="0"/>
              <a:t>variance</a:t>
            </a:r>
            <a:r>
              <a:rPr lang="en-US" dirty="0"/>
              <a:t>, resulting in poor performance on both training and test datasets.</a:t>
            </a:r>
          </a:p>
        </p:txBody>
      </p:sp>
      <p:sp>
        <p:nvSpPr>
          <p:cNvPr id="12" name="TextBox 11">
            <a:extLst>
              <a:ext uri="{FF2B5EF4-FFF2-40B4-BE49-F238E27FC236}">
                <a16:creationId xmlns:a16="http://schemas.microsoft.com/office/drawing/2014/main" id="{3EDE699E-32E5-E434-18C6-78D267C375C1}"/>
              </a:ext>
            </a:extLst>
          </p:cNvPr>
          <p:cNvSpPr txBox="1"/>
          <p:nvPr/>
        </p:nvSpPr>
        <p:spPr>
          <a:xfrm>
            <a:off x="298446" y="2211968"/>
            <a:ext cx="11707283" cy="923330"/>
          </a:xfrm>
          <a:prstGeom prst="rect">
            <a:avLst/>
          </a:prstGeom>
          <a:noFill/>
        </p:spPr>
        <p:txBody>
          <a:bodyPr wrap="square">
            <a:spAutoFit/>
          </a:bodyPr>
          <a:lstStyle/>
          <a:p>
            <a:r>
              <a:rPr lang="en-US" b="1" dirty="0"/>
              <a:t>Overfitting</a:t>
            </a:r>
            <a:r>
              <a:rPr lang="en-US" dirty="0"/>
              <a:t> happens when a model is too complex and fits the training data "too well," even capturing noise and random fluctuations. As a result, it has low </a:t>
            </a:r>
            <a:r>
              <a:rPr lang="en-US" b="1" dirty="0"/>
              <a:t>bias</a:t>
            </a:r>
            <a:r>
              <a:rPr lang="en-US" dirty="0"/>
              <a:t> but high </a:t>
            </a:r>
            <a:r>
              <a:rPr lang="en-US" b="1" dirty="0"/>
              <a:t>variance</a:t>
            </a:r>
            <a:r>
              <a:rPr lang="en-US" dirty="0"/>
              <a:t>—it performs very well on the training data but poorly on unseen data because it lacks generalization</a:t>
            </a:r>
          </a:p>
        </p:txBody>
      </p:sp>
      <p:pic>
        <p:nvPicPr>
          <p:cNvPr id="14" name="Picture 13">
            <a:extLst>
              <a:ext uri="{FF2B5EF4-FFF2-40B4-BE49-F238E27FC236}">
                <a16:creationId xmlns:a16="http://schemas.microsoft.com/office/drawing/2014/main" id="{E17A0FD6-FE7C-EC08-16E3-261DBF6CC777}"/>
              </a:ext>
            </a:extLst>
          </p:cNvPr>
          <p:cNvPicPr>
            <a:picLocks noChangeAspect="1"/>
          </p:cNvPicPr>
          <p:nvPr/>
        </p:nvPicPr>
        <p:blipFill>
          <a:blip r:embed="rId2"/>
          <a:stretch>
            <a:fillRect/>
          </a:stretch>
        </p:blipFill>
        <p:spPr>
          <a:xfrm>
            <a:off x="2566697" y="3227579"/>
            <a:ext cx="5967703" cy="3557407"/>
          </a:xfrm>
          <a:prstGeom prst="rect">
            <a:avLst/>
          </a:prstGeom>
        </p:spPr>
      </p:pic>
      <p:pic>
        <p:nvPicPr>
          <p:cNvPr id="3" name="Picture 2">
            <a:extLst>
              <a:ext uri="{FF2B5EF4-FFF2-40B4-BE49-F238E27FC236}">
                <a16:creationId xmlns:a16="http://schemas.microsoft.com/office/drawing/2014/main" id="{B8A7056A-A57D-4363-E0E7-7E8C98575AA0}"/>
              </a:ext>
            </a:extLst>
          </p:cNvPr>
          <p:cNvPicPr>
            <a:picLocks noChangeAspect="1"/>
          </p:cNvPicPr>
          <p:nvPr/>
        </p:nvPicPr>
        <p:blipFill>
          <a:blip r:embed="rId3"/>
          <a:stretch>
            <a:fillRect/>
          </a:stretch>
        </p:blipFill>
        <p:spPr>
          <a:xfrm>
            <a:off x="9293788" y="64129"/>
            <a:ext cx="2578377" cy="979287"/>
          </a:xfrm>
          <a:prstGeom prst="rect">
            <a:avLst/>
          </a:prstGeom>
        </p:spPr>
      </p:pic>
    </p:spTree>
    <p:extLst>
      <p:ext uri="{BB962C8B-B14F-4D97-AF65-F5344CB8AC3E}">
        <p14:creationId xmlns:p14="http://schemas.microsoft.com/office/powerpoint/2010/main" val="23293069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D65DA1-7DA2-286F-386C-2539214097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95C00D-2EF2-0C29-6F28-C64D4F1C6004}"/>
              </a:ext>
            </a:extLst>
          </p:cNvPr>
          <p:cNvSpPr>
            <a:spLocks noGrp="1"/>
          </p:cNvSpPr>
          <p:nvPr>
            <p:ph type="title"/>
          </p:nvPr>
        </p:nvSpPr>
        <p:spPr>
          <a:xfrm>
            <a:off x="169334" y="-109008"/>
            <a:ext cx="10515600" cy="1325563"/>
          </a:xfrm>
        </p:spPr>
        <p:txBody>
          <a:bodyPr/>
          <a:lstStyle/>
          <a:p>
            <a:r>
              <a:rPr lang="en-US" dirty="0"/>
              <a:t>Overfitting/Underfitting</a:t>
            </a:r>
          </a:p>
        </p:txBody>
      </p:sp>
      <p:pic>
        <p:nvPicPr>
          <p:cNvPr id="3" name="Picture 2">
            <a:extLst>
              <a:ext uri="{FF2B5EF4-FFF2-40B4-BE49-F238E27FC236}">
                <a16:creationId xmlns:a16="http://schemas.microsoft.com/office/drawing/2014/main" id="{2607D340-4B40-EAAB-0856-E742D5DE40E7}"/>
              </a:ext>
            </a:extLst>
          </p:cNvPr>
          <p:cNvPicPr>
            <a:picLocks noChangeAspect="1"/>
          </p:cNvPicPr>
          <p:nvPr/>
        </p:nvPicPr>
        <p:blipFill>
          <a:blip r:embed="rId2"/>
          <a:stretch>
            <a:fillRect/>
          </a:stretch>
        </p:blipFill>
        <p:spPr>
          <a:xfrm>
            <a:off x="9293788" y="64129"/>
            <a:ext cx="2578377" cy="979287"/>
          </a:xfrm>
          <a:prstGeom prst="rect">
            <a:avLst/>
          </a:prstGeom>
        </p:spPr>
      </p:pic>
      <p:sp>
        <p:nvSpPr>
          <p:cNvPr id="11" name="TextBox 10">
            <a:extLst>
              <a:ext uri="{FF2B5EF4-FFF2-40B4-BE49-F238E27FC236}">
                <a16:creationId xmlns:a16="http://schemas.microsoft.com/office/drawing/2014/main" id="{970B92A8-9029-95B1-D8BD-0F0B86F90ADF}"/>
              </a:ext>
            </a:extLst>
          </p:cNvPr>
          <p:cNvSpPr txBox="1"/>
          <p:nvPr/>
        </p:nvSpPr>
        <p:spPr>
          <a:xfrm>
            <a:off x="169335" y="1671029"/>
            <a:ext cx="12022666" cy="4708981"/>
          </a:xfrm>
          <a:prstGeom prst="rect">
            <a:avLst/>
          </a:prstGeom>
          <a:noFill/>
        </p:spPr>
        <p:txBody>
          <a:bodyPr wrap="square">
            <a:spAutoFit/>
          </a:bodyPr>
          <a:lstStyle/>
          <a:p>
            <a:pPr>
              <a:buNone/>
            </a:pPr>
            <a:r>
              <a:rPr lang="en-US" sz="2000" b="1" dirty="0"/>
              <a:t>Overfitting (the nerd/egghead 🤓)</a:t>
            </a:r>
            <a:endParaRPr lang="en-US" sz="2000" dirty="0"/>
          </a:p>
          <a:p>
            <a:pPr marL="342900" indent="-342900">
              <a:buFont typeface="Arial" panose="020B0604020202020204" pitchFamily="34" charset="0"/>
              <a:buChar char="•"/>
            </a:pPr>
            <a:r>
              <a:rPr lang="en-US" sz="2000" dirty="0"/>
              <a:t>Studies </a:t>
            </a:r>
            <a:r>
              <a:rPr lang="en-US" sz="2000" i="1" dirty="0"/>
              <a:t>every single detail</a:t>
            </a:r>
            <a:r>
              <a:rPr lang="en-US" sz="2000" dirty="0"/>
              <a:t> of the textbook, even the footnotes and rare exceptions.</a:t>
            </a:r>
          </a:p>
          <a:p>
            <a:pPr marL="342900" indent="-342900">
              <a:buFont typeface="Arial" panose="020B0604020202020204" pitchFamily="34" charset="0"/>
              <a:buChar char="•"/>
            </a:pPr>
            <a:r>
              <a:rPr lang="en-US" sz="2000" dirty="0"/>
              <a:t>On the exam, if the exact same question from the book appears, he nails it.</a:t>
            </a:r>
          </a:p>
          <a:p>
            <a:pPr marL="342900" indent="-342900">
              <a:buFont typeface="Arial" panose="020B0604020202020204" pitchFamily="34" charset="0"/>
              <a:buChar char="•"/>
            </a:pPr>
            <a:r>
              <a:rPr lang="en-US" sz="2000" dirty="0"/>
              <a:t>But if the question is slightly different, he gets confused because he memorized instead of understanding.</a:t>
            </a:r>
          </a:p>
          <a:p>
            <a:pPr>
              <a:buFont typeface="Arial" panose="020B0604020202020204" pitchFamily="34" charset="0"/>
              <a:buChar char="•"/>
            </a:pPr>
            <a:endParaRPr lang="en-US" sz="2000" dirty="0"/>
          </a:p>
          <a:p>
            <a:r>
              <a:rPr lang="en-US" sz="2000" b="1" dirty="0"/>
              <a:t>Underfitting (the too-chill guy 😎)</a:t>
            </a:r>
            <a:endParaRPr lang="en-US" sz="2000" dirty="0"/>
          </a:p>
          <a:p>
            <a:pPr marL="342900" indent="-342900">
              <a:buFont typeface="Arial" panose="020B0604020202020204" pitchFamily="34" charset="0"/>
              <a:buChar char="•"/>
            </a:pPr>
            <a:r>
              <a:rPr lang="en-US" sz="2000" dirty="0"/>
              <a:t>Barely studies, just skims the summary.</a:t>
            </a:r>
          </a:p>
          <a:p>
            <a:pPr marL="342900" indent="-342900">
              <a:buFont typeface="Arial" panose="020B0604020202020204" pitchFamily="34" charset="0"/>
              <a:buChar char="•"/>
            </a:pPr>
            <a:r>
              <a:rPr lang="en-US" sz="2000" dirty="0"/>
              <a:t>On the exam, he can only answer the most obvious questions.</a:t>
            </a:r>
          </a:p>
          <a:p>
            <a:pPr marL="342900" indent="-342900">
              <a:buFont typeface="Arial" panose="020B0604020202020204" pitchFamily="34" charset="0"/>
              <a:buChar char="•"/>
            </a:pPr>
            <a:r>
              <a:rPr lang="en-US" sz="2000" dirty="0"/>
              <a:t>He misses the deeper or trickier ones because he didn’t learn enough detail.</a:t>
            </a:r>
          </a:p>
          <a:p>
            <a:pPr>
              <a:buFont typeface="Arial" panose="020B0604020202020204" pitchFamily="34" charset="0"/>
              <a:buChar char="•"/>
            </a:pPr>
            <a:endParaRPr lang="en-US" sz="2000" dirty="0"/>
          </a:p>
          <a:p>
            <a:r>
              <a:rPr lang="en-US" sz="2000" b="1" dirty="0"/>
              <a:t>Best fit (the actually smart guy 🧠)</a:t>
            </a:r>
          </a:p>
          <a:p>
            <a:pPr marL="342900" indent="-342900">
              <a:buFont typeface="Arial" panose="020B0604020202020204" pitchFamily="34" charset="0"/>
              <a:buChar char="•"/>
            </a:pPr>
            <a:r>
              <a:rPr lang="en-US" sz="2000" dirty="0"/>
              <a:t>Understands the material well, without obsessing over useless details.</a:t>
            </a:r>
          </a:p>
          <a:p>
            <a:pPr marL="342900" indent="-342900">
              <a:buFont typeface="Arial" panose="020B0604020202020204" pitchFamily="34" charset="0"/>
              <a:buChar char="•"/>
            </a:pPr>
            <a:r>
              <a:rPr lang="en-US" sz="2000" dirty="0"/>
              <a:t>On the exam, he can handle both the standard and the slightly different questions.</a:t>
            </a:r>
          </a:p>
          <a:p>
            <a:endParaRPr lang="en-US" sz="2000" dirty="0"/>
          </a:p>
          <a:p>
            <a:pPr>
              <a:buFont typeface="Arial" panose="020B0604020202020204" pitchFamily="34" charset="0"/>
              <a:buChar char="•"/>
            </a:pPr>
            <a:endParaRPr lang="en-US" sz="2000" dirty="0"/>
          </a:p>
        </p:txBody>
      </p:sp>
      <p:pic>
        <p:nvPicPr>
          <p:cNvPr id="17" name="Picture 16">
            <a:extLst>
              <a:ext uri="{FF2B5EF4-FFF2-40B4-BE49-F238E27FC236}">
                <a16:creationId xmlns:a16="http://schemas.microsoft.com/office/drawing/2014/main" id="{4182947C-B79A-29B3-F15B-5B11C1850177}"/>
              </a:ext>
            </a:extLst>
          </p:cNvPr>
          <p:cNvPicPr>
            <a:picLocks noChangeAspect="1"/>
          </p:cNvPicPr>
          <p:nvPr/>
        </p:nvPicPr>
        <p:blipFill>
          <a:blip r:embed="rId3"/>
          <a:stretch>
            <a:fillRect/>
          </a:stretch>
        </p:blipFill>
        <p:spPr>
          <a:xfrm>
            <a:off x="9847240" y="1097244"/>
            <a:ext cx="1242407" cy="1493847"/>
          </a:xfrm>
          <a:prstGeom prst="rect">
            <a:avLst/>
          </a:prstGeom>
        </p:spPr>
      </p:pic>
      <p:pic>
        <p:nvPicPr>
          <p:cNvPr id="19" name="Picture 18">
            <a:extLst>
              <a:ext uri="{FF2B5EF4-FFF2-40B4-BE49-F238E27FC236}">
                <a16:creationId xmlns:a16="http://schemas.microsoft.com/office/drawing/2014/main" id="{F2B763D8-04C7-E229-D825-FA055A6946E6}"/>
              </a:ext>
            </a:extLst>
          </p:cNvPr>
          <p:cNvPicPr>
            <a:picLocks noChangeAspect="1"/>
          </p:cNvPicPr>
          <p:nvPr/>
        </p:nvPicPr>
        <p:blipFill>
          <a:blip r:embed="rId4"/>
          <a:stretch>
            <a:fillRect/>
          </a:stretch>
        </p:blipFill>
        <p:spPr>
          <a:xfrm>
            <a:off x="9847240" y="2991467"/>
            <a:ext cx="1203463" cy="1398469"/>
          </a:xfrm>
          <a:prstGeom prst="rect">
            <a:avLst/>
          </a:prstGeom>
        </p:spPr>
      </p:pic>
      <p:pic>
        <p:nvPicPr>
          <p:cNvPr id="21" name="Picture 20">
            <a:extLst>
              <a:ext uri="{FF2B5EF4-FFF2-40B4-BE49-F238E27FC236}">
                <a16:creationId xmlns:a16="http://schemas.microsoft.com/office/drawing/2014/main" id="{38E0348A-92BF-6159-E6A8-3CD58EEE7AB3}"/>
              </a:ext>
            </a:extLst>
          </p:cNvPr>
          <p:cNvPicPr>
            <a:picLocks noChangeAspect="1"/>
          </p:cNvPicPr>
          <p:nvPr/>
        </p:nvPicPr>
        <p:blipFill>
          <a:blip r:embed="rId5"/>
          <a:stretch>
            <a:fillRect/>
          </a:stretch>
        </p:blipFill>
        <p:spPr>
          <a:xfrm>
            <a:off x="9644191" y="4596624"/>
            <a:ext cx="1609559" cy="1398470"/>
          </a:xfrm>
          <a:prstGeom prst="rect">
            <a:avLst/>
          </a:prstGeom>
        </p:spPr>
      </p:pic>
    </p:spTree>
    <p:extLst>
      <p:ext uri="{BB962C8B-B14F-4D97-AF65-F5344CB8AC3E}">
        <p14:creationId xmlns:p14="http://schemas.microsoft.com/office/powerpoint/2010/main" val="1932412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7A838E-08A8-71FB-B14A-7C5EDE3E1942}"/>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8B93000-FDA0-5C17-5391-CC7A213E758A}"/>
              </a:ext>
            </a:extLst>
          </p:cNvPr>
          <p:cNvPicPr>
            <a:picLocks noChangeAspect="1"/>
          </p:cNvPicPr>
          <p:nvPr/>
        </p:nvPicPr>
        <p:blipFill>
          <a:blip r:embed="rId2"/>
          <a:stretch>
            <a:fillRect/>
          </a:stretch>
        </p:blipFill>
        <p:spPr>
          <a:xfrm>
            <a:off x="0" y="1"/>
            <a:ext cx="2960856" cy="1964240"/>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0A2A1DCC-5ADA-AD80-B4D8-817A3633FA21}"/>
                  </a:ext>
                </a:extLst>
              </p14:cNvPr>
              <p14:cNvContentPartPr/>
              <p14:nvPr/>
            </p14:nvContentPartPr>
            <p14:xfrm>
              <a:off x="233147" y="380960"/>
              <a:ext cx="651240" cy="747000"/>
            </p14:xfrm>
          </p:contentPart>
        </mc:Choice>
        <mc:Fallback xmlns="">
          <p:pic>
            <p:nvPicPr>
              <p:cNvPr id="6" name="Ink 5">
                <a:extLst>
                  <a:ext uri="{FF2B5EF4-FFF2-40B4-BE49-F238E27FC236}">
                    <a16:creationId xmlns:a16="http://schemas.microsoft.com/office/drawing/2014/main" id="{090F8BB4-647A-EF49-A997-1207F00DBA33}"/>
                  </a:ext>
                </a:extLst>
              </p:cNvPr>
              <p:cNvPicPr/>
              <p:nvPr/>
            </p:nvPicPr>
            <p:blipFill>
              <a:blip r:embed="rId4"/>
              <a:stretch>
                <a:fillRect/>
              </a:stretch>
            </p:blipFill>
            <p:spPr>
              <a:xfrm>
                <a:off x="197147" y="344960"/>
                <a:ext cx="722880" cy="8186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 name="Ink 7">
                <a:extLst>
                  <a:ext uri="{FF2B5EF4-FFF2-40B4-BE49-F238E27FC236}">
                    <a16:creationId xmlns:a16="http://schemas.microsoft.com/office/drawing/2014/main" id="{DFA637A6-26F1-69E6-5389-74A64D1CC1C2}"/>
                  </a:ext>
                </a:extLst>
              </p14:cNvPr>
              <p14:cNvContentPartPr/>
              <p14:nvPr/>
            </p14:nvContentPartPr>
            <p14:xfrm>
              <a:off x="273827" y="419840"/>
              <a:ext cx="615240" cy="758160"/>
            </p14:xfrm>
          </p:contentPart>
        </mc:Choice>
        <mc:Fallback xmlns="">
          <p:pic>
            <p:nvPicPr>
              <p:cNvPr id="8" name="Ink 7">
                <a:extLst>
                  <a:ext uri="{FF2B5EF4-FFF2-40B4-BE49-F238E27FC236}">
                    <a16:creationId xmlns:a16="http://schemas.microsoft.com/office/drawing/2014/main" id="{FCF3D487-95C1-BC39-1D4D-B9612F5F9526}"/>
                  </a:ext>
                </a:extLst>
              </p:cNvPr>
              <p:cNvPicPr/>
              <p:nvPr/>
            </p:nvPicPr>
            <p:blipFill>
              <a:blip r:embed="rId6"/>
              <a:stretch>
                <a:fillRect/>
              </a:stretch>
            </p:blipFill>
            <p:spPr>
              <a:xfrm>
                <a:off x="238187" y="383840"/>
                <a:ext cx="686880" cy="8298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a:extLst>
                  <a:ext uri="{FF2B5EF4-FFF2-40B4-BE49-F238E27FC236}">
                    <a16:creationId xmlns:a16="http://schemas.microsoft.com/office/drawing/2014/main" id="{2B7701EF-303C-BCC7-51C4-D17D2C011DA6}"/>
                  </a:ext>
                </a:extLst>
              </p14:cNvPr>
              <p14:cNvContentPartPr/>
              <p14:nvPr/>
            </p14:nvContentPartPr>
            <p14:xfrm>
              <a:off x="1397027" y="176480"/>
              <a:ext cx="842040" cy="155520"/>
            </p14:xfrm>
          </p:contentPart>
        </mc:Choice>
        <mc:Fallback xmlns="">
          <p:pic>
            <p:nvPicPr>
              <p:cNvPr id="9" name="Ink 8">
                <a:extLst>
                  <a:ext uri="{FF2B5EF4-FFF2-40B4-BE49-F238E27FC236}">
                    <a16:creationId xmlns:a16="http://schemas.microsoft.com/office/drawing/2014/main" id="{1ED6EE63-3084-5E48-D344-643BD3D61EBA}"/>
                  </a:ext>
                </a:extLst>
              </p:cNvPr>
              <p:cNvPicPr/>
              <p:nvPr/>
            </p:nvPicPr>
            <p:blipFill>
              <a:blip r:embed="rId8"/>
              <a:stretch>
                <a:fillRect/>
              </a:stretch>
            </p:blipFill>
            <p:spPr>
              <a:xfrm>
                <a:off x="1361027" y="140480"/>
                <a:ext cx="913680" cy="22716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FC420256-D25A-D631-D31A-75101ADC6B8F}"/>
                  </a:ext>
                </a:extLst>
              </p14:cNvPr>
              <p14:cNvContentPartPr/>
              <p14:nvPr/>
            </p14:nvContentPartPr>
            <p14:xfrm>
              <a:off x="1447787" y="210680"/>
              <a:ext cx="859680" cy="321480"/>
            </p14:xfrm>
          </p:contentPart>
        </mc:Choice>
        <mc:Fallback xmlns="">
          <p:pic>
            <p:nvPicPr>
              <p:cNvPr id="10" name="Ink 9">
                <a:extLst>
                  <a:ext uri="{FF2B5EF4-FFF2-40B4-BE49-F238E27FC236}">
                    <a16:creationId xmlns:a16="http://schemas.microsoft.com/office/drawing/2014/main" id="{CB82BDDE-4B6A-8F44-15EB-96DC25307BAF}"/>
                  </a:ext>
                </a:extLst>
              </p:cNvPr>
              <p:cNvPicPr/>
              <p:nvPr/>
            </p:nvPicPr>
            <p:blipFill>
              <a:blip r:embed="rId10"/>
              <a:stretch>
                <a:fillRect/>
              </a:stretch>
            </p:blipFill>
            <p:spPr>
              <a:xfrm>
                <a:off x="1411787" y="174680"/>
                <a:ext cx="931320" cy="393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1" name="Ink 10">
                <a:extLst>
                  <a:ext uri="{FF2B5EF4-FFF2-40B4-BE49-F238E27FC236}">
                    <a16:creationId xmlns:a16="http://schemas.microsoft.com/office/drawing/2014/main" id="{485F835A-AE62-BFEF-7480-9A751D5A6D1C}"/>
                  </a:ext>
                </a:extLst>
              </p14:cNvPr>
              <p14:cNvContentPartPr/>
              <p14:nvPr/>
            </p14:nvContentPartPr>
            <p14:xfrm>
              <a:off x="347987" y="932840"/>
              <a:ext cx="483120" cy="542880"/>
            </p14:xfrm>
          </p:contentPart>
        </mc:Choice>
        <mc:Fallback xmlns="">
          <p:pic>
            <p:nvPicPr>
              <p:cNvPr id="11" name="Ink 10">
                <a:extLst>
                  <a:ext uri="{FF2B5EF4-FFF2-40B4-BE49-F238E27FC236}">
                    <a16:creationId xmlns:a16="http://schemas.microsoft.com/office/drawing/2014/main" id="{CA7B14F0-8B03-B23C-AA61-ABBADD864DEE}"/>
                  </a:ext>
                </a:extLst>
              </p:cNvPr>
              <p:cNvPicPr/>
              <p:nvPr/>
            </p:nvPicPr>
            <p:blipFill>
              <a:blip r:embed="rId12"/>
              <a:stretch>
                <a:fillRect/>
              </a:stretch>
            </p:blipFill>
            <p:spPr>
              <a:xfrm>
                <a:off x="312347" y="897200"/>
                <a:ext cx="554760" cy="6145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6" name="Ink 15">
                <a:extLst>
                  <a:ext uri="{FF2B5EF4-FFF2-40B4-BE49-F238E27FC236}">
                    <a16:creationId xmlns:a16="http://schemas.microsoft.com/office/drawing/2014/main" id="{599E1E27-EB50-E558-437F-C26EE3CF2636}"/>
                  </a:ext>
                </a:extLst>
              </p14:cNvPr>
              <p14:cNvContentPartPr/>
              <p14:nvPr/>
            </p14:nvContentPartPr>
            <p14:xfrm>
              <a:off x="728147" y="1221560"/>
              <a:ext cx="838800" cy="654840"/>
            </p14:xfrm>
          </p:contentPart>
        </mc:Choice>
        <mc:Fallback xmlns="">
          <p:pic>
            <p:nvPicPr>
              <p:cNvPr id="16" name="Ink 15">
                <a:extLst>
                  <a:ext uri="{FF2B5EF4-FFF2-40B4-BE49-F238E27FC236}">
                    <a16:creationId xmlns:a16="http://schemas.microsoft.com/office/drawing/2014/main" id="{0C904E01-6A44-C571-1065-ACAB701C3F42}"/>
                  </a:ext>
                </a:extLst>
              </p:cNvPr>
              <p:cNvPicPr/>
              <p:nvPr/>
            </p:nvPicPr>
            <p:blipFill>
              <a:blip r:embed="rId14"/>
              <a:stretch>
                <a:fillRect/>
              </a:stretch>
            </p:blipFill>
            <p:spPr>
              <a:xfrm>
                <a:off x="692147" y="1185920"/>
                <a:ext cx="910440" cy="72648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7" name="Ink 16">
                <a:extLst>
                  <a:ext uri="{FF2B5EF4-FFF2-40B4-BE49-F238E27FC236}">
                    <a16:creationId xmlns:a16="http://schemas.microsoft.com/office/drawing/2014/main" id="{C752BAC2-993A-4F28-0973-494485D01BE9}"/>
                  </a:ext>
                </a:extLst>
              </p14:cNvPr>
              <p14:cNvContentPartPr/>
              <p14:nvPr/>
            </p14:nvContentPartPr>
            <p14:xfrm>
              <a:off x="667307" y="1464200"/>
              <a:ext cx="289800" cy="194760"/>
            </p14:xfrm>
          </p:contentPart>
        </mc:Choice>
        <mc:Fallback xmlns="">
          <p:pic>
            <p:nvPicPr>
              <p:cNvPr id="17" name="Ink 16">
                <a:extLst>
                  <a:ext uri="{FF2B5EF4-FFF2-40B4-BE49-F238E27FC236}">
                    <a16:creationId xmlns:a16="http://schemas.microsoft.com/office/drawing/2014/main" id="{D18CFB00-21C7-43B0-7670-83910C8E2145}"/>
                  </a:ext>
                </a:extLst>
              </p:cNvPr>
              <p:cNvPicPr/>
              <p:nvPr/>
            </p:nvPicPr>
            <p:blipFill>
              <a:blip r:embed="rId16"/>
              <a:stretch>
                <a:fillRect/>
              </a:stretch>
            </p:blipFill>
            <p:spPr>
              <a:xfrm>
                <a:off x="631667" y="1428200"/>
                <a:ext cx="361440" cy="2664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9" name="Ink 18">
                <a:extLst>
                  <a:ext uri="{FF2B5EF4-FFF2-40B4-BE49-F238E27FC236}">
                    <a16:creationId xmlns:a16="http://schemas.microsoft.com/office/drawing/2014/main" id="{A3A211D9-9F68-B129-A0B9-5B3EDD5259F3}"/>
                  </a:ext>
                </a:extLst>
              </p14:cNvPr>
              <p14:cNvContentPartPr/>
              <p14:nvPr/>
            </p14:nvContentPartPr>
            <p14:xfrm>
              <a:off x="660107" y="692360"/>
              <a:ext cx="315000" cy="191160"/>
            </p14:xfrm>
          </p:contentPart>
        </mc:Choice>
        <mc:Fallback xmlns="">
          <p:pic>
            <p:nvPicPr>
              <p:cNvPr id="19" name="Ink 18">
                <a:extLst>
                  <a:ext uri="{FF2B5EF4-FFF2-40B4-BE49-F238E27FC236}">
                    <a16:creationId xmlns:a16="http://schemas.microsoft.com/office/drawing/2014/main" id="{D298046D-FBCD-82C9-B301-11DA35F0AF43}"/>
                  </a:ext>
                </a:extLst>
              </p:cNvPr>
              <p:cNvPicPr/>
              <p:nvPr/>
            </p:nvPicPr>
            <p:blipFill>
              <a:blip r:embed="rId18"/>
              <a:stretch>
                <a:fillRect/>
              </a:stretch>
            </p:blipFill>
            <p:spPr>
              <a:xfrm>
                <a:off x="642107" y="674720"/>
                <a:ext cx="350640" cy="2268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0" name="Ink 19">
                <a:extLst>
                  <a:ext uri="{FF2B5EF4-FFF2-40B4-BE49-F238E27FC236}">
                    <a16:creationId xmlns:a16="http://schemas.microsoft.com/office/drawing/2014/main" id="{03CF34D2-ED54-9B6E-DCF9-FBF958CECCAA}"/>
                  </a:ext>
                </a:extLst>
              </p14:cNvPr>
              <p14:cNvContentPartPr/>
              <p14:nvPr/>
            </p14:nvContentPartPr>
            <p14:xfrm>
              <a:off x="745067" y="473120"/>
              <a:ext cx="1467720" cy="301320"/>
            </p14:xfrm>
          </p:contentPart>
        </mc:Choice>
        <mc:Fallback xmlns="">
          <p:pic>
            <p:nvPicPr>
              <p:cNvPr id="20" name="Ink 19">
                <a:extLst>
                  <a:ext uri="{FF2B5EF4-FFF2-40B4-BE49-F238E27FC236}">
                    <a16:creationId xmlns:a16="http://schemas.microsoft.com/office/drawing/2014/main" id="{251DE394-F3B0-8300-DD75-7D730B7E2539}"/>
                  </a:ext>
                </a:extLst>
              </p:cNvPr>
              <p:cNvPicPr/>
              <p:nvPr/>
            </p:nvPicPr>
            <p:blipFill>
              <a:blip r:embed="rId20"/>
              <a:stretch>
                <a:fillRect/>
              </a:stretch>
            </p:blipFill>
            <p:spPr>
              <a:xfrm>
                <a:off x="727067" y="455480"/>
                <a:ext cx="1503360" cy="336960"/>
              </a:xfrm>
              <a:prstGeom prst="rect">
                <a:avLst/>
              </a:prstGeom>
            </p:spPr>
          </p:pic>
        </mc:Fallback>
      </mc:AlternateContent>
      <p:grpSp>
        <p:nvGrpSpPr>
          <p:cNvPr id="29" name="Group 28">
            <a:extLst>
              <a:ext uri="{FF2B5EF4-FFF2-40B4-BE49-F238E27FC236}">
                <a16:creationId xmlns:a16="http://schemas.microsoft.com/office/drawing/2014/main" id="{8EF1322E-6CAE-776B-3514-3F81EA70C8D2}"/>
              </a:ext>
            </a:extLst>
          </p:cNvPr>
          <p:cNvGrpSpPr/>
          <p:nvPr/>
        </p:nvGrpSpPr>
        <p:grpSpPr>
          <a:xfrm>
            <a:off x="270587" y="160640"/>
            <a:ext cx="2499480" cy="1628640"/>
            <a:chOff x="270587" y="160640"/>
            <a:chExt cx="2499480" cy="1628640"/>
          </a:xfrm>
        </p:grpSpPr>
        <mc:AlternateContent xmlns:mc="http://schemas.openxmlformats.org/markup-compatibility/2006" xmlns:p14="http://schemas.microsoft.com/office/powerpoint/2010/main">
          <mc:Choice Requires="p14">
            <p:contentPart p14:bwMode="auto" r:id="rId21">
              <p14:nvContentPartPr>
                <p14:cNvPr id="13" name="Ink 12">
                  <a:extLst>
                    <a:ext uri="{FF2B5EF4-FFF2-40B4-BE49-F238E27FC236}">
                      <a16:creationId xmlns:a16="http://schemas.microsoft.com/office/drawing/2014/main" id="{27DAF505-1FED-0356-0DFC-2F0F968DFA3A}"/>
                    </a:ext>
                  </a:extLst>
                </p14:cNvPr>
                <p14:cNvContentPartPr/>
                <p14:nvPr/>
              </p14:nvContentPartPr>
              <p14:xfrm>
                <a:off x="2065547" y="352160"/>
                <a:ext cx="704520" cy="877680"/>
              </p14:xfrm>
            </p:contentPart>
          </mc:Choice>
          <mc:Fallback xmlns="">
            <p:pic>
              <p:nvPicPr>
                <p:cNvPr id="13" name="Ink 12">
                  <a:extLst>
                    <a:ext uri="{FF2B5EF4-FFF2-40B4-BE49-F238E27FC236}">
                      <a16:creationId xmlns:a16="http://schemas.microsoft.com/office/drawing/2014/main" id="{6C09D0B6-2397-FD9A-D987-BD38D7187E36}"/>
                    </a:ext>
                  </a:extLst>
                </p:cNvPr>
                <p:cNvPicPr/>
                <p:nvPr/>
              </p:nvPicPr>
              <p:blipFill>
                <a:blip r:embed="rId22"/>
                <a:stretch>
                  <a:fillRect/>
                </a:stretch>
              </p:blipFill>
              <p:spPr>
                <a:xfrm>
                  <a:off x="2029907" y="316160"/>
                  <a:ext cx="776160" cy="9493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4" name="Ink 13">
                  <a:extLst>
                    <a:ext uri="{FF2B5EF4-FFF2-40B4-BE49-F238E27FC236}">
                      <a16:creationId xmlns:a16="http://schemas.microsoft.com/office/drawing/2014/main" id="{7FEC1159-CA7D-72DC-65AE-83736C80E0D8}"/>
                    </a:ext>
                  </a:extLst>
                </p14:cNvPr>
                <p14:cNvContentPartPr/>
                <p14:nvPr/>
              </p14:nvContentPartPr>
              <p14:xfrm>
                <a:off x="2317907" y="531440"/>
                <a:ext cx="92880" cy="43560"/>
              </p14:xfrm>
            </p:contentPart>
          </mc:Choice>
          <mc:Fallback xmlns="">
            <p:pic>
              <p:nvPicPr>
                <p:cNvPr id="14" name="Ink 13">
                  <a:extLst>
                    <a:ext uri="{FF2B5EF4-FFF2-40B4-BE49-F238E27FC236}">
                      <a16:creationId xmlns:a16="http://schemas.microsoft.com/office/drawing/2014/main" id="{1FAA1A5B-D0B3-3B39-3BEF-62680A52C9D0}"/>
                    </a:ext>
                  </a:extLst>
                </p:cNvPr>
                <p:cNvPicPr/>
                <p:nvPr/>
              </p:nvPicPr>
              <p:blipFill>
                <a:blip r:embed="rId24"/>
                <a:stretch>
                  <a:fillRect/>
                </a:stretch>
              </p:blipFill>
              <p:spPr>
                <a:xfrm>
                  <a:off x="2281907" y="495440"/>
                  <a:ext cx="164520" cy="1152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15" name="Ink 14">
                  <a:extLst>
                    <a:ext uri="{FF2B5EF4-FFF2-40B4-BE49-F238E27FC236}">
                      <a16:creationId xmlns:a16="http://schemas.microsoft.com/office/drawing/2014/main" id="{70C66178-22B9-0D3E-94B7-6D35602043F1}"/>
                    </a:ext>
                  </a:extLst>
                </p14:cNvPr>
                <p14:cNvContentPartPr/>
                <p14:nvPr/>
              </p14:nvContentPartPr>
              <p14:xfrm>
                <a:off x="372467" y="1151360"/>
                <a:ext cx="930240" cy="637920"/>
              </p14:xfrm>
            </p:contentPart>
          </mc:Choice>
          <mc:Fallback xmlns="">
            <p:pic>
              <p:nvPicPr>
                <p:cNvPr id="15" name="Ink 14">
                  <a:extLst>
                    <a:ext uri="{FF2B5EF4-FFF2-40B4-BE49-F238E27FC236}">
                      <a16:creationId xmlns:a16="http://schemas.microsoft.com/office/drawing/2014/main" id="{C0D8B04E-1357-548E-2B21-8C1E33B6A60E}"/>
                    </a:ext>
                  </a:extLst>
                </p:cNvPr>
                <p:cNvPicPr/>
                <p:nvPr/>
              </p:nvPicPr>
              <p:blipFill>
                <a:blip r:embed="rId26"/>
                <a:stretch>
                  <a:fillRect/>
                </a:stretch>
              </p:blipFill>
              <p:spPr>
                <a:xfrm>
                  <a:off x="336827" y="1115360"/>
                  <a:ext cx="1001880" cy="7095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2" name="Ink 21">
                  <a:extLst>
                    <a:ext uri="{FF2B5EF4-FFF2-40B4-BE49-F238E27FC236}">
                      <a16:creationId xmlns:a16="http://schemas.microsoft.com/office/drawing/2014/main" id="{1CC33D91-D0AB-8064-A04A-566BF5A647FA}"/>
                    </a:ext>
                  </a:extLst>
                </p14:cNvPr>
                <p14:cNvContentPartPr/>
                <p14:nvPr/>
              </p14:nvContentPartPr>
              <p14:xfrm>
                <a:off x="484067" y="160640"/>
                <a:ext cx="1135440" cy="299880"/>
              </p14:xfrm>
            </p:contentPart>
          </mc:Choice>
          <mc:Fallback xmlns="">
            <p:pic>
              <p:nvPicPr>
                <p:cNvPr id="22" name="Ink 21">
                  <a:extLst>
                    <a:ext uri="{FF2B5EF4-FFF2-40B4-BE49-F238E27FC236}">
                      <a16:creationId xmlns:a16="http://schemas.microsoft.com/office/drawing/2014/main" id="{C97448C0-22EA-3E2B-414C-08A3A7FCD85C}"/>
                    </a:ext>
                  </a:extLst>
                </p:cNvPr>
                <p:cNvPicPr/>
                <p:nvPr/>
              </p:nvPicPr>
              <p:blipFill>
                <a:blip r:embed="rId28"/>
                <a:stretch>
                  <a:fillRect/>
                </a:stretch>
              </p:blipFill>
              <p:spPr>
                <a:xfrm>
                  <a:off x="466067" y="142640"/>
                  <a:ext cx="1171080" cy="33552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3" name="Ink 22">
                  <a:extLst>
                    <a:ext uri="{FF2B5EF4-FFF2-40B4-BE49-F238E27FC236}">
                      <a16:creationId xmlns:a16="http://schemas.microsoft.com/office/drawing/2014/main" id="{D5D12D18-C73A-1A25-59BE-E0352BDDE016}"/>
                    </a:ext>
                  </a:extLst>
                </p14:cNvPr>
                <p14:cNvContentPartPr/>
                <p14:nvPr/>
              </p14:nvContentPartPr>
              <p14:xfrm>
                <a:off x="293267" y="456920"/>
                <a:ext cx="290160" cy="217800"/>
              </p14:xfrm>
            </p:contentPart>
          </mc:Choice>
          <mc:Fallback xmlns="">
            <p:pic>
              <p:nvPicPr>
                <p:cNvPr id="23" name="Ink 22">
                  <a:extLst>
                    <a:ext uri="{FF2B5EF4-FFF2-40B4-BE49-F238E27FC236}">
                      <a16:creationId xmlns:a16="http://schemas.microsoft.com/office/drawing/2014/main" id="{782FBD0C-E32D-B548-27A7-ADB3A7CF3362}"/>
                    </a:ext>
                  </a:extLst>
                </p:cNvPr>
                <p:cNvPicPr/>
                <p:nvPr/>
              </p:nvPicPr>
              <p:blipFill>
                <a:blip r:embed="rId30"/>
                <a:stretch>
                  <a:fillRect/>
                </a:stretch>
              </p:blipFill>
              <p:spPr>
                <a:xfrm>
                  <a:off x="275627" y="438920"/>
                  <a:ext cx="325800" cy="25344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5" name="Ink 24">
                  <a:extLst>
                    <a:ext uri="{FF2B5EF4-FFF2-40B4-BE49-F238E27FC236}">
                      <a16:creationId xmlns:a16="http://schemas.microsoft.com/office/drawing/2014/main" id="{252B5404-208C-FE5A-DA29-FC1B918D20D0}"/>
                    </a:ext>
                  </a:extLst>
                </p14:cNvPr>
                <p14:cNvContentPartPr/>
                <p14:nvPr/>
              </p14:nvContentPartPr>
              <p14:xfrm>
                <a:off x="821387" y="439640"/>
                <a:ext cx="833040" cy="489240"/>
              </p14:xfrm>
            </p:contentPart>
          </mc:Choice>
          <mc:Fallback xmlns="">
            <p:pic>
              <p:nvPicPr>
                <p:cNvPr id="25" name="Ink 24">
                  <a:extLst>
                    <a:ext uri="{FF2B5EF4-FFF2-40B4-BE49-F238E27FC236}">
                      <a16:creationId xmlns:a16="http://schemas.microsoft.com/office/drawing/2014/main" id="{249E87FC-C13D-733D-1F2A-EE4A3E3EAAC0}"/>
                    </a:ext>
                  </a:extLst>
                </p:cNvPr>
                <p:cNvPicPr/>
                <p:nvPr/>
              </p:nvPicPr>
              <p:blipFill>
                <a:blip r:embed="rId32"/>
                <a:stretch>
                  <a:fillRect/>
                </a:stretch>
              </p:blipFill>
              <p:spPr>
                <a:xfrm>
                  <a:off x="803387" y="421640"/>
                  <a:ext cx="868680" cy="52488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27" name="Ink 26">
                  <a:extLst>
                    <a:ext uri="{FF2B5EF4-FFF2-40B4-BE49-F238E27FC236}">
                      <a16:creationId xmlns:a16="http://schemas.microsoft.com/office/drawing/2014/main" id="{7B054779-CECB-7504-2FA6-B58CF7485AFF}"/>
                    </a:ext>
                  </a:extLst>
                </p14:cNvPr>
                <p14:cNvContentPartPr/>
                <p14:nvPr/>
              </p14:nvContentPartPr>
              <p14:xfrm>
                <a:off x="949187" y="1692800"/>
                <a:ext cx="160200" cy="26280"/>
              </p14:xfrm>
            </p:contentPart>
          </mc:Choice>
          <mc:Fallback xmlns="">
            <p:pic>
              <p:nvPicPr>
                <p:cNvPr id="27" name="Ink 26">
                  <a:extLst>
                    <a:ext uri="{FF2B5EF4-FFF2-40B4-BE49-F238E27FC236}">
                      <a16:creationId xmlns:a16="http://schemas.microsoft.com/office/drawing/2014/main" id="{EA55F913-FA01-405A-A025-262DA7383ED3}"/>
                    </a:ext>
                  </a:extLst>
                </p:cNvPr>
                <p:cNvPicPr/>
                <p:nvPr/>
              </p:nvPicPr>
              <p:blipFill>
                <a:blip r:embed="rId34"/>
                <a:stretch>
                  <a:fillRect/>
                </a:stretch>
              </p:blipFill>
              <p:spPr>
                <a:xfrm>
                  <a:off x="931187" y="1675160"/>
                  <a:ext cx="195840" cy="6192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28" name="Ink 27">
                  <a:extLst>
                    <a:ext uri="{FF2B5EF4-FFF2-40B4-BE49-F238E27FC236}">
                      <a16:creationId xmlns:a16="http://schemas.microsoft.com/office/drawing/2014/main" id="{D164AF2C-EC56-6D0B-0032-0560BD09D390}"/>
                    </a:ext>
                  </a:extLst>
                </p14:cNvPr>
                <p14:cNvContentPartPr/>
                <p14:nvPr/>
              </p14:nvContentPartPr>
              <p14:xfrm>
                <a:off x="270587" y="905840"/>
                <a:ext cx="465120" cy="773280"/>
              </p14:xfrm>
            </p:contentPart>
          </mc:Choice>
          <mc:Fallback xmlns="">
            <p:pic>
              <p:nvPicPr>
                <p:cNvPr id="28" name="Ink 27">
                  <a:extLst>
                    <a:ext uri="{FF2B5EF4-FFF2-40B4-BE49-F238E27FC236}">
                      <a16:creationId xmlns:a16="http://schemas.microsoft.com/office/drawing/2014/main" id="{248EA85F-D254-0D78-BCC7-46ECC2F29589}"/>
                    </a:ext>
                  </a:extLst>
                </p:cNvPr>
                <p:cNvPicPr/>
                <p:nvPr/>
              </p:nvPicPr>
              <p:blipFill>
                <a:blip r:embed="rId36"/>
                <a:stretch>
                  <a:fillRect/>
                </a:stretch>
              </p:blipFill>
              <p:spPr>
                <a:xfrm>
                  <a:off x="252587" y="887840"/>
                  <a:ext cx="500760" cy="80892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37">
            <p14:nvContentPartPr>
              <p14:cNvPr id="30" name="Ink 29">
                <a:extLst>
                  <a:ext uri="{FF2B5EF4-FFF2-40B4-BE49-F238E27FC236}">
                    <a16:creationId xmlns:a16="http://schemas.microsoft.com/office/drawing/2014/main" id="{786D3303-FAD4-68EC-762C-098E3C35D470}"/>
                  </a:ext>
                </a:extLst>
              </p14:cNvPr>
              <p14:cNvContentPartPr/>
              <p14:nvPr/>
            </p14:nvContentPartPr>
            <p14:xfrm>
              <a:off x="1658027" y="1243880"/>
              <a:ext cx="66960" cy="155520"/>
            </p14:xfrm>
          </p:contentPart>
        </mc:Choice>
        <mc:Fallback xmlns="">
          <p:pic>
            <p:nvPicPr>
              <p:cNvPr id="30" name="Ink 29">
                <a:extLst>
                  <a:ext uri="{FF2B5EF4-FFF2-40B4-BE49-F238E27FC236}">
                    <a16:creationId xmlns:a16="http://schemas.microsoft.com/office/drawing/2014/main" id="{14DD3CCB-DA07-2341-154B-FC51D6BC8196}"/>
                  </a:ext>
                </a:extLst>
              </p:cNvPr>
              <p:cNvPicPr/>
              <p:nvPr/>
            </p:nvPicPr>
            <p:blipFill>
              <a:blip r:embed="rId38"/>
              <a:stretch>
                <a:fillRect/>
              </a:stretch>
            </p:blipFill>
            <p:spPr>
              <a:xfrm>
                <a:off x="1640027" y="1225880"/>
                <a:ext cx="102600" cy="19116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1" name="Ink 30">
                <a:extLst>
                  <a:ext uri="{FF2B5EF4-FFF2-40B4-BE49-F238E27FC236}">
                    <a16:creationId xmlns:a16="http://schemas.microsoft.com/office/drawing/2014/main" id="{B830DB26-02EE-7BD2-7AA8-F555E4CCDAB6}"/>
                  </a:ext>
                </a:extLst>
              </p14:cNvPr>
              <p14:cNvContentPartPr/>
              <p14:nvPr/>
            </p14:nvContentPartPr>
            <p14:xfrm>
              <a:off x="1652267" y="1133000"/>
              <a:ext cx="652680" cy="417240"/>
            </p14:xfrm>
          </p:contentPart>
        </mc:Choice>
        <mc:Fallback xmlns="">
          <p:pic>
            <p:nvPicPr>
              <p:cNvPr id="31" name="Ink 30">
                <a:extLst>
                  <a:ext uri="{FF2B5EF4-FFF2-40B4-BE49-F238E27FC236}">
                    <a16:creationId xmlns:a16="http://schemas.microsoft.com/office/drawing/2014/main" id="{E117AD5A-4A59-75E7-3261-AB93BF6BD901}"/>
                  </a:ext>
                </a:extLst>
              </p:cNvPr>
              <p:cNvPicPr/>
              <p:nvPr/>
            </p:nvPicPr>
            <p:blipFill>
              <a:blip r:embed="rId40"/>
              <a:stretch>
                <a:fillRect/>
              </a:stretch>
            </p:blipFill>
            <p:spPr>
              <a:xfrm>
                <a:off x="1634267" y="1115360"/>
                <a:ext cx="688320" cy="45288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2" name="Ink 31">
                <a:extLst>
                  <a:ext uri="{FF2B5EF4-FFF2-40B4-BE49-F238E27FC236}">
                    <a16:creationId xmlns:a16="http://schemas.microsoft.com/office/drawing/2014/main" id="{954BF96D-6447-737E-4529-10434A28EE97}"/>
                  </a:ext>
                </a:extLst>
              </p14:cNvPr>
              <p14:cNvContentPartPr/>
              <p14:nvPr/>
            </p14:nvContentPartPr>
            <p14:xfrm>
              <a:off x="1616627" y="1105280"/>
              <a:ext cx="381600" cy="338040"/>
            </p14:xfrm>
          </p:contentPart>
        </mc:Choice>
        <mc:Fallback xmlns="">
          <p:pic>
            <p:nvPicPr>
              <p:cNvPr id="32" name="Ink 31">
                <a:extLst>
                  <a:ext uri="{FF2B5EF4-FFF2-40B4-BE49-F238E27FC236}">
                    <a16:creationId xmlns:a16="http://schemas.microsoft.com/office/drawing/2014/main" id="{AD3115C7-DA73-C785-7380-B9E3A1BE7DDD}"/>
                  </a:ext>
                </a:extLst>
              </p:cNvPr>
              <p:cNvPicPr/>
              <p:nvPr/>
            </p:nvPicPr>
            <p:blipFill>
              <a:blip r:embed="rId42"/>
              <a:stretch>
                <a:fillRect/>
              </a:stretch>
            </p:blipFill>
            <p:spPr>
              <a:xfrm>
                <a:off x="1598987" y="1087640"/>
                <a:ext cx="417240" cy="373680"/>
              </a:xfrm>
              <a:prstGeom prst="rect">
                <a:avLst/>
              </a:prstGeom>
            </p:spPr>
          </p:pic>
        </mc:Fallback>
      </mc:AlternateContent>
      <p:grpSp>
        <p:nvGrpSpPr>
          <p:cNvPr id="41" name="Group 40">
            <a:extLst>
              <a:ext uri="{FF2B5EF4-FFF2-40B4-BE49-F238E27FC236}">
                <a16:creationId xmlns:a16="http://schemas.microsoft.com/office/drawing/2014/main" id="{5F7BA05A-9422-22AD-600F-9A6DF37C0D24}"/>
              </a:ext>
            </a:extLst>
          </p:cNvPr>
          <p:cNvGrpSpPr/>
          <p:nvPr/>
        </p:nvGrpSpPr>
        <p:grpSpPr>
          <a:xfrm>
            <a:off x="1598627" y="1116800"/>
            <a:ext cx="680400" cy="450000"/>
            <a:chOff x="1598627" y="1116800"/>
            <a:chExt cx="680400" cy="450000"/>
          </a:xfrm>
        </p:grpSpPr>
        <mc:AlternateContent xmlns:mc="http://schemas.openxmlformats.org/markup-compatibility/2006" xmlns:p14="http://schemas.microsoft.com/office/powerpoint/2010/main">
          <mc:Choice Requires="p14">
            <p:contentPart p14:bwMode="auto" r:id="rId43">
              <p14:nvContentPartPr>
                <p14:cNvPr id="33" name="Ink 32">
                  <a:extLst>
                    <a:ext uri="{FF2B5EF4-FFF2-40B4-BE49-F238E27FC236}">
                      <a16:creationId xmlns:a16="http://schemas.microsoft.com/office/drawing/2014/main" id="{7889CB2E-A509-7860-3D04-A0776F5FA31A}"/>
                    </a:ext>
                  </a:extLst>
                </p14:cNvPr>
                <p14:cNvContentPartPr/>
                <p14:nvPr/>
              </p14:nvContentPartPr>
              <p14:xfrm>
                <a:off x="1786547" y="1116800"/>
                <a:ext cx="335880" cy="93960"/>
              </p14:xfrm>
            </p:contentPart>
          </mc:Choice>
          <mc:Fallback xmlns="">
            <p:pic>
              <p:nvPicPr>
                <p:cNvPr id="33" name="Ink 32">
                  <a:extLst>
                    <a:ext uri="{FF2B5EF4-FFF2-40B4-BE49-F238E27FC236}">
                      <a16:creationId xmlns:a16="http://schemas.microsoft.com/office/drawing/2014/main" id="{C6B2E176-03C5-4ABA-EE11-1348A9B91369}"/>
                    </a:ext>
                  </a:extLst>
                </p:cNvPr>
                <p:cNvPicPr/>
                <p:nvPr/>
              </p:nvPicPr>
              <p:blipFill>
                <a:blip r:embed="rId44"/>
                <a:stretch>
                  <a:fillRect/>
                </a:stretch>
              </p:blipFill>
              <p:spPr>
                <a:xfrm>
                  <a:off x="1768547" y="1099160"/>
                  <a:ext cx="371520" cy="12960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4" name="Ink 33">
                  <a:extLst>
                    <a:ext uri="{FF2B5EF4-FFF2-40B4-BE49-F238E27FC236}">
                      <a16:creationId xmlns:a16="http://schemas.microsoft.com/office/drawing/2014/main" id="{26D0B927-3DF0-289B-81CD-B9918D7F6C08}"/>
                    </a:ext>
                  </a:extLst>
                </p14:cNvPr>
                <p14:cNvContentPartPr/>
                <p14:nvPr/>
              </p14:nvContentPartPr>
              <p14:xfrm>
                <a:off x="2108027" y="1193840"/>
                <a:ext cx="73440" cy="28080"/>
              </p14:xfrm>
            </p:contentPart>
          </mc:Choice>
          <mc:Fallback xmlns="">
            <p:pic>
              <p:nvPicPr>
                <p:cNvPr id="34" name="Ink 33">
                  <a:extLst>
                    <a:ext uri="{FF2B5EF4-FFF2-40B4-BE49-F238E27FC236}">
                      <a16:creationId xmlns:a16="http://schemas.microsoft.com/office/drawing/2014/main" id="{EC52A54B-921D-A363-B7E0-4C4248FA2DAC}"/>
                    </a:ext>
                  </a:extLst>
                </p:cNvPr>
                <p:cNvPicPr/>
                <p:nvPr/>
              </p:nvPicPr>
              <p:blipFill>
                <a:blip r:embed="rId46"/>
                <a:stretch>
                  <a:fillRect/>
                </a:stretch>
              </p:blipFill>
              <p:spPr>
                <a:xfrm>
                  <a:off x="2090387" y="1175840"/>
                  <a:ext cx="109080" cy="6372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35" name="Ink 34">
                  <a:extLst>
                    <a:ext uri="{FF2B5EF4-FFF2-40B4-BE49-F238E27FC236}">
                      <a16:creationId xmlns:a16="http://schemas.microsoft.com/office/drawing/2014/main" id="{F53714D5-EF67-7C9E-894B-395BEB65FEEE}"/>
                    </a:ext>
                  </a:extLst>
                </p14:cNvPr>
                <p14:cNvContentPartPr/>
                <p14:nvPr/>
              </p14:nvContentPartPr>
              <p14:xfrm>
                <a:off x="1820747" y="1185200"/>
                <a:ext cx="127080" cy="360"/>
              </p14:xfrm>
            </p:contentPart>
          </mc:Choice>
          <mc:Fallback xmlns="">
            <p:pic>
              <p:nvPicPr>
                <p:cNvPr id="35" name="Ink 34">
                  <a:extLst>
                    <a:ext uri="{FF2B5EF4-FFF2-40B4-BE49-F238E27FC236}">
                      <a16:creationId xmlns:a16="http://schemas.microsoft.com/office/drawing/2014/main" id="{3241722D-22EB-FE87-29AA-BB2D9F3269A3}"/>
                    </a:ext>
                  </a:extLst>
                </p:cNvPr>
                <p:cNvPicPr/>
                <p:nvPr/>
              </p:nvPicPr>
              <p:blipFill>
                <a:blip r:embed="rId48"/>
                <a:stretch>
                  <a:fillRect/>
                </a:stretch>
              </p:blipFill>
              <p:spPr>
                <a:xfrm>
                  <a:off x="1802747" y="1167560"/>
                  <a:ext cx="16272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37" name="Ink 36">
                  <a:extLst>
                    <a:ext uri="{FF2B5EF4-FFF2-40B4-BE49-F238E27FC236}">
                      <a16:creationId xmlns:a16="http://schemas.microsoft.com/office/drawing/2014/main" id="{DCC6250A-B37E-E88E-F6A3-0E910357B1AA}"/>
                    </a:ext>
                  </a:extLst>
                </p14:cNvPr>
                <p14:cNvContentPartPr/>
                <p14:nvPr/>
              </p14:nvContentPartPr>
              <p14:xfrm>
                <a:off x="1645067" y="1159640"/>
                <a:ext cx="633960" cy="407160"/>
              </p14:xfrm>
            </p:contentPart>
          </mc:Choice>
          <mc:Fallback xmlns="">
            <p:pic>
              <p:nvPicPr>
                <p:cNvPr id="37" name="Ink 36">
                  <a:extLst>
                    <a:ext uri="{FF2B5EF4-FFF2-40B4-BE49-F238E27FC236}">
                      <a16:creationId xmlns:a16="http://schemas.microsoft.com/office/drawing/2014/main" id="{96804348-3B62-612F-B5B9-C2BFB7D910FF}"/>
                    </a:ext>
                  </a:extLst>
                </p:cNvPr>
                <p:cNvPicPr/>
                <p:nvPr/>
              </p:nvPicPr>
              <p:blipFill>
                <a:blip r:embed="rId50"/>
                <a:stretch>
                  <a:fillRect/>
                </a:stretch>
              </p:blipFill>
              <p:spPr>
                <a:xfrm>
                  <a:off x="1627427" y="1142000"/>
                  <a:ext cx="669600" cy="4428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38" name="Ink 37">
                  <a:extLst>
                    <a:ext uri="{FF2B5EF4-FFF2-40B4-BE49-F238E27FC236}">
                      <a16:creationId xmlns:a16="http://schemas.microsoft.com/office/drawing/2014/main" id="{8D391C1A-E35F-F4F9-E9A8-40D42740DC92}"/>
                    </a:ext>
                  </a:extLst>
                </p14:cNvPr>
                <p14:cNvContentPartPr/>
                <p14:nvPr/>
              </p14:nvContentPartPr>
              <p14:xfrm>
                <a:off x="2142227" y="1514240"/>
                <a:ext cx="119160" cy="28440"/>
              </p14:xfrm>
            </p:contentPart>
          </mc:Choice>
          <mc:Fallback xmlns="">
            <p:pic>
              <p:nvPicPr>
                <p:cNvPr id="38" name="Ink 37">
                  <a:extLst>
                    <a:ext uri="{FF2B5EF4-FFF2-40B4-BE49-F238E27FC236}">
                      <a16:creationId xmlns:a16="http://schemas.microsoft.com/office/drawing/2014/main" id="{6870CC60-EEAE-B1BB-4872-A9DF398C5E9E}"/>
                    </a:ext>
                  </a:extLst>
                </p:cNvPr>
                <p:cNvPicPr/>
                <p:nvPr/>
              </p:nvPicPr>
              <p:blipFill>
                <a:blip r:embed="rId52"/>
                <a:stretch>
                  <a:fillRect/>
                </a:stretch>
              </p:blipFill>
              <p:spPr>
                <a:xfrm>
                  <a:off x="2124227" y="1496600"/>
                  <a:ext cx="154800" cy="6408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40" name="Ink 39">
                  <a:extLst>
                    <a:ext uri="{FF2B5EF4-FFF2-40B4-BE49-F238E27FC236}">
                      <a16:creationId xmlns:a16="http://schemas.microsoft.com/office/drawing/2014/main" id="{98F35E1C-F3AA-2B52-43B9-EAC664685986}"/>
                    </a:ext>
                  </a:extLst>
                </p14:cNvPr>
                <p14:cNvContentPartPr/>
                <p14:nvPr/>
              </p14:nvContentPartPr>
              <p14:xfrm>
                <a:off x="1598627" y="1261160"/>
                <a:ext cx="97560" cy="263880"/>
              </p14:xfrm>
            </p:contentPart>
          </mc:Choice>
          <mc:Fallback xmlns="">
            <p:pic>
              <p:nvPicPr>
                <p:cNvPr id="40" name="Ink 39">
                  <a:extLst>
                    <a:ext uri="{FF2B5EF4-FFF2-40B4-BE49-F238E27FC236}">
                      <a16:creationId xmlns:a16="http://schemas.microsoft.com/office/drawing/2014/main" id="{4B25D189-54E4-E828-12D4-A156A5313747}"/>
                    </a:ext>
                  </a:extLst>
                </p:cNvPr>
                <p:cNvPicPr/>
                <p:nvPr/>
              </p:nvPicPr>
              <p:blipFill>
                <a:blip r:embed="rId54"/>
                <a:stretch>
                  <a:fillRect/>
                </a:stretch>
              </p:blipFill>
              <p:spPr>
                <a:xfrm>
                  <a:off x="1580627" y="1243520"/>
                  <a:ext cx="133200" cy="29952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55">
            <p14:nvContentPartPr>
              <p14:cNvPr id="42" name="Ink 41">
                <a:extLst>
                  <a:ext uri="{FF2B5EF4-FFF2-40B4-BE49-F238E27FC236}">
                    <a16:creationId xmlns:a16="http://schemas.microsoft.com/office/drawing/2014/main" id="{B8D5C489-7B5A-959E-7F9E-91CAE23ACD07}"/>
                  </a:ext>
                </a:extLst>
              </p14:cNvPr>
              <p14:cNvContentPartPr/>
              <p14:nvPr/>
            </p14:nvContentPartPr>
            <p14:xfrm>
              <a:off x="1023707" y="977120"/>
              <a:ext cx="794520" cy="742320"/>
            </p14:xfrm>
          </p:contentPart>
        </mc:Choice>
        <mc:Fallback xmlns="">
          <p:pic>
            <p:nvPicPr>
              <p:cNvPr id="42" name="Ink 41">
                <a:extLst>
                  <a:ext uri="{FF2B5EF4-FFF2-40B4-BE49-F238E27FC236}">
                    <a16:creationId xmlns:a16="http://schemas.microsoft.com/office/drawing/2014/main" id="{94CAA358-929B-68B5-F8E1-BF7374317B6D}"/>
                  </a:ext>
                </a:extLst>
              </p:cNvPr>
              <p:cNvPicPr/>
              <p:nvPr/>
            </p:nvPicPr>
            <p:blipFill>
              <a:blip r:embed="rId56"/>
              <a:stretch>
                <a:fillRect/>
              </a:stretch>
            </p:blipFill>
            <p:spPr>
              <a:xfrm>
                <a:off x="987707" y="941120"/>
                <a:ext cx="866160" cy="81396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43" name="Ink 42">
                <a:extLst>
                  <a:ext uri="{FF2B5EF4-FFF2-40B4-BE49-F238E27FC236}">
                    <a16:creationId xmlns:a16="http://schemas.microsoft.com/office/drawing/2014/main" id="{D9D96A95-CDC2-80CA-30F6-70F2E63B10C0}"/>
                  </a:ext>
                </a:extLst>
              </p14:cNvPr>
              <p14:cNvContentPartPr/>
              <p14:nvPr/>
            </p14:nvContentPartPr>
            <p14:xfrm>
              <a:off x="1532387" y="727280"/>
              <a:ext cx="276840" cy="98280"/>
            </p14:xfrm>
          </p:contentPart>
        </mc:Choice>
        <mc:Fallback xmlns="">
          <p:pic>
            <p:nvPicPr>
              <p:cNvPr id="43" name="Ink 42">
                <a:extLst>
                  <a:ext uri="{FF2B5EF4-FFF2-40B4-BE49-F238E27FC236}">
                    <a16:creationId xmlns:a16="http://schemas.microsoft.com/office/drawing/2014/main" id="{0378629B-6922-2B4B-E038-42D254EAA3B6}"/>
                  </a:ext>
                </a:extLst>
              </p:cNvPr>
              <p:cNvPicPr/>
              <p:nvPr/>
            </p:nvPicPr>
            <p:blipFill>
              <a:blip r:embed="rId58"/>
              <a:stretch>
                <a:fillRect/>
              </a:stretch>
            </p:blipFill>
            <p:spPr>
              <a:xfrm>
                <a:off x="1496747" y="691640"/>
                <a:ext cx="348480" cy="16992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52" name="Ink 51">
                <a:extLst>
                  <a:ext uri="{FF2B5EF4-FFF2-40B4-BE49-F238E27FC236}">
                    <a16:creationId xmlns:a16="http://schemas.microsoft.com/office/drawing/2014/main" id="{83A2A839-39E6-FD01-E3E7-22C579BA47C7}"/>
                  </a:ext>
                </a:extLst>
              </p14:cNvPr>
              <p14:cNvContentPartPr/>
              <p14:nvPr/>
            </p14:nvContentPartPr>
            <p14:xfrm>
              <a:off x="1006787" y="710360"/>
              <a:ext cx="633960" cy="958320"/>
            </p14:xfrm>
          </p:contentPart>
        </mc:Choice>
        <mc:Fallback xmlns="">
          <p:pic>
            <p:nvPicPr>
              <p:cNvPr id="52" name="Ink 51">
                <a:extLst>
                  <a:ext uri="{FF2B5EF4-FFF2-40B4-BE49-F238E27FC236}">
                    <a16:creationId xmlns:a16="http://schemas.microsoft.com/office/drawing/2014/main" id="{38C3155E-48C7-2578-A746-608F82925FD5}"/>
                  </a:ext>
                </a:extLst>
              </p:cNvPr>
              <p:cNvPicPr/>
              <p:nvPr/>
            </p:nvPicPr>
            <p:blipFill>
              <a:blip r:embed="rId60"/>
              <a:stretch>
                <a:fillRect/>
              </a:stretch>
            </p:blipFill>
            <p:spPr>
              <a:xfrm>
                <a:off x="988787" y="692720"/>
                <a:ext cx="669600" cy="99396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60" name="Ink 59">
                <a:extLst>
                  <a:ext uri="{FF2B5EF4-FFF2-40B4-BE49-F238E27FC236}">
                    <a16:creationId xmlns:a16="http://schemas.microsoft.com/office/drawing/2014/main" id="{06A3FAA5-A841-4B1D-27CF-A4569EEE48F0}"/>
                  </a:ext>
                </a:extLst>
              </p14:cNvPr>
              <p14:cNvContentPartPr/>
              <p14:nvPr/>
            </p14:nvContentPartPr>
            <p14:xfrm>
              <a:off x="2287667" y="1041200"/>
              <a:ext cx="160560" cy="366840"/>
            </p14:xfrm>
          </p:contentPart>
        </mc:Choice>
        <mc:Fallback xmlns="">
          <p:pic>
            <p:nvPicPr>
              <p:cNvPr id="60" name="Ink 59">
                <a:extLst>
                  <a:ext uri="{FF2B5EF4-FFF2-40B4-BE49-F238E27FC236}">
                    <a16:creationId xmlns:a16="http://schemas.microsoft.com/office/drawing/2014/main" id="{D6940A11-B5A5-25A1-35A3-402C4B715034}"/>
                  </a:ext>
                </a:extLst>
              </p:cNvPr>
              <p:cNvPicPr/>
              <p:nvPr/>
            </p:nvPicPr>
            <p:blipFill>
              <a:blip r:embed="rId62"/>
              <a:stretch>
                <a:fillRect/>
              </a:stretch>
            </p:blipFill>
            <p:spPr>
              <a:xfrm>
                <a:off x="2270027" y="1023560"/>
                <a:ext cx="196200" cy="402480"/>
              </a:xfrm>
              <a:prstGeom prst="rect">
                <a:avLst/>
              </a:prstGeom>
            </p:spPr>
          </p:pic>
        </mc:Fallback>
      </mc:AlternateContent>
      <p:grpSp>
        <p:nvGrpSpPr>
          <p:cNvPr id="65" name="Group 64">
            <a:extLst>
              <a:ext uri="{FF2B5EF4-FFF2-40B4-BE49-F238E27FC236}">
                <a16:creationId xmlns:a16="http://schemas.microsoft.com/office/drawing/2014/main" id="{9E8910EA-561B-0553-7E9F-D91280D4907B}"/>
              </a:ext>
            </a:extLst>
          </p:cNvPr>
          <p:cNvGrpSpPr/>
          <p:nvPr/>
        </p:nvGrpSpPr>
        <p:grpSpPr>
          <a:xfrm>
            <a:off x="1397027" y="710360"/>
            <a:ext cx="1162080" cy="1026000"/>
            <a:chOff x="1397027" y="710360"/>
            <a:chExt cx="1162080" cy="1026000"/>
          </a:xfrm>
        </p:grpSpPr>
        <mc:AlternateContent xmlns:mc="http://schemas.openxmlformats.org/markup-compatibility/2006" xmlns:p14="http://schemas.microsoft.com/office/powerpoint/2010/main">
          <mc:Choice Requires="p14">
            <p:contentPart p14:bwMode="auto" r:id="rId63">
              <p14:nvContentPartPr>
                <p14:cNvPr id="45" name="Ink 44">
                  <a:extLst>
                    <a:ext uri="{FF2B5EF4-FFF2-40B4-BE49-F238E27FC236}">
                      <a16:creationId xmlns:a16="http://schemas.microsoft.com/office/drawing/2014/main" id="{18CBBBFE-59BA-FE9D-12F3-C6FE52EB4E0D}"/>
                    </a:ext>
                  </a:extLst>
                </p14:cNvPr>
                <p14:cNvContentPartPr/>
                <p14:nvPr/>
              </p14:nvContentPartPr>
              <p14:xfrm>
                <a:off x="1600067" y="761840"/>
                <a:ext cx="205200" cy="194400"/>
              </p14:xfrm>
            </p:contentPart>
          </mc:Choice>
          <mc:Fallback xmlns="">
            <p:pic>
              <p:nvPicPr>
                <p:cNvPr id="45" name="Ink 44">
                  <a:extLst>
                    <a:ext uri="{FF2B5EF4-FFF2-40B4-BE49-F238E27FC236}">
                      <a16:creationId xmlns:a16="http://schemas.microsoft.com/office/drawing/2014/main" id="{B68263F7-5612-42CE-0C0E-17E1B68930C7}"/>
                    </a:ext>
                  </a:extLst>
                </p:cNvPr>
                <p:cNvPicPr/>
                <p:nvPr/>
              </p:nvPicPr>
              <p:blipFill>
                <a:blip r:embed="rId64"/>
                <a:stretch>
                  <a:fillRect/>
                </a:stretch>
              </p:blipFill>
              <p:spPr>
                <a:xfrm>
                  <a:off x="1564427" y="725840"/>
                  <a:ext cx="276840" cy="26604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46" name="Ink 45">
                  <a:extLst>
                    <a:ext uri="{FF2B5EF4-FFF2-40B4-BE49-F238E27FC236}">
                      <a16:creationId xmlns:a16="http://schemas.microsoft.com/office/drawing/2014/main" id="{BD96A528-BD17-6CE8-52FD-FE7F20B58251}"/>
                    </a:ext>
                  </a:extLst>
                </p14:cNvPr>
                <p14:cNvContentPartPr/>
                <p14:nvPr/>
              </p14:nvContentPartPr>
              <p14:xfrm>
                <a:off x="1650827" y="710360"/>
                <a:ext cx="883440" cy="377280"/>
              </p14:xfrm>
            </p:contentPart>
          </mc:Choice>
          <mc:Fallback xmlns="">
            <p:pic>
              <p:nvPicPr>
                <p:cNvPr id="46" name="Ink 45">
                  <a:extLst>
                    <a:ext uri="{FF2B5EF4-FFF2-40B4-BE49-F238E27FC236}">
                      <a16:creationId xmlns:a16="http://schemas.microsoft.com/office/drawing/2014/main" id="{A005E6F4-9BB7-8A84-E2C4-16D419FAC018}"/>
                    </a:ext>
                  </a:extLst>
                </p:cNvPr>
                <p:cNvPicPr/>
                <p:nvPr/>
              </p:nvPicPr>
              <p:blipFill>
                <a:blip r:embed="rId66"/>
                <a:stretch>
                  <a:fillRect/>
                </a:stretch>
              </p:blipFill>
              <p:spPr>
                <a:xfrm>
                  <a:off x="1615187" y="674720"/>
                  <a:ext cx="955080" cy="44892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47" name="Ink 46">
                  <a:extLst>
                    <a:ext uri="{FF2B5EF4-FFF2-40B4-BE49-F238E27FC236}">
                      <a16:creationId xmlns:a16="http://schemas.microsoft.com/office/drawing/2014/main" id="{86A7227D-CC5A-C1FC-42BE-088B04CA6F2C}"/>
                    </a:ext>
                  </a:extLst>
                </p14:cNvPr>
                <p14:cNvContentPartPr/>
                <p14:nvPr/>
              </p14:nvContentPartPr>
              <p14:xfrm>
                <a:off x="1718507" y="947600"/>
                <a:ext cx="771120" cy="390240"/>
              </p14:xfrm>
            </p:contentPart>
          </mc:Choice>
          <mc:Fallback xmlns="">
            <p:pic>
              <p:nvPicPr>
                <p:cNvPr id="47" name="Ink 46">
                  <a:extLst>
                    <a:ext uri="{FF2B5EF4-FFF2-40B4-BE49-F238E27FC236}">
                      <a16:creationId xmlns:a16="http://schemas.microsoft.com/office/drawing/2014/main" id="{AC129AD1-9227-1D9F-6953-34AA588D63A2}"/>
                    </a:ext>
                  </a:extLst>
                </p:cNvPr>
                <p:cNvPicPr/>
                <p:nvPr/>
              </p:nvPicPr>
              <p:blipFill>
                <a:blip r:embed="rId68"/>
                <a:stretch>
                  <a:fillRect/>
                </a:stretch>
              </p:blipFill>
              <p:spPr>
                <a:xfrm>
                  <a:off x="1682507" y="911600"/>
                  <a:ext cx="842760" cy="46188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49" name="Ink 48">
                  <a:extLst>
                    <a:ext uri="{FF2B5EF4-FFF2-40B4-BE49-F238E27FC236}">
                      <a16:creationId xmlns:a16="http://schemas.microsoft.com/office/drawing/2014/main" id="{ED8E514B-2685-B934-07C4-1AD7850EF297}"/>
                    </a:ext>
                  </a:extLst>
                </p14:cNvPr>
                <p14:cNvContentPartPr/>
                <p14:nvPr/>
              </p14:nvContentPartPr>
              <p14:xfrm>
                <a:off x="1854227" y="817640"/>
                <a:ext cx="650880" cy="575640"/>
              </p14:xfrm>
            </p:contentPart>
          </mc:Choice>
          <mc:Fallback xmlns="">
            <p:pic>
              <p:nvPicPr>
                <p:cNvPr id="49" name="Ink 48">
                  <a:extLst>
                    <a:ext uri="{FF2B5EF4-FFF2-40B4-BE49-F238E27FC236}">
                      <a16:creationId xmlns:a16="http://schemas.microsoft.com/office/drawing/2014/main" id="{CC6DE17C-1F81-314C-96F1-56AFD451F191}"/>
                    </a:ext>
                  </a:extLst>
                </p:cNvPr>
                <p:cNvPicPr/>
                <p:nvPr/>
              </p:nvPicPr>
              <p:blipFill>
                <a:blip r:embed="rId70"/>
                <a:stretch>
                  <a:fillRect/>
                </a:stretch>
              </p:blipFill>
              <p:spPr>
                <a:xfrm>
                  <a:off x="1818227" y="781640"/>
                  <a:ext cx="722520" cy="64728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50" name="Ink 49">
                  <a:extLst>
                    <a:ext uri="{FF2B5EF4-FFF2-40B4-BE49-F238E27FC236}">
                      <a16:creationId xmlns:a16="http://schemas.microsoft.com/office/drawing/2014/main" id="{74B42055-FF47-488B-7B65-872B49A2DA60}"/>
                    </a:ext>
                  </a:extLst>
                </p14:cNvPr>
                <p14:cNvContentPartPr/>
                <p14:nvPr/>
              </p14:nvContentPartPr>
              <p14:xfrm>
                <a:off x="2507627" y="1117160"/>
                <a:ext cx="23760" cy="100080"/>
              </p14:xfrm>
            </p:contentPart>
          </mc:Choice>
          <mc:Fallback xmlns="">
            <p:pic>
              <p:nvPicPr>
                <p:cNvPr id="50" name="Ink 49">
                  <a:extLst>
                    <a:ext uri="{FF2B5EF4-FFF2-40B4-BE49-F238E27FC236}">
                      <a16:creationId xmlns:a16="http://schemas.microsoft.com/office/drawing/2014/main" id="{A17CA3E3-E9C8-5F5A-950F-B64E55470BD4}"/>
                    </a:ext>
                  </a:extLst>
                </p:cNvPr>
                <p:cNvPicPr/>
                <p:nvPr/>
              </p:nvPicPr>
              <p:blipFill>
                <a:blip r:embed="rId72"/>
                <a:stretch>
                  <a:fillRect/>
                </a:stretch>
              </p:blipFill>
              <p:spPr>
                <a:xfrm>
                  <a:off x="2471987" y="1081520"/>
                  <a:ext cx="95400" cy="17172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54" name="Ink 53">
                  <a:extLst>
                    <a:ext uri="{FF2B5EF4-FFF2-40B4-BE49-F238E27FC236}">
                      <a16:creationId xmlns:a16="http://schemas.microsoft.com/office/drawing/2014/main" id="{BD06F641-7B1D-A7E5-2388-8ECC3761A14E}"/>
                    </a:ext>
                  </a:extLst>
                </p14:cNvPr>
                <p14:cNvContentPartPr/>
                <p14:nvPr/>
              </p14:nvContentPartPr>
              <p14:xfrm>
                <a:off x="1397027" y="965240"/>
                <a:ext cx="426960" cy="436320"/>
              </p14:xfrm>
            </p:contentPart>
          </mc:Choice>
          <mc:Fallback xmlns="">
            <p:pic>
              <p:nvPicPr>
                <p:cNvPr id="54" name="Ink 53">
                  <a:extLst>
                    <a:ext uri="{FF2B5EF4-FFF2-40B4-BE49-F238E27FC236}">
                      <a16:creationId xmlns:a16="http://schemas.microsoft.com/office/drawing/2014/main" id="{0ADEF8D2-22F8-F9FA-8A59-5D306A1FE067}"/>
                    </a:ext>
                  </a:extLst>
                </p:cNvPr>
                <p:cNvPicPr/>
                <p:nvPr/>
              </p:nvPicPr>
              <p:blipFill>
                <a:blip r:embed="rId74"/>
                <a:stretch>
                  <a:fillRect/>
                </a:stretch>
              </p:blipFill>
              <p:spPr>
                <a:xfrm>
                  <a:off x="1379027" y="947600"/>
                  <a:ext cx="46260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56" name="Ink 55">
                  <a:extLst>
                    <a:ext uri="{FF2B5EF4-FFF2-40B4-BE49-F238E27FC236}">
                      <a16:creationId xmlns:a16="http://schemas.microsoft.com/office/drawing/2014/main" id="{924C205C-51B2-2F41-FA39-CFC5DC7052C0}"/>
                    </a:ext>
                  </a:extLst>
                </p14:cNvPr>
                <p14:cNvContentPartPr/>
                <p14:nvPr/>
              </p14:nvContentPartPr>
              <p14:xfrm>
                <a:off x="1794827" y="990440"/>
                <a:ext cx="203400" cy="360"/>
              </p14:xfrm>
            </p:contentPart>
          </mc:Choice>
          <mc:Fallback xmlns="">
            <p:pic>
              <p:nvPicPr>
                <p:cNvPr id="56" name="Ink 55">
                  <a:extLst>
                    <a:ext uri="{FF2B5EF4-FFF2-40B4-BE49-F238E27FC236}">
                      <a16:creationId xmlns:a16="http://schemas.microsoft.com/office/drawing/2014/main" id="{59127D49-B6D5-2FA5-1944-55D50CAE4AEC}"/>
                    </a:ext>
                  </a:extLst>
                </p:cNvPr>
                <p:cNvPicPr/>
                <p:nvPr/>
              </p:nvPicPr>
              <p:blipFill>
                <a:blip r:embed="rId76"/>
                <a:stretch>
                  <a:fillRect/>
                </a:stretch>
              </p:blipFill>
              <p:spPr>
                <a:xfrm>
                  <a:off x="1777187" y="972800"/>
                  <a:ext cx="23904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58" name="Ink 57">
                  <a:extLst>
                    <a:ext uri="{FF2B5EF4-FFF2-40B4-BE49-F238E27FC236}">
                      <a16:creationId xmlns:a16="http://schemas.microsoft.com/office/drawing/2014/main" id="{984B4AEF-D40E-6E86-2869-AE0FA1E4ACDB}"/>
                    </a:ext>
                  </a:extLst>
                </p14:cNvPr>
                <p14:cNvContentPartPr/>
                <p14:nvPr/>
              </p14:nvContentPartPr>
              <p14:xfrm>
                <a:off x="2150507" y="1032560"/>
                <a:ext cx="343440" cy="177480"/>
              </p14:xfrm>
            </p:contentPart>
          </mc:Choice>
          <mc:Fallback xmlns="">
            <p:pic>
              <p:nvPicPr>
                <p:cNvPr id="58" name="Ink 57">
                  <a:extLst>
                    <a:ext uri="{FF2B5EF4-FFF2-40B4-BE49-F238E27FC236}">
                      <a16:creationId xmlns:a16="http://schemas.microsoft.com/office/drawing/2014/main" id="{F1E5D9FF-FC59-7AEA-A091-82AB513A6E05}"/>
                    </a:ext>
                  </a:extLst>
                </p:cNvPr>
                <p:cNvPicPr/>
                <p:nvPr/>
              </p:nvPicPr>
              <p:blipFill>
                <a:blip r:embed="rId78"/>
                <a:stretch>
                  <a:fillRect/>
                </a:stretch>
              </p:blipFill>
              <p:spPr>
                <a:xfrm>
                  <a:off x="2132507" y="1014560"/>
                  <a:ext cx="379080" cy="21312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59" name="Ink 58">
                  <a:extLst>
                    <a:ext uri="{FF2B5EF4-FFF2-40B4-BE49-F238E27FC236}">
                      <a16:creationId xmlns:a16="http://schemas.microsoft.com/office/drawing/2014/main" id="{7D0EAD31-EC62-AA09-38D3-63F2C4EE56FC}"/>
                    </a:ext>
                  </a:extLst>
                </p14:cNvPr>
                <p14:cNvContentPartPr/>
                <p14:nvPr/>
              </p14:nvContentPartPr>
              <p14:xfrm>
                <a:off x="2481707" y="1075400"/>
                <a:ext cx="77400" cy="314640"/>
              </p14:xfrm>
            </p:contentPart>
          </mc:Choice>
          <mc:Fallback xmlns="">
            <p:pic>
              <p:nvPicPr>
                <p:cNvPr id="59" name="Ink 58">
                  <a:extLst>
                    <a:ext uri="{FF2B5EF4-FFF2-40B4-BE49-F238E27FC236}">
                      <a16:creationId xmlns:a16="http://schemas.microsoft.com/office/drawing/2014/main" id="{8A92413F-99B8-DBC8-5271-4CF2A2091F4F}"/>
                    </a:ext>
                  </a:extLst>
                </p:cNvPr>
                <p:cNvPicPr/>
                <p:nvPr/>
              </p:nvPicPr>
              <p:blipFill>
                <a:blip r:embed="rId80"/>
                <a:stretch>
                  <a:fillRect/>
                </a:stretch>
              </p:blipFill>
              <p:spPr>
                <a:xfrm>
                  <a:off x="2464067" y="1057400"/>
                  <a:ext cx="113040" cy="350280"/>
                </a:xfrm>
                <a:prstGeom prst="rect">
                  <a:avLst/>
                </a:prstGeom>
              </p:spPr>
            </p:pic>
          </mc:Fallback>
        </mc:AlternateContent>
        <mc:AlternateContent xmlns:mc="http://schemas.openxmlformats.org/markup-compatibility/2006" xmlns:p14="http://schemas.microsoft.com/office/powerpoint/2010/main">
          <mc:Choice Requires="p14">
            <p:contentPart p14:bwMode="auto" r:id="rId81">
              <p14:nvContentPartPr>
                <p14:cNvPr id="61" name="Ink 60">
                  <a:extLst>
                    <a:ext uri="{FF2B5EF4-FFF2-40B4-BE49-F238E27FC236}">
                      <a16:creationId xmlns:a16="http://schemas.microsoft.com/office/drawing/2014/main" id="{320C4375-5833-BDC8-DBA0-575FE8726099}"/>
                    </a:ext>
                  </a:extLst>
                </p14:cNvPr>
                <p14:cNvContentPartPr/>
                <p14:nvPr/>
              </p14:nvContentPartPr>
              <p14:xfrm>
                <a:off x="1764227" y="1370240"/>
                <a:ext cx="741960" cy="366120"/>
              </p14:xfrm>
            </p:contentPart>
          </mc:Choice>
          <mc:Fallback xmlns="">
            <p:pic>
              <p:nvPicPr>
                <p:cNvPr id="61" name="Ink 60">
                  <a:extLst>
                    <a:ext uri="{FF2B5EF4-FFF2-40B4-BE49-F238E27FC236}">
                      <a16:creationId xmlns:a16="http://schemas.microsoft.com/office/drawing/2014/main" id="{DFB8A7E8-E479-AA11-EB78-09719CB2287F}"/>
                    </a:ext>
                  </a:extLst>
                </p:cNvPr>
                <p:cNvPicPr/>
                <p:nvPr/>
              </p:nvPicPr>
              <p:blipFill>
                <a:blip r:embed="rId82"/>
                <a:stretch>
                  <a:fillRect/>
                </a:stretch>
              </p:blipFill>
              <p:spPr>
                <a:xfrm>
                  <a:off x="1746587" y="1352600"/>
                  <a:ext cx="777600" cy="401760"/>
                </a:xfrm>
                <a:prstGeom prst="rect">
                  <a:avLst/>
                </a:prstGeom>
              </p:spPr>
            </p:pic>
          </mc:Fallback>
        </mc:AlternateContent>
        <mc:AlternateContent xmlns:mc="http://schemas.openxmlformats.org/markup-compatibility/2006" xmlns:p14="http://schemas.microsoft.com/office/powerpoint/2010/main">
          <mc:Choice Requires="p14">
            <p:contentPart p14:bwMode="auto" r:id="rId83">
              <p14:nvContentPartPr>
                <p14:cNvPr id="64" name="Ink 63">
                  <a:extLst>
                    <a:ext uri="{FF2B5EF4-FFF2-40B4-BE49-F238E27FC236}">
                      <a16:creationId xmlns:a16="http://schemas.microsoft.com/office/drawing/2014/main" id="{2BB6F1D0-E007-5C28-4FB7-80E06C318FB9}"/>
                    </a:ext>
                  </a:extLst>
                </p14:cNvPr>
                <p14:cNvContentPartPr/>
                <p14:nvPr/>
              </p14:nvContentPartPr>
              <p14:xfrm>
                <a:off x="2461907" y="1396880"/>
                <a:ext cx="56160" cy="58680"/>
              </p14:xfrm>
            </p:contentPart>
          </mc:Choice>
          <mc:Fallback xmlns="">
            <p:pic>
              <p:nvPicPr>
                <p:cNvPr id="64" name="Ink 63">
                  <a:extLst>
                    <a:ext uri="{FF2B5EF4-FFF2-40B4-BE49-F238E27FC236}">
                      <a16:creationId xmlns:a16="http://schemas.microsoft.com/office/drawing/2014/main" id="{855C04BE-59D6-16E0-7580-7A10CC51BFD2}"/>
                    </a:ext>
                  </a:extLst>
                </p:cNvPr>
                <p:cNvPicPr/>
                <p:nvPr/>
              </p:nvPicPr>
              <p:blipFill>
                <a:blip r:embed="rId84"/>
                <a:stretch>
                  <a:fillRect/>
                </a:stretch>
              </p:blipFill>
              <p:spPr>
                <a:xfrm>
                  <a:off x="2443907" y="1379240"/>
                  <a:ext cx="91800" cy="94320"/>
                </a:xfrm>
                <a:prstGeom prst="rect">
                  <a:avLst/>
                </a:prstGeom>
              </p:spPr>
            </p:pic>
          </mc:Fallback>
        </mc:AlternateContent>
      </p:grpSp>
      <p:cxnSp>
        <p:nvCxnSpPr>
          <p:cNvPr id="66" name="Straight Arrow Connector 65">
            <a:extLst>
              <a:ext uri="{FF2B5EF4-FFF2-40B4-BE49-F238E27FC236}">
                <a16:creationId xmlns:a16="http://schemas.microsoft.com/office/drawing/2014/main" id="{91E515EC-59AE-5BD1-C0C7-2F202D5C66AF}"/>
              </a:ext>
            </a:extLst>
          </p:cNvPr>
          <p:cNvCxnSpPr>
            <a:cxnSpLocks/>
          </p:cNvCxnSpPr>
          <p:nvPr/>
        </p:nvCxnSpPr>
        <p:spPr>
          <a:xfrm flipV="1">
            <a:off x="2564145" y="292347"/>
            <a:ext cx="1309671" cy="11319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67" name="TextBox 66">
            <a:extLst>
              <a:ext uri="{FF2B5EF4-FFF2-40B4-BE49-F238E27FC236}">
                <a16:creationId xmlns:a16="http://schemas.microsoft.com/office/drawing/2014/main" id="{623C15FC-BA2D-D237-2AC4-6DCDC43F9E6E}"/>
              </a:ext>
            </a:extLst>
          </p:cNvPr>
          <p:cNvSpPr txBox="1"/>
          <p:nvPr/>
        </p:nvSpPr>
        <p:spPr>
          <a:xfrm>
            <a:off x="3873816" y="108761"/>
            <a:ext cx="3871929" cy="369332"/>
          </a:xfrm>
          <a:prstGeom prst="rect">
            <a:avLst/>
          </a:prstGeom>
          <a:noFill/>
        </p:spPr>
        <p:txBody>
          <a:bodyPr wrap="square" rtlCol="0">
            <a:spAutoFit/>
          </a:bodyPr>
          <a:lstStyle/>
          <a:p>
            <a:r>
              <a:rPr lang="en-US" dirty="0">
                <a:highlight>
                  <a:srgbClr val="FFFF00"/>
                </a:highlight>
              </a:rPr>
              <a:t>does not involve learning from data !</a:t>
            </a:r>
          </a:p>
        </p:txBody>
      </p:sp>
      <p:cxnSp>
        <p:nvCxnSpPr>
          <p:cNvPr id="68" name="Straight Arrow Connector 67">
            <a:extLst>
              <a:ext uri="{FF2B5EF4-FFF2-40B4-BE49-F238E27FC236}">
                <a16:creationId xmlns:a16="http://schemas.microsoft.com/office/drawing/2014/main" id="{65134DE9-F18D-9C8C-55D2-7650DF70280F}"/>
              </a:ext>
            </a:extLst>
          </p:cNvPr>
          <p:cNvCxnSpPr>
            <a:cxnSpLocks/>
          </p:cNvCxnSpPr>
          <p:nvPr/>
        </p:nvCxnSpPr>
        <p:spPr>
          <a:xfrm>
            <a:off x="2592587" y="1321640"/>
            <a:ext cx="1281229" cy="15408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0" name="Straight Arrow Connector 69">
            <a:extLst>
              <a:ext uri="{FF2B5EF4-FFF2-40B4-BE49-F238E27FC236}">
                <a16:creationId xmlns:a16="http://schemas.microsoft.com/office/drawing/2014/main" id="{AA67CD14-CE0F-E922-DA65-50010C0A7CC1}"/>
              </a:ext>
            </a:extLst>
          </p:cNvPr>
          <p:cNvCxnSpPr>
            <a:cxnSpLocks/>
          </p:cNvCxnSpPr>
          <p:nvPr/>
        </p:nvCxnSpPr>
        <p:spPr>
          <a:xfrm>
            <a:off x="2304947" y="1523240"/>
            <a:ext cx="1568869" cy="6778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73" name="TextBox 72">
            <a:extLst>
              <a:ext uri="{FF2B5EF4-FFF2-40B4-BE49-F238E27FC236}">
                <a16:creationId xmlns:a16="http://schemas.microsoft.com/office/drawing/2014/main" id="{FAF2B962-282A-626C-01EA-F2BCCBE539C5}"/>
              </a:ext>
            </a:extLst>
          </p:cNvPr>
          <p:cNvSpPr txBox="1"/>
          <p:nvPr/>
        </p:nvSpPr>
        <p:spPr>
          <a:xfrm>
            <a:off x="3790405" y="1345514"/>
            <a:ext cx="5463662" cy="646331"/>
          </a:xfrm>
          <a:prstGeom prst="rect">
            <a:avLst/>
          </a:prstGeom>
          <a:noFill/>
        </p:spPr>
        <p:txBody>
          <a:bodyPr wrap="square" rtlCol="0">
            <a:spAutoFit/>
          </a:bodyPr>
          <a:lstStyle/>
          <a:p>
            <a:r>
              <a:rPr lang="en-US" dirty="0">
                <a:highlight>
                  <a:srgbClr val="FFFF00"/>
                </a:highlight>
              </a:rPr>
              <a:t>learn from data to make predictions or decisions! </a:t>
            </a:r>
          </a:p>
          <a:p>
            <a:r>
              <a:rPr lang="en-US" dirty="0">
                <a:highlight>
                  <a:srgbClr val="FFFF00"/>
                </a:highlight>
              </a:rPr>
              <a:t>(the models are “TRAINED”!)</a:t>
            </a:r>
            <a:endParaRPr lang="en-US" dirty="0"/>
          </a:p>
        </p:txBody>
      </p:sp>
      <p:pic>
        <p:nvPicPr>
          <p:cNvPr id="77" name="Picture 76">
            <a:extLst>
              <a:ext uri="{FF2B5EF4-FFF2-40B4-BE49-F238E27FC236}">
                <a16:creationId xmlns:a16="http://schemas.microsoft.com/office/drawing/2014/main" id="{A3964A11-430C-0E2F-035B-EE1E012937B4}"/>
              </a:ext>
            </a:extLst>
          </p:cNvPr>
          <p:cNvPicPr>
            <a:picLocks noChangeAspect="1"/>
          </p:cNvPicPr>
          <p:nvPr/>
        </p:nvPicPr>
        <p:blipFill>
          <a:blip r:embed="rId85"/>
          <a:stretch>
            <a:fillRect/>
          </a:stretch>
        </p:blipFill>
        <p:spPr>
          <a:xfrm>
            <a:off x="541282" y="2719947"/>
            <a:ext cx="3125570" cy="1467879"/>
          </a:xfrm>
          <a:prstGeom prst="rect">
            <a:avLst/>
          </a:prstGeom>
        </p:spPr>
      </p:pic>
      <p:pic>
        <p:nvPicPr>
          <p:cNvPr id="83" name="Picture 82">
            <a:extLst>
              <a:ext uri="{FF2B5EF4-FFF2-40B4-BE49-F238E27FC236}">
                <a16:creationId xmlns:a16="http://schemas.microsoft.com/office/drawing/2014/main" id="{E496C7BB-B3C0-F334-7901-02079090D1C9}"/>
              </a:ext>
            </a:extLst>
          </p:cNvPr>
          <p:cNvPicPr>
            <a:picLocks noChangeAspect="1"/>
          </p:cNvPicPr>
          <p:nvPr/>
        </p:nvPicPr>
        <p:blipFill>
          <a:blip r:embed="rId86"/>
          <a:stretch>
            <a:fillRect/>
          </a:stretch>
        </p:blipFill>
        <p:spPr>
          <a:xfrm>
            <a:off x="3638005" y="2285245"/>
            <a:ext cx="5287113" cy="4267796"/>
          </a:xfrm>
          <a:prstGeom prst="rect">
            <a:avLst/>
          </a:prstGeom>
        </p:spPr>
      </p:pic>
      <mc:AlternateContent xmlns:mc="http://schemas.openxmlformats.org/markup-compatibility/2006" xmlns:p14="http://schemas.microsoft.com/office/powerpoint/2010/main">
        <mc:Choice Requires="p14">
          <p:contentPart p14:bwMode="auto" r:id="rId87">
            <p14:nvContentPartPr>
              <p14:cNvPr id="3" name="Ink 2">
                <a:extLst>
                  <a:ext uri="{FF2B5EF4-FFF2-40B4-BE49-F238E27FC236}">
                    <a16:creationId xmlns:a16="http://schemas.microsoft.com/office/drawing/2014/main" id="{FF388AC7-3FB1-9362-5312-0F778E5EB92E}"/>
                  </a:ext>
                </a:extLst>
              </p14:cNvPr>
              <p14:cNvContentPartPr/>
              <p14:nvPr/>
            </p14:nvContentPartPr>
            <p14:xfrm>
              <a:off x="6096840" y="2993000"/>
              <a:ext cx="916200" cy="825120"/>
            </p14:xfrm>
          </p:contentPart>
        </mc:Choice>
        <mc:Fallback xmlns="">
          <p:pic>
            <p:nvPicPr>
              <p:cNvPr id="3" name="Ink 2">
                <a:extLst>
                  <a:ext uri="{FF2B5EF4-FFF2-40B4-BE49-F238E27FC236}">
                    <a16:creationId xmlns:a16="http://schemas.microsoft.com/office/drawing/2014/main" id="{8D916199-C9BA-5675-0F33-3798A1BCF750}"/>
                  </a:ext>
                </a:extLst>
              </p:cNvPr>
              <p:cNvPicPr/>
              <p:nvPr/>
            </p:nvPicPr>
            <p:blipFill>
              <a:blip r:embed="rId102"/>
              <a:stretch>
                <a:fillRect/>
              </a:stretch>
            </p:blipFill>
            <p:spPr>
              <a:xfrm>
                <a:off x="6033840" y="2930360"/>
                <a:ext cx="1041840" cy="950760"/>
              </a:xfrm>
              <a:prstGeom prst="rect">
                <a:avLst/>
              </a:prstGeom>
            </p:spPr>
          </p:pic>
        </mc:Fallback>
      </mc:AlternateContent>
      <mc:AlternateContent xmlns:mc="http://schemas.openxmlformats.org/markup-compatibility/2006" xmlns:p14="http://schemas.microsoft.com/office/powerpoint/2010/main">
        <mc:Choice Requires="p14">
          <p:contentPart p14:bwMode="auto" r:id="rId103">
            <p14:nvContentPartPr>
              <p14:cNvPr id="7" name="Ink 6">
                <a:extLst>
                  <a:ext uri="{FF2B5EF4-FFF2-40B4-BE49-F238E27FC236}">
                    <a16:creationId xmlns:a16="http://schemas.microsoft.com/office/drawing/2014/main" id="{51C47188-F86A-1D9C-918B-0461120A10F6}"/>
                  </a:ext>
                </a:extLst>
              </p14:cNvPr>
              <p14:cNvContentPartPr/>
              <p14:nvPr/>
            </p14:nvContentPartPr>
            <p14:xfrm>
              <a:off x="5399160" y="2843960"/>
              <a:ext cx="1780920" cy="792360"/>
            </p14:xfrm>
          </p:contentPart>
        </mc:Choice>
        <mc:Fallback xmlns="">
          <p:pic>
            <p:nvPicPr>
              <p:cNvPr id="7" name="Ink 6">
                <a:extLst>
                  <a:ext uri="{FF2B5EF4-FFF2-40B4-BE49-F238E27FC236}">
                    <a16:creationId xmlns:a16="http://schemas.microsoft.com/office/drawing/2014/main" id="{E2AF4F55-F1E7-34EE-1212-94C9C28C8823}"/>
                  </a:ext>
                </a:extLst>
              </p:cNvPr>
              <p:cNvPicPr/>
              <p:nvPr/>
            </p:nvPicPr>
            <p:blipFill>
              <a:blip r:embed="rId104"/>
              <a:stretch>
                <a:fillRect/>
              </a:stretch>
            </p:blipFill>
            <p:spPr>
              <a:xfrm>
                <a:off x="5336160" y="2780960"/>
                <a:ext cx="1906560" cy="918000"/>
              </a:xfrm>
              <a:prstGeom prst="rect">
                <a:avLst/>
              </a:prstGeom>
            </p:spPr>
          </p:pic>
        </mc:Fallback>
      </mc:AlternateContent>
      <mc:AlternateContent xmlns:mc="http://schemas.openxmlformats.org/markup-compatibility/2006" xmlns:p14="http://schemas.microsoft.com/office/powerpoint/2010/main">
        <mc:Choice Requires="p14">
          <p:contentPart p14:bwMode="auto" r:id="rId105">
            <p14:nvContentPartPr>
              <p14:cNvPr id="48" name="Ink 47">
                <a:extLst>
                  <a:ext uri="{FF2B5EF4-FFF2-40B4-BE49-F238E27FC236}">
                    <a16:creationId xmlns:a16="http://schemas.microsoft.com/office/drawing/2014/main" id="{FD9FD05E-B8D5-3EC1-BD41-C88C93CCF748}"/>
                  </a:ext>
                </a:extLst>
              </p14:cNvPr>
              <p14:cNvContentPartPr/>
              <p14:nvPr/>
            </p14:nvContentPartPr>
            <p14:xfrm>
              <a:off x="6309240" y="4008560"/>
              <a:ext cx="671760" cy="168120"/>
            </p14:xfrm>
          </p:contentPart>
        </mc:Choice>
        <mc:Fallback xmlns="">
          <p:pic>
            <p:nvPicPr>
              <p:cNvPr id="48" name="Ink 47">
                <a:extLst>
                  <a:ext uri="{FF2B5EF4-FFF2-40B4-BE49-F238E27FC236}">
                    <a16:creationId xmlns:a16="http://schemas.microsoft.com/office/drawing/2014/main" id="{E3FAD8A0-279F-968C-AA06-2ED0F841F47A}"/>
                  </a:ext>
                </a:extLst>
              </p:cNvPr>
              <p:cNvPicPr/>
              <p:nvPr/>
            </p:nvPicPr>
            <p:blipFill>
              <a:blip r:embed="rId106"/>
              <a:stretch>
                <a:fillRect/>
              </a:stretch>
            </p:blipFill>
            <p:spPr>
              <a:xfrm>
                <a:off x="6246600" y="3945920"/>
                <a:ext cx="797400" cy="293760"/>
              </a:xfrm>
              <a:prstGeom prst="rect">
                <a:avLst/>
              </a:prstGeom>
            </p:spPr>
          </p:pic>
        </mc:Fallback>
      </mc:AlternateContent>
      <mc:AlternateContent xmlns:mc="http://schemas.openxmlformats.org/markup-compatibility/2006" xmlns:p14="http://schemas.microsoft.com/office/powerpoint/2010/main">
        <mc:Choice Requires="p14">
          <p:contentPart p14:bwMode="auto" r:id="rId107">
            <p14:nvContentPartPr>
              <p14:cNvPr id="74" name="Ink 73">
                <a:extLst>
                  <a:ext uri="{FF2B5EF4-FFF2-40B4-BE49-F238E27FC236}">
                    <a16:creationId xmlns:a16="http://schemas.microsoft.com/office/drawing/2014/main" id="{A13A90A0-EE8B-ED03-2902-6DFCAA0F7903}"/>
                  </a:ext>
                </a:extLst>
              </p14:cNvPr>
              <p14:cNvContentPartPr/>
              <p14:nvPr/>
            </p14:nvContentPartPr>
            <p14:xfrm>
              <a:off x="5303400" y="4155080"/>
              <a:ext cx="774000" cy="92160"/>
            </p14:xfrm>
          </p:contentPart>
        </mc:Choice>
        <mc:Fallback xmlns="">
          <p:pic>
            <p:nvPicPr>
              <p:cNvPr id="74" name="Ink 73">
                <a:extLst>
                  <a:ext uri="{FF2B5EF4-FFF2-40B4-BE49-F238E27FC236}">
                    <a16:creationId xmlns:a16="http://schemas.microsoft.com/office/drawing/2014/main" id="{ED87EABE-5A4A-A60A-A8C6-B9607997FD01}"/>
                  </a:ext>
                </a:extLst>
              </p:cNvPr>
              <p:cNvPicPr/>
              <p:nvPr/>
            </p:nvPicPr>
            <p:blipFill>
              <a:blip r:embed="rId108"/>
              <a:stretch>
                <a:fillRect/>
              </a:stretch>
            </p:blipFill>
            <p:spPr>
              <a:xfrm>
                <a:off x="5240400" y="4092080"/>
                <a:ext cx="899640" cy="217800"/>
              </a:xfrm>
              <a:prstGeom prst="rect">
                <a:avLst/>
              </a:prstGeom>
            </p:spPr>
          </p:pic>
        </mc:Fallback>
      </mc:AlternateContent>
      <mc:AlternateContent xmlns:mc="http://schemas.openxmlformats.org/markup-compatibility/2006" xmlns:p14="http://schemas.microsoft.com/office/powerpoint/2010/main">
        <mc:Choice Requires="p14">
          <p:contentPart p14:bwMode="auto" r:id="rId109">
            <p14:nvContentPartPr>
              <p14:cNvPr id="76" name="Ink 75">
                <a:extLst>
                  <a:ext uri="{FF2B5EF4-FFF2-40B4-BE49-F238E27FC236}">
                    <a16:creationId xmlns:a16="http://schemas.microsoft.com/office/drawing/2014/main" id="{57A6E14E-F020-5A58-77B0-6775989A2B3E}"/>
                  </a:ext>
                </a:extLst>
              </p14:cNvPr>
              <p14:cNvContentPartPr/>
              <p14:nvPr/>
            </p14:nvContentPartPr>
            <p14:xfrm>
              <a:off x="5257680" y="2741720"/>
              <a:ext cx="848880" cy="240480"/>
            </p14:xfrm>
          </p:contentPart>
        </mc:Choice>
        <mc:Fallback xmlns="">
          <p:pic>
            <p:nvPicPr>
              <p:cNvPr id="76" name="Ink 75">
                <a:extLst>
                  <a:ext uri="{FF2B5EF4-FFF2-40B4-BE49-F238E27FC236}">
                    <a16:creationId xmlns:a16="http://schemas.microsoft.com/office/drawing/2014/main" id="{1246EA50-C501-3A74-0203-4A3268FF5ACB}"/>
                  </a:ext>
                </a:extLst>
              </p:cNvPr>
              <p:cNvPicPr/>
              <p:nvPr/>
            </p:nvPicPr>
            <p:blipFill>
              <a:blip r:embed="rId110"/>
              <a:stretch>
                <a:fillRect/>
              </a:stretch>
            </p:blipFill>
            <p:spPr>
              <a:xfrm>
                <a:off x="5194680" y="2679080"/>
                <a:ext cx="974520" cy="366120"/>
              </a:xfrm>
              <a:prstGeom prst="rect">
                <a:avLst/>
              </a:prstGeom>
            </p:spPr>
          </p:pic>
        </mc:Fallback>
      </mc:AlternateContent>
      <mc:AlternateContent xmlns:mc="http://schemas.openxmlformats.org/markup-compatibility/2006" xmlns:p14="http://schemas.microsoft.com/office/powerpoint/2010/main">
        <mc:Choice Requires="p14">
          <p:contentPart p14:bwMode="auto" r:id="rId111">
            <p14:nvContentPartPr>
              <p14:cNvPr id="79" name="Ink 78">
                <a:extLst>
                  <a:ext uri="{FF2B5EF4-FFF2-40B4-BE49-F238E27FC236}">
                    <a16:creationId xmlns:a16="http://schemas.microsoft.com/office/drawing/2014/main" id="{E82841C4-9CD8-C3CB-02C2-ACABD240B00E}"/>
                  </a:ext>
                </a:extLst>
              </p14:cNvPr>
              <p14:cNvContentPartPr/>
              <p14:nvPr/>
            </p14:nvContentPartPr>
            <p14:xfrm>
              <a:off x="5292960" y="3200360"/>
              <a:ext cx="720" cy="650880"/>
            </p14:xfrm>
          </p:contentPart>
        </mc:Choice>
        <mc:Fallback xmlns="">
          <p:pic>
            <p:nvPicPr>
              <p:cNvPr id="79" name="Ink 78">
                <a:extLst>
                  <a:ext uri="{FF2B5EF4-FFF2-40B4-BE49-F238E27FC236}">
                    <a16:creationId xmlns:a16="http://schemas.microsoft.com/office/drawing/2014/main" id="{DE56C92C-7A1F-CF5B-9B71-3AB3B31E1AFC}"/>
                  </a:ext>
                </a:extLst>
              </p:cNvPr>
              <p:cNvPicPr/>
              <p:nvPr/>
            </p:nvPicPr>
            <p:blipFill>
              <a:blip r:embed="rId112"/>
              <a:stretch>
                <a:fillRect/>
              </a:stretch>
            </p:blipFill>
            <p:spPr>
              <a:xfrm>
                <a:off x="5166960" y="3137360"/>
                <a:ext cx="252000" cy="776520"/>
              </a:xfrm>
              <a:prstGeom prst="rect">
                <a:avLst/>
              </a:prstGeom>
            </p:spPr>
          </p:pic>
        </mc:Fallback>
      </mc:AlternateContent>
      <mc:AlternateContent xmlns:mc="http://schemas.openxmlformats.org/markup-compatibility/2006" xmlns:p14="http://schemas.microsoft.com/office/powerpoint/2010/main">
        <mc:Choice Requires="p14">
          <p:contentPart p14:bwMode="auto" r:id="rId113">
            <p14:nvContentPartPr>
              <p14:cNvPr id="80" name="Ink 79">
                <a:extLst>
                  <a:ext uri="{FF2B5EF4-FFF2-40B4-BE49-F238E27FC236}">
                    <a16:creationId xmlns:a16="http://schemas.microsoft.com/office/drawing/2014/main" id="{391F3C16-D2DC-283A-5260-3AD3FA72119B}"/>
                  </a:ext>
                </a:extLst>
              </p14:cNvPr>
              <p14:cNvContentPartPr/>
              <p14:nvPr/>
            </p14:nvContentPartPr>
            <p14:xfrm>
              <a:off x="5262720" y="4089200"/>
              <a:ext cx="5760" cy="156240"/>
            </p14:xfrm>
          </p:contentPart>
        </mc:Choice>
        <mc:Fallback xmlns="">
          <p:pic>
            <p:nvPicPr>
              <p:cNvPr id="80" name="Ink 79">
                <a:extLst>
                  <a:ext uri="{FF2B5EF4-FFF2-40B4-BE49-F238E27FC236}">
                    <a16:creationId xmlns:a16="http://schemas.microsoft.com/office/drawing/2014/main" id="{31011756-CAA3-B674-46C4-493C92590147}"/>
                  </a:ext>
                </a:extLst>
              </p:cNvPr>
              <p:cNvPicPr/>
              <p:nvPr/>
            </p:nvPicPr>
            <p:blipFill>
              <a:blip r:embed="rId114"/>
              <a:stretch>
                <a:fillRect/>
              </a:stretch>
            </p:blipFill>
            <p:spPr>
              <a:xfrm>
                <a:off x="5199720" y="4026560"/>
                <a:ext cx="131400" cy="281880"/>
              </a:xfrm>
              <a:prstGeom prst="rect">
                <a:avLst/>
              </a:prstGeom>
            </p:spPr>
          </p:pic>
        </mc:Fallback>
      </mc:AlternateContent>
      <p:grpSp>
        <p:nvGrpSpPr>
          <p:cNvPr id="88" name="Group 87">
            <a:extLst>
              <a:ext uri="{FF2B5EF4-FFF2-40B4-BE49-F238E27FC236}">
                <a16:creationId xmlns:a16="http://schemas.microsoft.com/office/drawing/2014/main" id="{A4F8F171-97B8-FB37-70F1-36BCE9DD9920}"/>
              </a:ext>
            </a:extLst>
          </p:cNvPr>
          <p:cNvGrpSpPr/>
          <p:nvPr/>
        </p:nvGrpSpPr>
        <p:grpSpPr>
          <a:xfrm>
            <a:off x="6248400" y="2839640"/>
            <a:ext cx="61920" cy="25560"/>
            <a:chOff x="6248400" y="2839640"/>
            <a:chExt cx="61920" cy="25560"/>
          </a:xfrm>
        </p:grpSpPr>
        <mc:AlternateContent xmlns:mc="http://schemas.openxmlformats.org/markup-compatibility/2006" xmlns:p14="http://schemas.microsoft.com/office/powerpoint/2010/main">
          <mc:Choice Requires="p14">
            <p:contentPart p14:bwMode="auto" r:id="rId115">
              <p14:nvContentPartPr>
                <p14:cNvPr id="82" name="Ink 81">
                  <a:extLst>
                    <a:ext uri="{FF2B5EF4-FFF2-40B4-BE49-F238E27FC236}">
                      <a16:creationId xmlns:a16="http://schemas.microsoft.com/office/drawing/2014/main" id="{0F875563-F646-8150-DF21-CC5C53814F6E}"/>
                    </a:ext>
                  </a:extLst>
                </p14:cNvPr>
                <p14:cNvContentPartPr/>
                <p14:nvPr/>
              </p14:nvContentPartPr>
              <p14:xfrm>
                <a:off x="6248400" y="2864840"/>
                <a:ext cx="360" cy="360"/>
              </p14:xfrm>
            </p:contentPart>
          </mc:Choice>
          <mc:Fallback xmlns="">
            <p:pic>
              <p:nvPicPr>
                <p:cNvPr id="82" name="Ink 81">
                  <a:extLst>
                    <a:ext uri="{FF2B5EF4-FFF2-40B4-BE49-F238E27FC236}">
                      <a16:creationId xmlns:a16="http://schemas.microsoft.com/office/drawing/2014/main" id="{F7413A96-7869-2E17-5BF8-C50129BBE1B7}"/>
                    </a:ext>
                  </a:extLst>
                </p:cNvPr>
                <p:cNvPicPr/>
                <p:nvPr/>
              </p:nvPicPr>
              <p:blipFill>
                <a:blip r:embed="rId116"/>
                <a:stretch>
                  <a:fillRect/>
                </a:stretch>
              </p:blipFill>
              <p:spPr>
                <a:xfrm>
                  <a:off x="6185400" y="280220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17">
              <p14:nvContentPartPr>
                <p14:cNvPr id="87" name="Ink 86">
                  <a:extLst>
                    <a:ext uri="{FF2B5EF4-FFF2-40B4-BE49-F238E27FC236}">
                      <a16:creationId xmlns:a16="http://schemas.microsoft.com/office/drawing/2014/main" id="{307CEC7B-E0C3-C643-361A-A84F19B37C8A}"/>
                    </a:ext>
                  </a:extLst>
                </p14:cNvPr>
                <p14:cNvContentPartPr/>
                <p14:nvPr/>
              </p14:nvContentPartPr>
              <p14:xfrm>
                <a:off x="6309240" y="2839640"/>
                <a:ext cx="1080" cy="360"/>
              </p14:xfrm>
            </p:contentPart>
          </mc:Choice>
          <mc:Fallback xmlns="">
            <p:pic>
              <p:nvPicPr>
                <p:cNvPr id="87" name="Ink 86">
                  <a:extLst>
                    <a:ext uri="{FF2B5EF4-FFF2-40B4-BE49-F238E27FC236}">
                      <a16:creationId xmlns:a16="http://schemas.microsoft.com/office/drawing/2014/main" id="{E85658E7-4BE1-05A4-7693-2D79A1594794}"/>
                    </a:ext>
                  </a:extLst>
                </p:cNvPr>
                <p:cNvPicPr/>
                <p:nvPr/>
              </p:nvPicPr>
              <p:blipFill>
                <a:blip r:embed="rId118"/>
                <a:stretch>
                  <a:fillRect/>
                </a:stretch>
              </p:blipFill>
              <p:spPr>
                <a:xfrm>
                  <a:off x="6246600" y="2776640"/>
                  <a:ext cx="126720" cy="12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19">
            <p14:nvContentPartPr>
              <p14:cNvPr id="89" name="Ink 88">
                <a:extLst>
                  <a:ext uri="{FF2B5EF4-FFF2-40B4-BE49-F238E27FC236}">
                    <a16:creationId xmlns:a16="http://schemas.microsoft.com/office/drawing/2014/main" id="{48FB5398-FD42-092A-BCF0-A30451B94B3B}"/>
                  </a:ext>
                </a:extLst>
              </p14:cNvPr>
              <p14:cNvContentPartPr/>
              <p14:nvPr/>
            </p14:nvContentPartPr>
            <p14:xfrm>
              <a:off x="5334000" y="3047720"/>
              <a:ext cx="360" cy="360"/>
            </p14:xfrm>
          </p:contentPart>
        </mc:Choice>
        <mc:Fallback xmlns="">
          <p:pic>
            <p:nvPicPr>
              <p:cNvPr id="89" name="Ink 88">
                <a:extLst>
                  <a:ext uri="{FF2B5EF4-FFF2-40B4-BE49-F238E27FC236}">
                    <a16:creationId xmlns:a16="http://schemas.microsoft.com/office/drawing/2014/main" id="{C6F05F53-BE13-620D-E89F-7BE0033F483B}"/>
                  </a:ext>
                </a:extLst>
              </p:cNvPr>
              <p:cNvPicPr/>
              <p:nvPr/>
            </p:nvPicPr>
            <p:blipFill>
              <a:blip r:embed="rId116"/>
              <a:stretch>
                <a:fillRect/>
              </a:stretch>
            </p:blipFill>
            <p:spPr>
              <a:xfrm>
                <a:off x="5271000" y="2985080"/>
                <a:ext cx="126000" cy="126000"/>
              </a:xfrm>
              <a:prstGeom prst="rect">
                <a:avLst/>
              </a:prstGeom>
            </p:spPr>
          </p:pic>
        </mc:Fallback>
      </mc:AlternateContent>
      <p:grpSp>
        <p:nvGrpSpPr>
          <p:cNvPr id="99" name="Group 98">
            <a:extLst>
              <a:ext uri="{FF2B5EF4-FFF2-40B4-BE49-F238E27FC236}">
                <a16:creationId xmlns:a16="http://schemas.microsoft.com/office/drawing/2014/main" id="{D39261E4-D9AA-7FDB-94AF-2376D647FBE9}"/>
              </a:ext>
            </a:extLst>
          </p:cNvPr>
          <p:cNvGrpSpPr/>
          <p:nvPr/>
        </p:nvGrpSpPr>
        <p:grpSpPr>
          <a:xfrm>
            <a:off x="5349120" y="3301160"/>
            <a:ext cx="1814040" cy="971280"/>
            <a:chOff x="5349120" y="3301160"/>
            <a:chExt cx="1814040" cy="971280"/>
          </a:xfrm>
        </p:grpSpPr>
        <mc:AlternateContent xmlns:mc="http://schemas.openxmlformats.org/markup-compatibility/2006" xmlns:p14="http://schemas.microsoft.com/office/powerpoint/2010/main">
          <mc:Choice Requires="p14">
            <p:contentPart p14:bwMode="auto" r:id="rId120">
              <p14:nvContentPartPr>
                <p14:cNvPr id="12" name="Ink 11">
                  <a:extLst>
                    <a:ext uri="{FF2B5EF4-FFF2-40B4-BE49-F238E27FC236}">
                      <a16:creationId xmlns:a16="http://schemas.microsoft.com/office/drawing/2014/main" id="{04DE33E3-145D-9616-9085-E720990E4508}"/>
                    </a:ext>
                  </a:extLst>
                </p14:cNvPr>
                <p14:cNvContentPartPr/>
                <p14:nvPr/>
              </p14:nvContentPartPr>
              <p14:xfrm>
                <a:off x="5374320" y="3301160"/>
                <a:ext cx="813600" cy="210600"/>
              </p14:xfrm>
            </p:contentPart>
          </mc:Choice>
          <mc:Fallback xmlns="">
            <p:pic>
              <p:nvPicPr>
                <p:cNvPr id="12" name="Ink 11">
                  <a:extLst>
                    <a:ext uri="{FF2B5EF4-FFF2-40B4-BE49-F238E27FC236}">
                      <a16:creationId xmlns:a16="http://schemas.microsoft.com/office/drawing/2014/main" id="{A889EFD4-BEF5-845A-A11D-A57B384BC0CB}"/>
                    </a:ext>
                  </a:extLst>
                </p:cNvPr>
                <p:cNvPicPr/>
                <p:nvPr/>
              </p:nvPicPr>
              <p:blipFill>
                <a:blip r:embed="rId121"/>
                <a:stretch>
                  <a:fillRect/>
                </a:stretch>
              </p:blipFill>
              <p:spPr>
                <a:xfrm>
                  <a:off x="5311680" y="3238520"/>
                  <a:ext cx="939240" cy="336240"/>
                </a:xfrm>
                <a:prstGeom prst="rect">
                  <a:avLst/>
                </a:prstGeom>
              </p:spPr>
            </p:pic>
          </mc:Fallback>
        </mc:AlternateContent>
        <mc:AlternateContent xmlns:mc="http://schemas.openxmlformats.org/markup-compatibility/2006" xmlns:p14="http://schemas.microsoft.com/office/powerpoint/2010/main">
          <mc:Choice Requires="p14">
            <p:contentPart p14:bwMode="auto" r:id="rId122">
              <p14:nvContentPartPr>
                <p14:cNvPr id="21" name="Ink 20">
                  <a:extLst>
                    <a:ext uri="{FF2B5EF4-FFF2-40B4-BE49-F238E27FC236}">
                      <a16:creationId xmlns:a16="http://schemas.microsoft.com/office/drawing/2014/main" id="{7AAA3565-BC90-7CBF-A4EE-AD532DD067D7}"/>
                    </a:ext>
                  </a:extLst>
                </p14:cNvPr>
                <p14:cNvContentPartPr/>
                <p14:nvPr/>
              </p14:nvContentPartPr>
              <p14:xfrm>
                <a:off x="5349120" y="3550280"/>
                <a:ext cx="1071000" cy="158400"/>
              </p14:xfrm>
            </p:contentPart>
          </mc:Choice>
          <mc:Fallback xmlns="">
            <p:pic>
              <p:nvPicPr>
                <p:cNvPr id="21" name="Ink 20">
                  <a:extLst>
                    <a:ext uri="{FF2B5EF4-FFF2-40B4-BE49-F238E27FC236}">
                      <a16:creationId xmlns:a16="http://schemas.microsoft.com/office/drawing/2014/main" id="{1CEA5E83-0AFA-7D84-7998-30227E79764F}"/>
                    </a:ext>
                  </a:extLst>
                </p:cNvPr>
                <p:cNvPicPr/>
                <p:nvPr/>
              </p:nvPicPr>
              <p:blipFill>
                <a:blip r:embed="rId123"/>
                <a:stretch>
                  <a:fillRect/>
                </a:stretch>
              </p:blipFill>
              <p:spPr>
                <a:xfrm>
                  <a:off x="5286120" y="3487640"/>
                  <a:ext cx="1196640" cy="284040"/>
                </a:xfrm>
                <a:prstGeom prst="rect">
                  <a:avLst/>
                </a:prstGeom>
              </p:spPr>
            </p:pic>
          </mc:Fallback>
        </mc:AlternateContent>
        <mc:AlternateContent xmlns:mc="http://schemas.openxmlformats.org/markup-compatibility/2006" xmlns:p14="http://schemas.microsoft.com/office/powerpoint/2010/main">
          <mc:Choice Requires="p14">
            <p:contentPart p14:bwMode="auto" r:id="rId124">
              <p14:nvContentPartPr>
                <p14:cNvPr id="36" name="Ink 35">
                  <a:extLst>
                    <a:ext uri="{FF2B5EF4-FFF2-40B4-BE49-F238E27FC236}">
                      <a16:creationId xmlns:a16="http://schemas.microsoft.com/office/drawing/2014/main" id="{E3B3BE75-22C6-9978-53C5-4FA0FD2011E9}"/>
                    </a:ext>
                  </a:extLst>
                </p14:cNvPr>
                <p14:cNvContentPartPr/>
                <p14:nvPr/>
              </p14:nvContentPartPr>
              <p14:xfrm>
                <a:off x="5438760" y="3601400"/>
                <a:ext cx="1658880" cy="545400"/>
              </p14:xfrm>
            </p:contentPart>
          </mc:Choice>
          <mc:Fallback xmlns="">
            <p:pic>
              <p:nvPicPr>
                <p:cNvPr id="36" name="Ink 35">
                  <a:extLst>
                    <a:ext uri="{FF2B5EF4-FFF2-40B4-BE49-F238E27FC236}">
                      <a16:creationId xmlns:a16="http://schemas.microsoft.com/office/drawing/2014/main" id="{B55CE5E9-977D-0E1B-3272-E2B34F2ACF0D}"/>
                    </a:ext>
                  </a:extLst>
                </p:cNvPr>
                <p:cNvPicPr/>
                <p:nvPr/>
              </p:nvPicPr>
              <p:blipFill>
                <a:blip r:embed="rId125"/>
                <a:stretch>
                  <a:fillRect/>
                </a:stretch>
              </p:blipFill>
              <p:spPr>
                <a:xfrm>
                  <a:off x="5376120" y="3538760"/>
                  <a:ext cx="1784520" cy="671040"/>
                </a:xfrm>
                <a:prstGeom prst="rect">
                  <a:avLst/>
                </a:prstGeom>
              </p:spPr>
            </p:pic>
          </mc:Fallback>
        </mc:AlternateContent>
        <mc:AlternateContent xmlns:mc="http://schemas.openxmlformats.org/markup-compatibility/2006" xmlns:p14="http://schemas.microsoft.com/office/powerpoint/2010/main">
          <mc:Choice Requires="p14">
            <p:contentPart p14:bwMode="auto" r:id="rId126">
              <p14:nvContentPartPr>
                <p14:cNvPr id="44" name="Ink 43">
                  <a:extLst>
                    <a:ext uri="{FF2B5EF4-FFF2-40B4-BE49-F238E27FC236}">
                      <a16:creationId xmlns:a16="http://schemas.microsoft.com/office/drawing/2014/main" id="{97194C9F-0015-161E-EDD3-DF641AA81371}"/>
                    </a:ext>
                  </a:extLst>
                </p14:cNvPr>
                <p14:cNvContentPartPr/>
                <p14:nvPr/>
              </p14:nvContentPartPr>
              <p14:xfrm>
                <a:off x="6151920" y="4012520"/>
                <a:ext cx="219960" cy="107640"/>
              </p14:xfrm>
            </p:contentPart>
          </mc:Choice>
          <mc:Fallback xmlns="">
            <p:pic>
              <p:nvPicPr>
                <p:cNvPr id="44" name="Ink 43">
                  <a:extLst>
                    <a:ext uri="{FF2B5EF4-FFF2-40B4-BE49-F238E27FC236}">
                      <a16:creationId xmlns:a16="http://schemas.microsoft.com/office/drawing/2014/main" id="{CEB32955-1F02-312A-E848-12A7FBCA539C}"/>
                    </a:ext>
                  </a:extLst>
                </p:cNvPr>
                <p:cNvPicPr/>
                <p:nvPr/>
              </p:nvPicPr>
              <p:blipFill>
                <a:blip r:embed="rId127"/>
                <a:stretch>
                  <a:fillRect/>
                </a:stretch>
              </p:blipFill>
              <p:spPr>
                <a:xfrm>
                  <a:off x="6088920" y="3949520"/>
                  <a:ext cx="345600" cy="233280"/>
                </a:xfrm>
                <a:prstGeom prst="rect">
                  <a:avLst/>
                </a:prstGeom>
              </p:spPr>
            </p:pic>
          </mc:Fallback>
        </mc:AlternateContent>
        <mc:AlternateContent xmlns:mc="http://schemas.openxmlformats.org/markup-compatibility/2006" xmlns:p14="http://schemas.microsoft.com/office/powerpoint/2010/main">
          <mc:Choice Requires="p14">
            <p:contentPart p14:bwMode="auto" r:id="rId128">
              <p14:nvContentPartPr>
                <p14:cNvPr id="57" name="Ink 56">
                  <a:extLst>
                    <a:ext uri="{FF2B5EF4-FFF2-40B4-BE49-F238E27FC236}">
                      <a16:creationId xmlns:a16="http://schemas.microsoft.com/office/drawing/2014/main" id="{9165EAED-0E16-2841-7FA0-4F0A1B210624}"/>
                    </a:ext>
                  </a:extLst>
                </p14:cNvPr>
                <p14:cNvContentPartPr/>
                <p14:nvPr/>
              </p14:nvContentPartPr>
              <p14:xfrm>
                <a:off x="6390600" y="4154360"/>
                <a:ext cx="686160" cy="118080"/>
              </p14:xfrm>
            </p:contentPart>
          </mc:Choice>
          <mc:Fallback xmlns="">
            <p:pic>
              <p:nvPicPr>
                <p:cNvPr id="57" name="Ink 56">
                  <a:extLst>
                    <a:ext uri="{FF2B5EF4-FFF2-40B4-BE49-F238E27FC236}">
                      <a16:creationId xmlns:a16="http://schemas.microsoft.com/office/drawing/2014/main" id="{AF008946-9985-9C64-15E4-6D53753D1138}"/>
                    </a:ext>
                  </a:extLst>
                </p:cNvPr>
                <p:cNvPicPr/>
                <p:nvPr/>
              </p:nvPicPr>
              <p:blipFill>
                <a:blip r:embed="rId129"/>
                <a:stretch>
                  <a:fillRect/>
                </a:stretch>
              </p:blipFill>
              <p:spPr>
                <a:xfrm>
                  <a:off x="6327600" y="4091720"/>
                  <a:ext cx="811800" cy="243720"/>
                </a:xfrm>
                <a:prstGeom prst="rect">
                  <a:avLst/>
                </a:prstGeom>
              </p:spPr>
            </p:pic>
          </mc:Fallback>
        </mc:AlternateContent>
        <mc:AlternateContent xmlns:mc="http://schemas.openxmlformats.org/markup-compatibility/2006" xmlns:p14="http://schemas.microsoft.com/office/powerpoint/2010/main">
          <mc:Choice Requires="p14">
            <p:contentPart p14:bwMode="auto" r:id="rId130">
              <p14:nvContentPartPr>
                <p14:cNvPr id="71" name="Ink 70">
                  <a:extLst>
                    <a:ext uri="{FF2B5EF4-FFF2-40B4-BE49-F238E27FC236}">
                      <a16:creationId xmlns:a16="http://schemas.microsoft.com/office/drawing/2014/main" id="{06EE1A6E-B118-F90C-7EA8-517176DFCE85}"/>
                    </a:ext>
                  </a:extLst>
                </p14:cNvPr>
                <p14:cNvContentPartPr/>
                <p14:nvPr/>
              </p14:nvContentPartPr>
              <p14:xfrm>
                <a:off x="6933840" y="3722720"/>
                <a:ext cx="229320" cy="534960"/>
              </p14:xfrm>
            </p:contentPart>
          </mc:Choice>
          <mc:Fallback xmlns="">
            <p:pic>
              <p:nvPicPr>
                <p:cNvPr id="71" name="Ink 70">
                  <a:extLst>
                    <a:ext uri="{FF2B5EF4-FFF2-40B4-BE49-F238E27FC236}">
                      <a16:creationId xmlns:a16="http://schemas.microsoft.com/office/drawing/2014/main" id="{B55D6AF4-95FB-DC07-39D0-EFB670804375}"/>
                    </a:ext>
                  </a:extLst>
                </p:cNvPr>
                <p:cNvPicPr/>
                <p:nvPr/>
              </p:nvPicPr>
              <p:blipFill>
                <a:blip r:embed="rId131"/>
                <a:stretch>
                  <a:fillRect/>
                </a:stretch>
              </p:blipFill>
              <p:spPr>
                <a:xfrm>
                  <a:off x="6871200" y="3660080"/>
                  <a:ext cx="354960" cy="660600"/>
                </a:xfrm>
                <a:prstGeom prst="rect">
                  <a:avLst/>
                </a:prstGeom>
              </p:spPr>
            </p:pic>
          </mc:Fallback>
        </mc:AlternateContent>
        <mc:AlternateContent xmlns:mc="http://schemas.openxmlformats.org/markup-compatibility/2006" xmlns:p14="http://schemas.microsoft.com/office/powerpoint/2010/main">
          <mc:Choice Requires="p14">
            <p:contentPart p14:bwMode="auto" r:id="rId132">
              <p14:nvContentPartPr>
                <p14:cNvPr id="92" name="Ink 91">
                  <a:extLst>
                    <a:ext uri="{FF2B5EF4-FFF2-40B4-BE49-F238E27FC236}">
                      <a16:creationId xmlns:a16="http://schemas.microsoft.com/office/drawing/2014/main" id="{4A38BFED-E911-41B9-E0A1-39D4592A1078}"/>
                    </a:ext>
                  </a:extLst>
                </p14:cNvPr>
                <p14:cNvContentPartPr/>
                <p14:nvPr/>
              </p14:nvContentPartPr>
              <p14:xfrm>
                <a:off x="6100800" y="4241480"/>
                <a:ext cx="360" cy="360"/>
              </p14:xfrm>
            </p:contentPart>
          </mc:Choice>
          <mc:Fallback xmlns="">
            <p:pic>
              <p:nvPicPr>
                <p:cNvPr id="92" name="Ink 91">
                  <a:extLst>
                    <a:ext uri="{FF2B5EF4-FFF2-40B4-BE49-F238E27FC236}">
                      <a16:creationId xmlns:a16="http://schemas.microsoft.com/office/drawing/2014/main" id="{A638469B-A1FD-1389-3317-02105B25D731}"/>
                    </a:ext>
                  </a:extLst>
                </p:cNvPr>
                <p:cNvPicPr/>
                <p:nvPr/>
              </p:nvPicPr>
              <p:blipFill>
                <a:blip r:embed="rId116"/>
                <a:stretch>
                  <a:fillRect/>
                </a:stretch>
              </p:blipFill>
              <p:spPr>
                <a:xfrm>
                  <a:off x="6037800" y="41788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3">
              <p14:nvContentPartPr>
                <p14:cNvPr id="94" name="Ink 93">
                  <a:extLst>
                    <a:ext uri="{FF2B5EF4-FFF2-40B4-BE49-F238E27FC236}">
                      <a16:creationId xmlns:a16="http://schemas.microsoft.com/office/drawing/2014/main" id="{D3A7AB81-11C5-05AA-ECDD-F323D5385F45}"/>
                    </a:ext>
                  </a:extLst>
                </p14:cNvPr>
                <p14:cNvContentPartPr/>
                <p14:nvPr/>
              </p14:nvContentPartPr>
              <p14:xfrm>
                <a:off x="6263520" y="4216280"/>
                <a:ext cx="360" cy="360"/>
              </p14:xfrm>
            </p:contentPart>
          </mc:Choice>
          <mc:Fallback xmlns="">
            <p:pic>
              <p:nvPicPr>
                <p:cNvPr id="94" name="Ink 93">
                  <a:extLst>
                    <a:ext uri="{FF2B5EF4-FFF2-40B4-BE49-F238E27FC236}">
                      <a16:creationId xmlns:a16="http://schemas.microsoft.com/office/drawing/2014/main" id="{CABB8A22-DD16-FDE1-3596-526649E65964}"/>
                    </a:ext>
                  </a:extLst>
                </p:cNvPr>
                <p:cNvPicPr/>
                <p:nvPr/>
              </p:nvPicPr>
              <p:blipFill>
                <a:blip r:embed="rId116"/>
                <a:stretch>
                  <a:fillRect/>
                </a:stretch>
              </p:blipFill>
              <p:spPr>
                <a:xfrm>
                  <a:off x="6200520" y="41532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4">
              <p14:nvContentPartPr>
                <p14:cNvPr id="96" name="Ink 95">
                  <a:extLst>
                    <a:ext uri="{FF2B5EF4-FFF2-40B4-BE49-F238E27FC236}">
                      <a16:creationId xmlns:a16="http://schemas.microsoft.com/office/drawing/2014/main" id="{089943D7-B397-82E1-3FE4-0444BF3686F4}"/>
                    </a:ext>
                  </a:extLst>
                </p14:cNvPr>
                <p14:cNvContentPartPr/>
                <p14:nvPr/>
              </p14:nvContentPartPr>
              <p14:xfrm>
                <a:off x="6162000" y="4170560"/>
                <a:ext cx="360" cy="360"/>
              </p14:xfrm>
            </p:contentPart>
          </mc:Choice>
          <mc:Fallback xmlns="">
            <p:pic>
              <p:nvPicPr>
                <p:cNvPr id="96" name="Ink 95">
                  <a:extLst>
                    <a:ext uri="{FF2B5EF4-FFF2-40B4-BE49-F238E27FC236}">
                      <a16:creationId xmlns:a16="http://schemas.microsoft.com/office/drawing/2014/main" id="{5D81B0B2-26FB-9415-8AA4-BBCA0D82AD1B}"/>
                    </a:ext>
                  </a:extLst>
                </p:cNvPr>
                <p:cNvPicPr/>
                <p:nvPr/>
              </p:nvPicPr>
              <p:blipFill>
                <a:blip r:embed="rId116"/>
                <a:stretch>
                  <a:fillRect/>
                </a:stretch>
              </p:blipFill>
              <p:spPr>
                <a:xfrm>
                  <a:off x="6099000" y="41075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5">
              <p14:nvContentPartPr>
                <p14:cNvPr id="98" name="Ink 97">
                  <a:extLst>
                    <a:ext uri="{FF2B5EF4-FFF2-40B4-BE49-F238E27FC236}">
                      <a16:creationId xmlns:a16="http://schemas.microsoft.com/office/drawing/2014/main" id="{E57BC379-CD40-CB99-F58B-844880A3AB3C}"/>
                    </a:ext>
                  </a:extLst>
                </p14:cNvPr>
                <p14:cNvContentPartPr/>
                <p14:nvPr/>
              </p14:nvContentPartPr>
              <p14:xfrm>
                <a:off x="6207720" y="4195760"/>
                <a:ext cx="360" cy="360"/>
              </p14:xfrm>
            </p:contentPart>
          </mc:Choice>
          <mc:Fallback xmlns="">
            <p:pic>
              <p:nvPicPr>
                <p:cNvPr id="98" name="Ink 97">
                  <a:extLst>
                    <a:ext uri="{FF2B5EF4-FFF2-40B4-BE49-F238E27FC236}">
                      <a16:creationId xmlns:a16="http://schemas.microsoft.com/office/drawing/2014/main" id="{79F1B9BD-F0F3-AEB0-0685-832A51AE2099}"/>
                    </a:ext>
                  </a:extLst>
                </p:cNvPr>
                <p:cNvPicPr/>
                <p:nvPr/>
              </p:nvPicPr>
              <p:blipFill>
                <a:blip r:embed="rId116"/>
                <a:stretch>
                  <a:fillRect/>
                </a:stretch>
              </p:blipFill>
              <p:spPr>
                <a:xfrm>
                  <a:off x="6144720" y="4133120"/>
                  <a:ext cx="126000" cy="12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36">
            <p14:nvContentPartPr>
              <p14:cNvPr id="100" name="Ink 99">
                <a:extLst>
                  <a:ext uri="{FF2B5EF4-FFF2-40B4-BE49-F238E27FC236}">
                    <a16:creationId xmlns:a16="http://schemas.microsoft.com/office/drawing/2014/main" id="{3C52D833-E6D8-F941-36BB-AF3C65B42B9A}"/>
                  </a:ext>
                </a:extLst>
              </p14:cNvPr>
              <p14:cNvContentPartPr/>
              <p14:nvPr/>
            </p14:nvContentPartPr>
            <p14:xfrm>
              <a:off x="5328600" y="3916400"/>
              <a:ext cx="360" cy="360"/>
            </p14:xfrm>
          </p:contentPart>
        </mc:Choice>
        <mc:Fallback xmlns="">
          <p:pic>
            <p:nvPicPr>
              <p:cNvPr id="100" name="Ink 99">
                <a:extLst>
                  <a:ext uri="{FF2B5EF4-FFF2-40B4-BE49-F238E27FC236}">
                    <a16:creationId xmlns:a16="http://schemas.microsoft.com/office/drawing/2014/main" id="{4AFD9561-732C-67E4-B1B3-EE5474502219}"/>
                  </a:ext>
                </a:extLst>
              </p:cNvPr>
              <p:cNvPicPr/>
              <p:nvPr/>
            </p:nvPicPr>
            <p:blipFill>
              <a:blip r:embed="rId116"/>
              <a:stretch>
                <a:fillRect/>
              </a:stretch>
            </p:blipFill>
            <p:spPr>
              <a:xfrm>
                <a:off x="5265960" y="38537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7">
            <p14:nvContentPartPr>
              <p14:cNvPr id="101" name="Ink 100">
                <a:extLst>
                  <a:ext uri="{FF2B5EF4-FFF2-40B4-BE49-F238E27FC236}">
                    <a16:creationId xmlns:a16="http://schemas.microsoft.com/office/drawing/2014/main" id="{21A07B76-84EB-9ADF-C51C-4BB8B358B066}"/>
                  </a:ext>
                </a:extLst>
              </p14:cNvPr>
              <p14:cNvContentPartPr/>
              <p14:nvPr/>
            </p14:nvContentPartPr>
            <p14:xfrm>
              <a:off x="5318520" y="4028360"/>
              <a:ext cx="360" cy="360"/>
            </p14:xfrm>
          </p:contentPart>
        </mc:Choice>
        <mc:Fallback xmlns="">
          <p:pic>
            <p:nvPicPr>
              <p:cNvPr id="101" name="Ink 100">
                <a:extLst>
                  <a:ext uri="{FF2B5EF4-FFF2-40B4-BE49-F238E27FC236}">
                    <a16:creationId xmlns:a16="http://schemas.microsoft.com/office/drawing/2014/main" id="{A59FD48A-219A-5CD5-E4DE-7B1AFAF1D3EA}"/>
                  </a:ext>
                </a:extLst>
              </p:cNvPr>
              <p:cNvPicPr/>
              <p:nvPr/>
            </p:nvPicPr>
            <p:blipFill>
              <a:blip r:embed="rId116"/>
              <a:stretch>
                <a:fillRect/>
              </a:stretch>
            </p:blipFill>
            <p:spPr>
              <a:xfrm>
                <a:off x="5255880" y="39653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8">
            <p14:nvContentPartPr>
              <p14:cNvPr id="102" name="Ink 101">
                <a:extLst>
                  <a:ext uri="{FF2B5EF4-FFF2-40B4-BE49-F238E27FC236}">
                    <a16:creationId xmlns:a16="http://schemas.microsoft.com/office/drawing/2014/main" id="{578438D0-30CE-17F0-CC85-9DB53F1562A0}"/>
                  </a:ext>
                </a:extLst>
              </p14:cNvPr>
              <p14:cNvContentPartPr/>
              <p14:nvPr/>
            </p14:nvContentPartPr>
            <p14:xfrm>
              <a:off x="5349120" y="3119000"/>
              <a:ext cx="360" cy="360"/>
            </p14:xfrm>
          </p:contentPart>
        </mc:Choice>
        <mc:Fallback xmlns="">
          <p:pic>
            <p:nvPicPr>
              <p:cNvPr id="102" name="Ink 101">
                <a:extLst>
                  <a:ext uri="{FF2B5EF4-FFF2-40B4-BE49-F238E27FC236}">
                    <a16:creationId xmlns:a16="http://schemas.microsoft.com/office/drawing/2014/main" id="{BF1D1C08-5172-5058-22D0-E3CDED2DCD9D}"/>
                  </a:ext>
                </a:extLst>
              </p:cNvPr>
              <p:cNvPicPr/>
              <p:nvPr/>
            </p:nvPicPr>
            <p:blipFill>
              <a:blip r:embed="rId116"/>
              <a:stretch>
                <a:fillRect/>
              </a:stretch>
            </p:blipFill>
            <p:spPr>
              <a:xfrm>
                <a:off x="5286120" y="3056000"/>
                <a:ext cx="126000" cy="126000"/>
              </a:xfrm>
              <a:prstGeom prst="rect">
                <a:avLst/>
              </a:prstGeom>
            </p:spPr>
          </p:pic>
        </mc:Fallback>
      </mc:AlternateContent>
      <p:sp>
        <p:nvSpPr>
          <p:cNvPr id="103" name="Rectangle 102">
            <a:extLst>
              <a:ext uri="{FF2B5EF4-FFF2-40B4-BE49-F238E27FC236}">
                <a16:creationId xmlns:a16="http://schemas.microsoft.com/office/drawing/2014/main" id="{CFFF43EC-D0F0-2BD9-F7DA-880EA9AFBCBA}"/>
              </a:ext>
            </a:extLst>
          </p:cNvPr>
          <p:cNvSpPr/>
          <p:nvPr/>
        </p:nvSpPr>
        <p:spPr>
          <a:xfrm>
            <a:off x="5279968" y="2781634"/>
            <a:ext cx="1878840" cy="150865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04" name="TextBox 103">
            <a:extLst>
              <a:ext uri="{FF2B5EF4-FFF2-40B4-BE49-F238E27FC236}">
                <a16:creationId xmlns:a16="http://schemas.microsoft.com/office/drawing/2014/main" id="{3063A913-9750-41C1-8696-F0DB1222E3C4}"/>
              </a:ext>
            </a:extLst>
          </p:cNvPr>
          <p:cNvSpPr txBox="1"/>
          <p:nvPr/>
        </p:nvSpPr>
        <p:spPr>
          <a:xfrm>
            <a:off x="5088025" y="3135079"/>
            <a:ext cx="2217377" cy="830997"/>
          </a:xfrm>
          <a:prstGeom prst="rect">
            <a:avLst/>
          </a:prstGeom>
          <a:noFill/>
        </p:spPr>
        <p:txBody>
          <a:bodyPr wrap="square" rtlCol="0">
            <a:spAutoFit/>
          </a:bodyPr>
          <a:lstStyle/>
          <a:p>
            <a:pPr algn="ctr"/>
            <a:r>
              <a:rPr lang="en-US" sz="2400" b="1" dirty="0">
                <a:effectLst>
                  <a:outerShdw blurRad="38100" dist="38100" dir="2700000" algn="tl">
                    <a:srgbClr val="000000">
                      <a:alpha val="43137"/>
                    </a:srgbClr>
                  </a:outerShdw>
                </a:effectLst>
              </a:rPr>
              <a:t>ML/DL </a:t>
            </a:r>
          </a:p>
          <a:p>
            <a:pPr algn="ctr"/>
            <a:r>
              <a:rPr lang="en-US" sz="2400" b="1" dirty="0">
                <a:effectLst>
                  <a:outerShdw blurRad="38100" dist="38100" dir="2700000" algn="tl">
                    <a:srgbClr val="000000">
                      <a:alpha val="43137"/>
                    </a:srgbClr>
                  </a:outerShdw>
                </a:effectLst>
              </a:rPr>
              <a:t>model</a:t>
            </a:r>
          </a:p>
        </p:txBody>
      </p:sp>
      <mc:AlternateContent xmlns:mc="http://schemas.openxmlformats.org/markup-compatibility/2006" xmlns:p14="http://schemas.microsoft.com/office/powerpoint/2010/main">
        <mc:Choice Requires="p14">
          <p:contentPart p14:bwMode="auto" r:id="rId139">
            <p14:nvContentPartPr>
              <p14:cNvPr id="107" name="Ink 106">
                <a:extLst>
                  <a:ext uri="{FF2B5EF4-FFF2-40B4-BE49-F238E27FC236}">
                    <a16:creationId xmlns:a16="http://schemas.microsoft.com/office/drawing/2014/main" id="{2B54239A-89EB-91D6-E095-3F6B05D2968D}"/>
                  </a:ext>
                </a:extLst>
              </p14:cNvPr>
              <p14:cNvContentPartPr/>
              <p14:nvPr/>
            </p14:nvContentPartPr>
            <p14:xfrm>
              <a:off x="6564859" y="2208624"/>
              <a:ext cx="1280880" cy="175320"/>
            </p14:xfrm>
          </p:contentPart>
        </mc:Choice>
        <mc:Fallback xmlns="">
          <p:pic>
            <p:nvPicPr>
              <p:cNvPr id="107" name="Ink 106">
                <a:extLst>
                  <a:ext uri="{FF2B5EF4-FFF2-40B4-BE49-F238E27FC236}">
                    <a16:creationId xmlns:a16="http://schemas.microsoft.com/office/drawing/2014/main" id="{2B54239A-89EB-91D6-E095-3F6B05D2968D}"/>
                  </a:ext>
                </a:extLst>
              </p:cNvPr>
              <p:cNvPicPr/>
              <p:nvPr/>
            </p:nvPicPr>
            <p:blipFill>
              <a:blip r:embed="rId140"/>
              <a:stretch>
                <a:fillRect/>
              </a:stretch>
            </p:blipFill>
            <p:spPr>
              <a:xfrm>
                <a:off x="6546859" y="2190624"/>
                <a:ext cx="1316520" cy="210960"/>
              </a:xfrm>
              <a:prstGeom prst="rect">
                <a:avLst/>
              </a:prstGeom>
            </p:spPr>
          </p:pic>
        </mc:Fallback>
      </mc:AlternateContent>
      <mc:AlternateContent xmlns:mc="http://schemas.openxmlformats.org/markup-compatibility/2006" xmlns:p14="http://schemas.microsoft.com/office/powerpoint/2010/main">
        <mc:Choice Requires="p14">
          <p:contentPart p14:bwMode="auto" r:id="rId141">
            <p14:nvContentPartPr>
              <p14:cNvPr id="110" name="Ink 109">
                <a:extLst>
                  <a:ext uri="{FF2B5EF4-FFF2-40B4-BE49-F238E27FC236}">
                    <a16:creationId xmlns:a16="http://schemas.microsoft.com/office/drawing/2014/main" id="{B19FA169-4424-9EA7-BC05-B3801DC1979E}"/>
                  </a:ext>
                </a:extLst>
              </p14:cNvPr>
              <p14:cNvContentPartPr/>
              <p14:nvPr/>
            </p14:nvContentPartPr>
            <p14:xfrm>
              <a:off x="7695259" y="2136624"/>
              <a:ext cx="239760" cy="194040"/>
            </p14:xfrm>
          </p:contentPart>
        </mc:Choice>
        <mc:Fallback xmlns="">
          <p:pic>
            <p:nvPicPr>
              <p:cNvPr id="110" name="Ink 109">
                <a:extLst>
                  <a:ext uri="{FF2B5EF4-FFF2-40B4-BE49-F238E27FC236}">
                    <a16:creationId xmlns:a16="http://schemas.microsoft.com/office/drawing/2014/main" id="{B19FA169-4424-9EA7-BC05-B3801DC1979E}"/>
                  </a:ext>
                </a:extLst>
              </p:cNvPr>
              <p:cNvPicPr/>
              <p:nvPr/>
            </p:nvPicPr>
            <p:blipFill>
              <a:blip r:embed="rId142"/>
              <a:stretch>
                <a:fillRect/>
              </a:stretch>
            </p:blipFill>
            <p:spPr>
              <a:xfrm>
                <a:off x="7677619" y="2118624"/>
                <a:ext cx="275400" cy="229680"/>
              </a:xfrm>
              <a:prstGeom prst="rect">
                <a:avLst/>
              </a:prstGeom>
            </p:spPr>
          </p:pic>
        </mc:Fallback>
      </mc:AlternateContent>
      <p:grpSp>
        <p:nvGrpSpPr>
          <p:cNvPr id="136" name="Group 135">
            <a:extLst>
              <a:ext uri="{FF2B5EF4-FFF2-40B4-BE49-F238E27FC236}">
                <a16:creationId xmlns:a16="http://schemas.microsoft.com/office/drawing/2014/main" id="{D608E627-FF74-0B30-C7BF-AB6B2B3932CE}"/>
              </a:ext>
            </a:extLst>
          </p:cNvPr>
          <p:cNvGrpSpPr/>
          <p:nvPr/>
        </p:nvGrpSpPr>
        <p:grpSpPr>
          <a:xfrm>
            <a:off x="6821539" y="1828464"/>
            <a:ext cx="1890000" cy="2908080"/>
            <a:chOff x="6821539" y="1828464"/>
            <a:chExt cx="1890000" cy="2908080"/>
          </a:xfrm>
        </p:grpSpPr>
        <mc:AlternateContent xmlns:mc="http://schemas.openxmlformats.org/markup-compatibility/2006" xmlns:p14="http://schemas.microsoft.com/office/powerpoint/2010/main">
          <mc:Choice Requires="p14">
            <p:contentPart p14:bwMode="auto" r:id="rId143">
              <p14:nvContentPartPr>
                <p14:cNvPr id="116" name="Ink 115">
                  <a:extLst>
                    <a:ext uri="{FF2B5EF4-FFF2-40B4-BE49-F238E27FC236}">
                      <a16:creationId xmlns:a16="http://schemas.microsoft.com/office/drawing/2014/main" id="{041FD9C1-FD46-2C5D-5FA7-43E94B79266D}"/>
                    </a:ext>
                  </a:extLst>
                </p14:cNvPr>
                <p14:cNvContentPartPr/>
                <p14:nvPr/>
              </p14:nvContentPartPr>
              <p14:xfrm>
                <a:off x="6821539" y="2433624"/>
                <a:ext cx="1478520" cy="2302920"/>
              </p14:xfrm>
            </p:contentPart>
          </mc:Choice>
          <mc:Fallback xmlns="">
            <p:pic>
              <p:nvPicPr>
                <p:cNvPr id="116" name="Ink 115">
                  <a:extLst>
                    <a:ext uri="{FF2B5EF4-FFF2-40B4-BE49-F238E27FC236}">
                      <a16:creationId xmlns:a16="http://schemas.microsoft.com/office/drawing/2014/main" id="{041FD9C1-FD46-2C5D-5FA7-43E94B79266D}"/>
                    </a:ext>
                  </a:extLst>
                </p:cNvPr>
                <p:cNvPicPr/>
                <p:nvPr/>
              </p:nvPicPr>
              <p:blipFill>
                <a:blip r:embed="rId144"/>
                <a:stretch>
                  <a:fillRect/>
                </a:stretch>
              </p:blipFill>
              <p:spPr>
                <a:xfrm>
                  <a:off x="6803899" y="2415624"/>
                  <a:ext cx="1514160" cy="2338560"/>
                </a:xfrm>
                <a:prstGeom prst="rect">
                  <a:avLst/>
                </a:prstGeom>
              </p:spPr>
            </p:pic>
          </mc:Fallback>
        </mc:AlternateContent>
        <mc:AlternateContent xmlns:mc="http://schemas.openxmlformats.org/markup-compatibility/2006" xmlns:p14="http://schemas.microsoft.com/office/powerpoint/2010/main">
          <mc:Choice Requires="p14">
            <p:contentPart p14:bwMode="auto" r:id="rId145">
              <p14:nvContentPartPr>
                <p14:cNvPr id="117" name="Ink 116">
                  <a:extLst>
                    <a:ext uri="{FF2B5EF4-FFF2-40B4-BE49-F238E27FC236}">
                      <a16:creationId xmlns:a16="http://schemas.microsoft.com/office/drawing/2014/main" id="{B892F41B-5EEB-3242-966E-018BEB832788}"/>
                    </a:ext>
                  </a:extLst>
                </p14:cNvPr>
                <p14:cNvContentPartPr/>
                <p14:nvPr/>
              </p14:nvContentPartPr>
              <p14:xfrm>
                <a:off x="8106019" y="2452704"/>
                <a:ext cx="205200" cy="177480"/>
              </p14:xfrm>
            </p:contentPart>
          </mc:Choice>
          <mc:Fallback xmlns="">
            <p:pic>
              <p:nvPicPr>
                <p:cNvPr id="117" name="Ink 116">
                  <a:extLst>
                    <a:ext uri="{FF2B5EF4-FFF2-40B4-BE49-F238E27FC236}">
                      <a16:creationId xmlns:a16="http://schemas.microsoft.com/office/drawing/2014/main" id="{B892F41B-5EEB-3242-966E-018BEB832788}"/>
                    </a:ext>
                  </a:extLst>
                </p:cNvPr>
                <p:cNvPicPr/>
                <p:nvPr/>
              </p:nvPicPr>
              <p:blipFill>
                <a:blip r:embed="rId146"/>
                <a:stretch>
                  <a:fillRect/>
                </a:stretch>
              </p:blipFill>
              <p:spPr>
                <a:xfrm>
                  <a:off x="8088019" y="2434704"/>
                  <a:ext cx="240840" cy="213120"/>
                </a:xfrm>
                <a:prstGeom prst="rect">
                  <a:avLst/>
                </a:prstGeom>
              </p:spPr>
            </p:pic>
          </mc:Fallback>
        </mc:AlternateContent>
        <mc:AlternateContent xmlns:mc="http://schemas.openxmlformats.org/markup-compatibility/2006" xmlns:p14="http://schemas.microsoft.com/office/powerpoint/2010/main">
          <mc:Choice Requires="p14">
            <p:contentPart p14:bwMode="auto" r:id="rId147">
              <p14:nvContentPartPr>
                <p14:cNvPr id="123" name="Ink 122">
                  <a:extLst>
                    <a:ext uri="{FF2B5EF4-FFF2-40B4-BE49-F238E27FC236}">
                      <a16:creationId xmlns:a16="http://schemas.microsoft.com/office/drawing/2014/main" id="{0A24E44F-F91F-6414-B954-150E97C298BE}"/>
                    </a:ext>
                  </a:extLst>
                </p14:cNvPr>
                <p14:cNvContentPartPr/>
                <p14:nvPr/>
              </p14:nvContentPartPr>
              <p14:xfrm>
                <a:off x="8322019" y="2589864"/>
                <a:ext cx="339480" cy="1787400"/>
              </p14:xfrm>
            </p:contentPart>
          </mc:Choice>
          <mc:Fallback xmlns="">
            <p:pic>
              <p:nvPicPr>
                <p:cNvPr id="123" name="Ink 122">
                  <a:extLst>
                    <a:ext uri="{FF2B5EF4-FFF2-40B4-BE49-F238E27FC236}">
                      <a16:creationId xmlns:a16="http://schemas.microsoft.com/office/drawing/2014/main" id="{0A24E44F-F91F-6414-B954-150E97C298BE}"/>
                    </a:ext>
                  </a:extLst>
                </p:cNvPr>
                <p:cNvPicPr/>
                <p:nvPr/>
              </p:nvPicPr>
              <p:blipFill>
                <a:blip r:embed="rId148"/>
                <a:stretch>
                  <a:fillRect/>
                </a:stretch>
              </p:blipFill>
              <p:spPr>
                <a:xfrm>
                  <a:off x="8304379" y="2572224"/>
                  <a:ext cx="375120" cy="1823040"/>
                </a:xfrm>
                <a:prstGeom prst="rect">
                  <a:avLst/>
                </a:prstGeom>
              </p:spPr>
            </p:pic>
          </mc:Fallback>
        </mc:AlternateContent>
        <mc:AlternateContent xmlns:mc="http://schemas.openxmlformats.org/markup-compatibility/2006" xmlns:p14="http://schemas.microsoft.com/office/powerpoint/2010/main">
          <mc:Choice Requires="p14">
            <p:contentPart p14:bwMode="auto" r:id="rId149">
              <p14:nvContentPartPr>
                <p14:cNvPr id="124" name="Ink 123">
                  <a:extLst>
                    <a:ext uri="{FF2B5EF4-FFF2-40B4-BE49-F238E27FC236}">
                      <a16:creationId xmlns:a16="http://schemas.microsoft.com/office/drawing/2014/main" id="{F8A71E8A-EFBC-2812-4943-53BBD5290C41}"/>
                    </a:ext>
                  </a:extLst>
                </p14:cNvPr>
                <p14:cNvContentPartPr/>
                <p14:nvPr/>
              </p14:nvContentPartPr>
              <p14:xfrm>
                <a:off x="8537659" y="2494824"/>
                <a:ext cx="173880" cy="197280"/>
              </p14:xfrm>
            </p:contentPart>
          </mc:Choice>
          <mc:Fallback xmlns="">
            <p:pic>
              <p:nvPicPr>
                <p:cNvPr id="124" name="Ink 123">
                  <a:extLst>
                    <a:ext uri="{FF2B5EF4-FFF2-40B4-BE49-F238E27FC236}">
                      <a16:creationId xmlns:a16="http://schemas.microsoft.com/office/drawing/2014/main" id="{F8A71E8A-EFBC-2812-4943-53BBD5290C41}"/>
                    </a:ext>
                  </a:extLst>
                </p:cNvPr>
                <p:cNvPicPr/>
                <p:nvPr/>
              </p:nvPicPr>
              <p:blipFill>
                <a:blip r:embed="rId150"/>
                <a:stretch>
                  <a:fillRect/>
                </a:stretch>
              </p:blipFill>
              <p:spPr>
                <a:xfrm>
                  <a:off x="8519659" y="2476824"/>
                  <a:ext cx="209520" cy="232920"/>
                </a:xfrm>
                <a:prstGeom prst="rect">
                  <a:avLst/>
                </a:prstGeom>
              </p:spPr>
            </p:pic>
          </mc:Fallback>
        </mc:AlternateContent>
        <mc:AlternateContent xmlns:mc="http://schemas.openxmlformats.org/markup-compatibility/2006" xmlns:p14="http://schemas.microsoft.com/office/powerpoint/2010/main">
          <mc:Choice Requires="p14">
            <p:contentPart p14:bwMode="auto" r:id="rId151">
              <p14:nvContentPartPr>
                <p14:cNvPr id="126" name="Ink 125">
                  <a:extLst>
                    <a:ext uri="{FF2B5EF4-FFF2-40B4-BE49-F238E27FC236}">
                      <a16:creationId xmlns:a16="http://schemas.microsoft.com/office/drawing/2014/main" id="{5294D577-3A9B-4A8C-426F-33FE017D0856}"/>
                    </a:ext>
                  </a:extLst>
                </p14:cNvPr>
                <p14:cNvContentPartPr/>
                <p14:nvPr/>
              </p14:nvContentPartPr>
              <p14:xfrm>
                <a:off x="8363059" y="1849344"/>
                <a:ext cx="42480" cy="379800"/>
              </p14:xfrm>
            </p:contentPart>
          </mc:Choice>
          <mc:Fallback xmlns="">
            <p:pic>
              <p:nvPicPr>
                <p:cNvPr id="126" name="Ink 125">
                  <a:extLst>
                    <a:ext uri="{FF2B5EF4-FFF2-40B4-BE49-F238E27FC236}">
                      <a16:creationId xmlns:a16="http://schemas.microsoft.com/office/drawing/2014/main" id="{5294D577-3A9B-4A8C-426F-33FE017D0856}"/>
                    </a:ext>
                  </a:extLst>
                </p:cNvPr>
                <p:cNvPicPr/>
                <p:nvPr/>
              </p:nvPicPr>
              <p:blipFill>
                <a:blip r:embed="rId152"/>
                <a:stretch>
                  <a:fillRect/>
                </a:stretch>
              </p:blipFill>
              <p:spPr>
                <a:xfrm>
                  <a:off x="8345059" y="1831704"/>
                  <a:ext cx="78120" cy="415440"/>
                </a:xfrm>
                <a:prstGeom prst="rect">
                  <a:avLst/>
                </a:prstGeom>
              </p:spPr>
            </p:pic>
          </mc:Fallback>
        </mc:AlternateContent>
        <mc:AlternateContent xmlns:mc="http://schemas.openxmlformats.org/markup-compatibility/2006" xmlns:p14="http://schemas.microsoft.com/office/powerpoint/2010/main">
          <mc:Choice Requires="p14">
            <p:contentPart p14:bwMode="auto" r:id="rId153">
              <p14:nvContentPartPr>
                <p14:cNvPr id="128" name="Ink 127">
                  <a:extLst>
                    <a:ext uri="{FF2B5EF4-FFF2-40B4-BE49-F238E27FC236}">
                      <a16:creationId xmlns:a16="http://schemas.microsoft.com/office/drawing/2014/main" id="{DEE17B62-A126-F058-8EB3-7AAA424D114D}"/>
                    </a:ext>
                  </a:extLst>
                </p14:cNvPr>
                <p14:cNvContentPartPr/>
                <p14:nvPr/>
              </p14:nvContentPartPr>
              <p14:xfrm>
                <a:off x="8381419" y="2332464"/>
                <a:ext cx="12600" cy="4320"/>
              </p14:xfrm>
            </p:contentPart>
          </mc:Choice>
          <mc:Fallback xmlns="">
            <p:pic>
              <p:nvPicPr>
                <p:cNvPr id="128" name="Ink 127">
                  <a:extLst>
                    <a:ext uri="{FF2B5EF4-FFF2-40B4-BE49-F238E27FC236}">
                      <a16:creationId xmlns:a16="http://schemas.microsoft.com/office/drawing/2014/main" id="{DEE17B62-A126-F058-8EB3-7AAA424D114D}"/>
                    </a:ext>
                  </a:extLst>
                </p:cNvPr>
                <p:cNvPicPr/>
                <p:nvPr/>
              </p:nvPicPr>
              <p:blipFill>
                <a:blip r:embed="rId154"/>
                <a:stretch>
                  <a:fillRect/>
                </a:stretch>
              </p:blipFill>
              <p:spPr>
                <a:xfrm>
                  <a:off x="8363779" y="2314464"/>
                  <a:ext cx="48240" cy="39960"/>
                </a:xfrm>
                <a:prstGeom prst="rect">
                  <a:avLst/>
                </a:prstGeom>
              </p:spPr>
            </p:pic>
          </mc:Fallback>
        </mc:AlternateContent>
        <mc:AlternateContent xmlns:mc="http://schemas.openxmlformats.org/markup-compatibility/2006" xmlns:p14="http://schemas.microsoft.com/office/powerpoint/2010/main">
          <mc:Choice Requires="p14">
            <p:contentPart p14:bwMode="auto" r:id="rId155">
              <p14:nvContentPartPr>
                <p14:cNvPr id="134" name="Ink 133">
                  <a:extLst>
                    <a:ext uri="{FF2B5EF4-FFF2-40B4-BE49-F238E27FC236}">
                      <a16:creationId xmlns:a16="http://schemas.microsoft.com/office/drawing/2014/main" id="{74368488-1892-77A6-8E0A-2C33B5084BC6}"/>
                    </a:ext>
                  </a:extLst>
                </p14:cNvPr>
                <p14:cNvContentPartPr/>
                <p14:nvPr/>
              </p14:nvContentPartPr>
              <p14:xfrm>
                <a:off x="8496259" y="1828464"/>
                <a:ext cx="50400" cy="392040"/>
              </p14:xfrm>
            </p:contentPart>
          </mc:Choice>
          <mc:Fallback xmlns="">
            <p:pic>
              <p:nvPicPr>
                <p:cNvPr id="134" name="Ink 133">
                  <a:extLst>
                    <a:ext uri="{FF2B5EF4-FFF2-40B4-BE49-F238E27FC236}">
                      <a16:creationId xmlns:a16="http://schemas.microsoft.com/office/drawing/2014/main" id="{74368488-1892-77A6-8E0A-2C33B5084BC6}"/>
                    </a:ext>
                  </a:extLst>
                </p:cNvPr>
                <p:cNvPicPr/>
                <p:nvPr/>
              </p:nvPicPr>
              <p:blipFill>
                <a:blip r:embed="rId156"/>
                <a:stretch>
                  <a:fillRect/>
                </a:stretch>
              </p:blipFill>
              <p:spPr>
                <a:xfrm>
                  <a:off x="8478619" y="1810824"/>
                  <a:ext cx="86040" cy="427680"/>
                </a:xfrm>
                <a:prstGeom prst="rect">
                  <a:avLst/>
                </a:prstGeom>
              </p:spPr>
            </p:pic>
          </mc:Fallback>
        </mc:AlternateContent>
        <mc:AlternateContent xmlns:mc="http://schemas.openxmlformats.org/markup-compatibility/2006" xmlns:p14="http://schemas.microsoft.com/office/powerpoint/2010/main">
          <mc:Choice Requires="p14">
            <p:contentPart p14:bwMode="auto" r:id="rId157">
              <p14:nvContentPartPr>
                <p14:cNvPr id="135" name="Ink 134">
                  <a:extLst>
                    <a:ext uri="{FF2B5EF4-FFF2-40B4-BE49-F238E27FC236}">
                      <a16:creationId xmlns:a16="http://schemas.microsoft.com/office/drawing/2014/main" id="{8E855855-3235-11B8-5D13-21B79A31A434}"/>
                    </a:ext>
                  </a:extLst>
                </p14:cNvPr>
                <p14:cNvContentPartPr/>
                <p14:nvPr/>
              </p14:nvContentPartPr>
              <p14:xfrm>
                <a:off x="8558179" y="2332464"/>
                <a:ext cx="360" cy="360"/>
              </p14:xfrm>
            </p:contentPart>
          </mc:Choice>
          <mc:Fallback xmlns="">
            <p:pic>
              <p:nvPicPr>
                <p:cNvPr id="135" name="Ink 134">
                  <a:extLst>
                    <a:ext uri="{FF2B5EF4-FFF2-40B4-BE49-F238E27FC236}">
                      <a16:creationId xmlns:a16="http://schemas.microsoft.com/office/drawing/2014/main" id="{8E855855-3235-11B8-5D13-21B79A31A434}"/>
                    </a:ext>
                  </a:extLst>
                </p:cNvPr>
                <p:cNvPicPr/>
                <p:nvPr/>
              </p:nvPicPr>
              <p:blipFill>
                <a:blip r:embed="rId158"/>
                <a:stretch>
                  <a:fillRect/>
                </a:stretch>
              </p:blipFill>
              <p:spPr>
                <a:xfrm>
                  <a:off x="8540179" y="2314464"/>
                  <a:ext cx="36000" cy="36000"/>
                </a:xfrm>
                <a:prstGeom prst="rect">
                  <a:avLst/>
                </a:prstGeom>
              </p:spPr>
            </p:pic>
          </mc:Fallback>
        </mc:AlternateContent>
      </p:grpSp>
    </p:spTree>
    <p:extLst>
      <p:ext uri="{BB962C8B-B14F-4D97-AF65-F5344CB8AC3E}">
        <p14:creationId xmlns:p14="http://schemas.microsoft.com/office/powerpoint/2010/main" val="27226466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C5C808-689A-32BC-A6BE-3A2A0F36FD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C5EB7C-5CFF-8AC1-AC8C-9A9D73A2E7DB}"/>
              </a:ext>
            </a:extLst>
          </p:cNvPr>
          <p:cNvSpPr>
            <a:spLocks noGrp="1"/>
          </p:cNvSpPr>
          <p:nvPr>
            <p:ph type="title"/>
          </p:nvPr>
        </p:nvSpPr>
        <p:spPr>
          <a:xfrm>
            <a:off x="0" y="0"/>
            <a:ext cx="2759467" cy="1325563"/>
          </a:xfrm>
        </p:spPr>
        <p:txBody>
          <a:bodyPr>
            <a:normAutofit/>
          </a:bodyPr>
          <a:lstStyle/>
          <a:p>
            <a:r>
              <a:rPr lang="en-US" sz="7200" dirty="0"/>
              <a:t>TL; DR</a:t>
            </a:r>
          </a:p>
        </p:txBody>
      </p:sp>
      <p:pic>
        <p:nvPicPr>
          <p:cNvPr id="3" name="Picture 2">
            <a:extLst>
              <a:ext uri="{FF2B5EF4-FFF2-40B4-BE49-F238E27FC236}">
                <a16:creationId xmlns:a16="http://schemas.microsoft.com/office/drawing/2014/main" id="{E04FC87A-6DD3-6005-9693-AA2E1C0E8CC1}"/>
              </a:ext>
            </a:extLst>
          </p:cNvPr>
          <p:cNvPicPr>
            <a:picLocks noChangeAspect="1"/>
          </p:cNvPicPr>
          <p:nvPr/>
        </p:nvPicPr>
        <p:blipFill>
          <a:blip r:embed="rId2"/>
          <a:stretch>
            <a:fillRect/>
          </a:stretch>
        </p:blipFill>
        <p:spPr>
          <a:xfrm>
            <a:off x="0" y="1325563"/>
            <a:ext cx="3660647" cy="2458746"/>
          </a:xfrm>
          <a:prstGeom prst="rect">
            <a:avLst/>
          </a:prstGeom>
        </p:spPr>
      </p:pic>
      <p:pic>
        <p:nvPicPr>
          <p:cNvPr id="4" name="Picture 3">
            <a:extLst>
              <a:ext uri="{FF2B5EF4-FFF2-40B4-BE49-F238E27FC236}">
                <a16:creationId xmlns:a16="http://schemas.microsoft.com/office/drawing/2014/main" id="{DF2D66C8-F187-0403-05F3-6015F6CFCCD9}"/>
              </a:ext>
            </a:extLst>
          </p:cNvPr>
          <p:cNvPicPr>
            <a:picLocks noChangeAspect="1"/>
          </p:cNvPicPr>
          <p:nvPr/>
        </p:nvPicPr>
        <p:blipFill>
          <a:blip r:embed="rId3"/>
          <a:stretch>
            <a:fillRect/>
          </a:stretch>
        </p:blipFill>
        <p:spPr>
          <a:xfrm>
            <a:off x="91462" y="4291827"/>
            <a:ext cx="3477721" cy="2481220"/>
          </a:xfrm>
          <a:prstGeom prst="rect">
            <a:avLst/>
          </a:prstGeom>
        </p:spPr>
      </p:pic>
      <p:pic>
        <p:nvPicPr>
          <p:cNvPr id="5" name="Picture 4">
            <a:extLst>
              <a:ext uri="{FF2B5EF4-FFF2-40B4-BE49-F238E27FC236}">
                <a16:creationId xmlns:a16="http://schemas.microsoft.com/office/drawing/2014/main" id="{B80962E9-915D-7AE4-A75A-CF817197B481}"/>
              </a:ext>
            </a:extLst>
          </p:cNvPr>
          <p:cNvPicPr>
            <a:picLocks noChangeAspect="1"/>
          </p:cNvPicPr>
          <p:nvPr/>
        </p:nvPicPr>
        <p:blipFill>
          <a:blip r:embed="rId4"/>
          <a:stretch>
            <a:fillRect/>
          </a:stretch>
        </p:blipFill>
        <p:spPr>
          <a:xfrm>
            <a:off x="8493235" y="1252078"/>
            <a:ext cx="3698765" cy="2532231"/>
          </a:xfrm>
          <a:prstGeom prst="rect">
            <a:avLst/>
          </a:prstGeom>
        </p:spPr>
      </p:pic>
      <p:pic>
        <p:nvPicPr>
          <p:cNvPr id="6" name="Picture 5">
            <a:extLst>
              <a:ext uri="{FF2B5EF4-FFF2-40B4-BE49-F238E27FC236}">
                <a16:creationId xmlns:a16="http://schemas.microsoft.com/office/drawing/2014/main" id="{89F9DEAF-D32E-DAD0-1058-3F66E812B0A9}"/>
              </a:ext>
            </a:extLst>
          </p:cNvPr>
          <p:cNvPicPr>
            <a:picLocks noChangeAspect="1"/>
          </p:cNvPicPr>
          <p:nvPr/>
        </p:nvPicPr>
        <p:blipFill>
          <a:blip r:embed="rId5"/>
          <a:stretch>
            <a:fillRect/>
          </a:stretch>
        </p:blipFill>
        <p:spPr>
          <a:xfrm>
            <a:off x="8291873" y="4185181"/>
            <a:ext cx="3808665" cy="2365000"/>
          </a:xfrm>
          <a:prstGeom prst="rect">
            <a:avLst/>
          </a:prstGeom>
        </p:spPr>
      </p:pic>
      <mc:AlternateContent xmlns:mc="http://schemas.openxmlformats.org/markup-compatibility/2006" xmlns:p14="http://schemas.microsoft.com/office/powerpoint/2010/main">
        <mc:Choice Requires="p14">
          <p:contentPart p14:bwMode="auto" r:id="rId6">
            <p14:nvContentPartPr>
              <p14:cNvPr id="7" name="Ink 6">
                <a:extLst>
                  <a:ext uri="{FF2B5EF4-FFF2-40B4-BE49-F238E27FC236}">
                    <a16:creationId xmlns:a16="http://schemas.microsoft.com/office/drawing/2014/main" id="{13968CBB-C626-806E-2B26-8542C81E064C}"/>
                  </a:ext>
                </a:extLst>
              </p14:cNvPr>
              <p14:cNvContentPartPr/>
              <p14:nvPr/>
            </p14:nvContentPartPr>
            <p14:xfrm>
              <a:off x="92059" y="4152956"/>
              <a:ext cx="627840" cy="100440"/>
            </p14:xfrm>
          </p:contentPart>
        </mc:Choice>
        <mc:Fallback xmlns="">
          <p:pic>
            <p:nvPicPr>
              <p:cNvPr id="7" name="Ink 6">
                <a:extLst>
                  <a:ext uri="{FF2B5EF4-FFF2-40B4-BE49-F238E27FC236}">
                    <a16:creationId xmlns:a16="http://schemas.microsoft.com/office/drawing/2014/main" id="{13968CBB-C626-806E-2B26-8542C81E064C}"/>
                  </a:ext>
                </a:extLst>
              </p:cNvPr>
              <p:cNvPicPr/>
              <p:nvPr/>
            </p:nvPicPr>
            <p:blipFill>
              <a:blip r:embed="rId7"/>
              <a:stretch>
                <a:fillRect/>
              </a:stretch>
            </p:blipFill>
            <p:spPr>
              <a:xfrm>
                <a:off x="29419" y="4089956"/>
                <a:ext cx="753480" cy="2260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a:extLst>
                  <a:ext uri="{FF2B5EF4-FFF2-40B4-BE49-F238E27FC236}">
                    <a16:creationId xmlns:a16="http://schemas.microsoft.com/office/drawing/2014/main" id="{B97B4222-4779-B504-21BE-452EF6A413C4}"/>
                  </a:ext>
                </a:extLst>
              </p14:cNvPr>
              <p14:cNvContentPartPr/>
              <p14:nvPr/>
            </p14:nvContentPartPr>
            <p14:xfrm>
              <a:off x="365608" y="4185398"/>
              <a:ext cx="973440" cy="88200"/>
            </p14:xfrm>
          </p:contentPart>
        </mc:Choice>
        <mc:Fallback xmlns="">
          <p:pic>
            <p:nvPicPr>
              <p:cNvPr id="8" name="Ink 7">
                <a:extLst>
                  <a:ext uri="{FF2B5EF4-FFF2-40B4-BE49-F238E27FC236}">
                    <a16:creationId xmlns:a16="http://schemas.microsoft.com/office/drawing/2014/main" id="{B97B4222-4779-B504-21BE-452EF6A413C4}"/>
                  </a:ext>
                </a:extLst>
              </p:cNvPr>
              <p:cNvPicPr/>
              <p:nvPr/>
            </p:nvPicPr>
            <p:blipFill>
              <a:blip r:embed="rId9"/>
              <a:stretch>
                <a:fillRect/>
              </a:stretch>
            </p:blipFill>
            <p:spPr>
              <a:xfrm>
                <a:off x="302608" y="4122758"/>
                <a:ext cx="1099080" cy="213840"/>
              </a:xfrm>
              <a:prstGeom prst="rect">
                <a:avLst/>
              </a:prstGeom>
            </p:spPr>
          </p:pic>
        </mc:Fallback>
      </mc:AlternateContent>
      <p:grpSp>
        <p:nvGrpSpPr>
          <p:cNvPr id="15" name="Group 14">
            <a:extLst>
              <a:ext uri="{FF2B5EF4-FFF2-40B4-BE49-F238E27FC236}">
                <a16:creationId xmlns:a16="http://schemas.microsoft.com/office/drawing/2014/main" id="{53AADB85-C1B8-62D0-4FB4-86293355BA67}"/>
              </a:ext>
            </a:extLst>
          </p:cNvPr>
          <p:cNvGrpSpPr/>
          <p:nvPr/>
        </p:nvGrpSpPr>
        <p:grpSpPr>
          <a:xfrm>
            <a:off x="991288" y="4151558"/>
            <a:ext cx="2659320" cy="141480"/>
            <a:chOff x="991288" y="4151558"/>
            <a:chExt cx="2659320" cy="141480"/>
          </a:xfrm>
        </p:grpSpPr>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70738005-3637-6EF6-817E-5A346DFCC6A7}"/>
                    </a:ext>
                  </a:extLst>
                </p14:cNvPr>
                <p14:cNvContentPartPr/>
                <p14:nvPr/>
              </p14:nvContentPartPr>
              <p14:xfrm>
                <a:off x="991288" y="4186118"/>
                <a:ext cx="1271520" cy="68400"/>
              </p14:xfrm>
            </p:contentPart>
          </mc:Choice>
          <mc:Fallback xmlns="">
            <p:pic>
              <p:nvPicPr>
                <p:cNvPr id="9" name="Ink 8">
                  <a:extLst>
                    <a:ext uri="{FF2B5EF4-FFF2-40B4-BE49-F238E27FC236}">
                      <a16:creationId xmlns:a16="http://schemas.microsoft.com/office/drawing/2014/main" id="{70738005-3637-6EF6-817E-5A346DFCC6A7}"/>
                    </a:ext>
                  </a:extLst>
                </p:cNvPr>
                <p:cNvPicPr/>
                <p:nvPr/>
              </p:nvPicPr>
              <p:blipFill>
                <a:blip r:embed="rId11"/>
                <a:stretch>
                  <a:fillRect/>
                </a:stretch>
              </p:blipFill>
              <p:spPr>
                <a:xfrm>
                  <a:off x="928648" y="4123118"/>
                  <a:ext cx="1397160" cy="1940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0" name="Ink 9">
                  <a:extLst>
                    <a:ext uri="{FF2B5EF4-FFF2-40B4-BE49-F238E27FC236}">
                      <a16:creationId xmlns:a16="http://schemas.microsoft.com/office/drawing/2014/main" id="{E0C04066-898F-096E-271E-EFE3FEE31ABC}"/>
                    </a:ext>
                  </a:extLst>
                </p14:cNvPr>
                <p14:cNvContentPartPr/>
                <p14:nvPr/>
              </p14:nvContentPartPr>
              <p14:xfrm>
                <a:off x="1799488" y="4177118"/>
                <a:ext cx="866520" cy="87840"/>
              </p14:xfrm>
            </p:contentPart>
          </mc:Choice>
          <mc:Fallback xmlns="">
            <p:pic>
              <p:nvPicPr>
                <p:cNvPr id="10" name="Ink 9">
                  <a:extLst>
                    <a:ext uri="{FF2B5EF4-FFF2-40B4-BE49-F238E27FC236}">
                      <a16:creationId xmlns:a16="http://schemas.microsoft.com/office/drawing/2014/main" id="{E0C04066-898F-096E-271E-EFE3FEE31ABC}"/>
                    </a:ext>
                  </a:extLst>
                </p:cNvPr>
                <p:cNvPicPr/>
                <p:nvPr/>
              </p:nvPicPr>
              <p:blipFill>
                <a:blip r:embed="rId13"/>
                <a:stretch>
                  <a:fillRect/>
                </a:stretch>
              </p:blipFill>
              <p:spPr>
                <a:xfrm>
                  <a:off x="1736848" y="4114118"/>
                  <a:ext cx="992160" cy="2134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2" name="Ink 11">
                  <a:extLst>
                    <a:ext uri="{FF2B5EF4-FFF2-40B4-BE49-F238E27FC236}">
                      <a16:creationId xmlns:a16="http://schemas.microsoft.com/office/drawing/2014/main" id="{8BF8B746-CEA3-E836-4D6F-1C1AF7A1F464}"/>
                    </a:ext>
                  </a:extLst>
                </p14:cNvPr>
                <p14:cNvContentPartPr/>
                <p14:nvPr/>
              </p14:nvContentPartPr>
              <p14:xfrm>
                <a:off x="2434888" y="4151558"/>
                <a:ext cx="955080" cy="141480"/>
              </p14:xfrm>
            </p:contentPart>
          </mc:Choice>
          <mc:Fallback xmlns="">
            <p:pic>
              <p:nvPicPr>
                <p:cNvPr id="12" name="Ink 11">
                  <a:extLst>
                    <a:ext uri="{FF2B5EF4-FFF2-40B4-BE49-F238E27FC236}">
                      <a16:creationId xmlns:a16="http://schemas.microsoft.com/office/drawing/2014/main" id="{8BF8B746-CEA3-E836-4D6F-1C1AF7A1F464}"/>
                    </a:ext>
                  </a:extLst>
                </p:cNvPr>
                <p:cNvPicPr/>
                <p:nvPr/>
              </p:nvPicPr>
              <p:blipFill>
                <a:blip r:embed="rId15"/>
                <a:stretch>
                  <a:fillRect/>
                </a:stretch>
              </p:blipFill>
              <p:spPr>
                <a:xfrm>
                  <a:off x="2371888" y="4088918"/>
                  <a:ext cx="1080720" cy="2671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4" name="Ink 13">
                  <a:extLst>
                    <a:ext uri="{FF2B5EF4-FFF2-40B4-BE49-F238E27FC236}">
                      <a16:creationId xmlns:a16="http://schemas.microsoft.com/office/drawing/2014/main" id="{F70FDE90-AFC1-706F-6D19-D4BD7C43500F}"/>
                    </a:ext>
                  </a:extLst>
                </p14:cNvPr>
                <p14:cNvContentPartPr/>
                <p14:nvPr/>
              </p14:nvContentPartPr>
              <p14:xfrm>
                <a:off x="3031768" y="4188278"/>
                <a:ext cx="618840" cy="95400"/>
              </p14:xfrm>
            </p:contentPart>
          </mc:Choice>
          <mc:Fallback xmlns="">
            <p:pic>
              <p:nvPicPr>
                <p:cNvPr id="14" name="Ink 13">
                  <a:extLst>
                    <a:ext uri="{FF2B5EF4-FFF2-40B4-BE49-F238E27FC236}">
                      <a16:creationId xmlns:a16="http://schemas.microsoft.com/office/drawing/2014/main" id="{F70FDE90-AFC1-706F-6D19-D4BD7C43500F}"/>
                    </a:ext>
                  </a:extLst>
                </p:cNvPr>
                <p:cNvPicPr/>
                <p:nvPr/>
              </p:nvPicPr>
              <p:blipFill>
                <a:blip r:embed="rId17"/>
                <a:stretch>
                  <a:fillRect/>
                </a:stretch>
              </p:blipFill>
              <p:spPr>
                <a:xfrm>
                  <a:off x="2969128" y="4125278"/>
                  <a:ext cx="744480" cy="2210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8">
            <p14:nvContentPartPr>
              <p14:cNvPr id="16" name="Ink 15">
                <a:extLst>
                  <a:ext uri="{FF2B5EF4-FFF2-40B4-BE49-F238E27FC236}">
                    <a16:creationId xmlns:a16="http://schemas.microsoft.com/office/drawing/2014/main" id="{3D3E5005-127C-D7DD-82AA-9EE7B2C60363}"/>
                  </a:ext>
                </a:extLst>
              </p14:cNvPr>
              <p14:cNvContentPartPr/>
              <p14:nvPr/>
            </p14:nvContentPartPr>
            <p14:xfrm>
              <a:off x="12139940" y="1939660"/>
              <a:ext cx="34200" cy="159840"/>
            </p14:xfrm>
          </p:contentPart>
        </mc:Choice>
        <mc:Fallback xmlns="">
          <p:pic>
            <p:nvPicPr>
              <p:cNvPr id="16" name="Ink 15">
                <a:extLst>
                  <a:ext uri="{FF2B5EF4-FFF2-40B4-BE49-F238E27FC236}">
                    <a16:creationId xmlns:a16="http://schemas.microsoft.com/office/drawing/2014/main" id="{3D3E5005-127C-D7DD-82AA-9EE7B2C60363}"/>
                  </a:ext>
                </a:extLst>
              </p:cNvPr>
              <p:cNvPicPr/>
              <p:nvPr/>
            </p:nvPicPr>
            <p:blipFill>
              <a:blip r:embed="rId19"/>
              <a:stretch>
                <a:fillRect/>
              </a:stretch>
            </p:blipFill>
            <p:spPr>
              <a:xfrm>
                <a:off x="12121940" y="1922020"/>
                <a:ext cx="69840" cy="1954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7" name="Ink 16">
                <a:extLst>
                  <a:ext uri="{FF2B5EF4-FFF2-40B4-BE49-F238E27FC236}">
                    <a16:creationId xmlns:a16="http://schemas.microsoft.com/office/drawing/2014/main" id="{C13B6547-EC56-3BF0-43F9-880F9FD53E17}"/>
                  </a:ext>
                </a:extLst>
              </p14:cNvPr>
              <p14:cNvContentPartPr/>
              <p14:nvPr/>
            </p14:nvContentPartPr>
            <p14:xfrm>
              <a:off x="12165140" y="1968460"/>
              <a:ext cx="2160" cy="107280"/>
            </p14:xfrm>
          </p:contentPart>
        </mc:Choice>
        <mc:Fallback xmlns="">
          <p:pic>
            <p:nvPicPr>
              <p:cNvPr id="17" name="Ink 16">
                <a:extLst>
                  <a:ext uri="{FF2B5EF4-FFF2-40B4-BE49-F238E27FC236}">
                    <a16:creationId xmlns:a16="http://schemas.microsoft.com/office/drawing/2014/main" id="{C13B6547-EC56-3BF0-43F9-880F9FD53E17}"/>
                  </a:ext>
                </a:extLst>
              </p:cNvPr>
              <p:cNvPicPr/>
              <p:nvPr/>
            </p:nvPicPr>
            <p:blipFill>
              <a:blip r:embed="rId21"/>
              <a:stretch>
                <a:fillRect/>
              </a:stretch>
            </p:blipFill>
            <p:spPr>
              <a:xfrm>
                <a:off x="12147500" y="1950460"/>
                <a:ext cx="37800" cy="142920"/>
              </a:xfrm>
              <a:prstGeom prst="rect">
                <a:avLst/>
              </a:prstGeom>
            </p:spPr>
          </p:pic>
        </mc:Fallback>
      </mc:AlternateContent>
      <p:pic>
        <p:nvPicPr>
          <p:cNvPr id="18" name="Picture 17">
            <a:extLst>
              <a:ext uri="{FF2B5EF4-FFF2-40B4-BE49-F238E27FC236}">
                <a16:creationId xmlns:a16="http://schemas.microsoft.com/office/drawing/2014/main" id="{B7ACCA7D-36DE-5F74-5986-85B129AC7D3B}"/>
              </a:ext>
            </a:extLst>
          </p:cNvPr>
          <p:cNvPicPr>
            <a:picLocks noChangeAspect="1"/>
          </p:cNvPicPr>
          <p:nvPr/>
        </p:nvPicPr>
        <p:blipFill>
          <a:blip r:embed="rId22"/>
          <a:stretch>
            <a:fillRect/>
          </a:stretch>
        </p:blipFill>
        <p:spPr>
          <a:xfrm>
            <a:off x="4830871" y="4463811"/>
            <a:ext cx="2020100" cy="593584"/>
          </a:xfrm>
          <a:prstGeom prst="rect">
            <a:avLst/>
          </a:prstGeom>
        </p:spPr>
      </p:pic>
      <p:pic>
        <p:nvPicPr>
          <p:cNvPr id="19" name="Picture 18">
            <a:extLst>
              <a:ext uri="{FF2B5EF4-FFF2-40B4-BE49-F238E27FC236}">
                <a16:creationId xmlns:a16="http://schemas.microsoft.com/office/drawing/2014/main" id="{D235568F-6821-A5A9-CE8F-83E7B1FEE26F}"/>
              </a:ext>
            </a:extLst>
          </p:cNvPr>
          <p:cNvPicPr>
            <a:picLocks noChangeAspect="1"/>
          </p:cNvPicPr>
          <p:nvPr/>
        </p:nvPicPr>
        <p:blipFill>
          <a:blip r:embed="rId23"/>
          <a:stretch>
            <a:fillRect/>
          </a:stretch>
        </p:blipFill>
        <p:spPr>
          <a:xfrm>
            <a:off x="5203755" y="1325563"/>
            <a:ext cx="1274331" cy="548942"/>
          </a:xfrm>
          <a:prstGeom prst="rect">
            <a:avLst/>
          </a:prstGeom>
        </p:spPr>
      </p:pic>
      <p:sp>
        <p:nvSpPr>
          <p:cNvPr id="21" name="TextBox 20">
            <a:extLst>
              <a:ext uri="{FF2B5EF4-FFF2-40B4-BE49-F238E27FC236}">
                <a16:creationId xmlns:a16="http://schemas.microsoft.com/office/drawing/2014/main" id="{4E220A5F-0387-A4E0-0497-1458754898A9}"/>
              </a:ext>
            </a:extLst>
          </p:cNvPr>
          <p:cNvSpPr txBox="1"/>
          <p:nvPr/>
        </p:nvSpPr>
        <p:spPr>
          <a:xfrm>
            <a:off x="3981999" y="2019580"/>
            <a:ext cx="6350000" cy="1200329"/>
          </a:xfrm>
          <a:prstGeom prst="rect">
            <a:avLst/>
          </a:prstGeom>
          <a:noFill/>
        </p:spPr>
        <p:txBody>
          <a:bodyPr wrap="square">
            <a:spAutoFit/>
          </a:bodyPr>
          <a:lstStyle/>
          <a:p>
            <a:pPr>
              <a:buNone/>
            </a:pPr>
            <a:r>
              <a:rPr lang="en-US" b="1" dirty="0"/>
              <a:t>Linear Regression</a:t>
            </a:r>
            <a:endParaRPr lang="en-US" dirty="0"/>
          </a:p>
          <a:p>
            <a:pPr>
              <a:buFont typeface="Arial" panose="020B0604020202020204" pitchFamily="34" charset="0"/>
              <a:buChar char="•"/>
            </a:pPr>
            <a:r>
              <a:rPr lang="en-US" dirty="0"/>
              <a:t> Uses a straight line</a:t>
            </a:r>
          </a:p>
          <a:p>
            <a:pPr>
              <a:buFont typeface="Arial" panose="020B0604020202020204" pitchFamily="34" charset="0"/>
              <a:buChar char="•"/>
            </a:pPr>
            <a:r>
              <a:rPr lang="en-US" dirty="0"/>
              <a:t> Works well if the data has a linear trend</a:t>
            </a:r>
          </a:p>
          <a:p>
            <a:pPr>
              <a:buFont typeface="Arial" panose="020B0604020202020204" pitchFamily="34" charset="0"/>
              <a:buChar char="•"/>
            </a:pPr>
            <a:r>
              <a:rPr lang="en-US" dirty="0"/>
              <a:t> Struggles with curved/nonlinear patterns</a:t>
            </a:r>
          </a:p>
        </p:txBody>
      </p:sp>
      <p:sp>
        <p:nvSpPr>
          <p:cNvPr id="23" name="TextBox 22">
            <a:extLst>
              <a:ext uri="{FF2B5EF4-FFF2-40B4-BE49-F238E27FC236}">
                <a16:creationId xmlns:a16="http://schemas.microsoft.com/office/drawing/2014/main" id="{CEB379B9-821A-28F7-4AE5-917E9B020C39}"/>
              </a:ext>
            </a:extLst>
          </p:cNvPr>
          <p:cNvSpPr txBox="1"/>
          <p:nvPr/>
        </p:nvSpPr>
        <p:spPr>
          <a:xfrm>
            <a:off x="3900128" y="5072853"/>
            <a:ext cx="4963620" cy="1477328"/>
          </a:xfrm>
          <a:prstGeom prst="rect">
            <a:avLst/>
          </a:prstGeom>
          <a:noFill/>
        </p:spPr>
        <p:txBody>
          <a:bodyPr wrap="square">
            <a:spAutoFit/>
          </a:bodyPr>
          <a:lstStyle/>
          <a:p>
            <a:pPr>
              <a:buNone/>
            </a:pPr>
            <a:r>
              <a:rPr lang="en-US" b="1" dirty="0"/>
              <a:t>Polynomial Regression</a:t>
            </a:r>
            <a:endParaRPr lang="en-US" dirty="0"/>
          </a:p>
          <a:p>
            <a:pPr>
              <a:buFont typeface="Arial" panose="020B0604020202020204" pitchFamily="34" charset="0"/>
              <a:buChar char="•"/>
            </a:pPr>
            <a:r>
              <a:rPr lang="en-US" dirty="0"/>
              <a:t> Transforms inputs into polynomial features</a:t>
            </a:r>
          </a:p>
          <a:p>
            <a:pPr>
              <a:buFont typeface="Arial" panose="020B0604020202020204" pitchFamily="34" charset="0"/>
              <a:buChar char="•"/>
            </a:pPr>
            <a:r>
              <a:rPr lang="en-US" dirty="0"/>
              <a:t> Can capture curved relationships in the data</a:t>
            </a:r>
          </a:p>
          <a:p>
            <a:pPr>
              <a:buFont typeface="Arial" panose="020B0604020202020204" pitchFamily="34" charset="0"/>
              <a:buChar char="•"/>
            </a:pPr>
            <a:r>
              <a:rPr lang="en-US" dirty="0"/>
              <a:t> Fits nonlinear trends much better</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346307294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01A73-BA7F-5923-772F-DBA4DD2F3A6C}"/>
              </a:ext>
            </a:extLst>
          </p:cNvPr>
          <p:cNvSpPr>
            <a:spLocks noGrp="1"/>
          </p:cNvSpPr>
          <p:nvPr>
            <p:ph type="title"/>
          </p:nvPr>
        </p:nvSpPr>
        <p:spPr>
          <a:xfrm>
            <a:off x="3733800" y="2388658"/>
            <a:ext cx="10515600" cy="1325563"/>
          </a:xfrm>
        </p:spPr>
        <p:txBody>
          <a:bodyPr>
            <a:normAutofit/>
          </a:bodyPr>
          <a:lstStyle/>
          <a:p>
            <a:r>
              <a:rPr lang="en-US" sz="7200" dirty="0"/>
              <a:t>Code part</a:t>
            </a:r>
          </a:p>
        </p:txBody>
      </p:sp>
    </p:spTree>
    <p:extLst>
      <p:ext uri="{BB962C8B-B14F-4D97-AF65-F5344CB8AC3E}">
        <p14:creationId xmlns:p14="http://schemas.microsoft.com/office/powerpoint/2010/main" val="194164316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6A18CA-C058-5B76-9604-2E8203EBA1D2}"/>
              </a:ext>
            </a:extLst>
          </p:cNvPr>
          <p:cNvPicPr>
            <a:picLocks noChangeAspect="1"/>
          </p:cNvPicPr>
          <p:nvPr/>
        </p:nvPicPr>
        <p:blipFill>
          <a:blip r:embed="rId2"/>
          <a:stretch>
            <a:fillRect/>
          </a:stretch>
        </p:blipFill>
        <p:spPr>
          <a:xfrm>
            <a:off x="285888" y="1618632"/>
            <a:ext cx="5591955" cy="1267002"/>
          </a:xfrm>
          <a:prstGeom prst="rect">
            <a:avLst/>
          </a:prstGeom>
        </p:spPr>
      </p:pic>
      <p:pic>
        <p:nvPicPr>
          <p:cNvPr id="7" name="Picture 6">
            <a:extLst>
              <a:ext uri="{FF2B5EF4-FFF2-40B4-BE49-F238E27FC236}">
                <a16:creationId xmlns:a16="http://schemas.microsoft.com/office/drawing/2014/main" id="{1F1CB1B8-F757-6846-026B-BE7E063DA032}"/>
              </a:ext>
            </a:extLst>
          </p:cNvPr>
          <p:cNvPicPr>
            <a:picLocks noChangeAspect="1"/>
          </p:cNvPicPr>
          <p:nvPr/>
        </p:nvPicPr>
        <p:blipFill>
          <a:blip r:embed="rId3"/>
          <a:stretch>
            <a:fillRect/>
          </a:stretch>
        </p:blipFill>
        <p:spPr>
          <a:xfrm>
            <a:off x="7200203" y="487430"/>
            <a:ext cx="4991797" cy="3496163"/>
          </a:xfrm>
          <a:prstGeom prst="rect">
            <a:avLst/>
          </a:prstGeom>
        </p:spPr>
      </p:pic>
      <p:sp>
        <p:nvSpPr>
          <p:cNvPr id="8" name="Arrow: Right 7">
            <a:extLst>
              <a:ext uri="{FF2B5EF4-FFF2-40B4-BE49-F238E27FC236}">
                <a16:creationId xmlns:a16="http://schemas.microsoft.com/office/drawing/2014/main" id="{5B42F3F5-1923-75D0-12B5-5F3B6ADAB9EA}"/>
              </a:ext>
            </a:extLst>
          </p:cNvPr>
          <p:cNvSpPr/>
          <p:nvPr/>
        </p:nvSpPr>
        <p:spPr>
          <a:xfrm>
            <a:off x="6221795" y="2101451"/>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16" name="Ink 15">
                <a:extLst>
                  <a:ext uri="{FF2B5EF4-FFF2-40B4-BE49-F238E27FC236}">
                    <a16:creationId xmlns:a16="http://schemas.microsoft.com/office/drawing/2014/main" id="{6A87ED53-89F4-3D05-ED6F-05C60BAF0513}"/>
                  </a:ext>
                </a:extLst>
              </p14:cNvPr>
              <p14:cNvContentPartPr/>
              <p14:nvPr/>
            </p14:nvContentPartPr>
            <p14:xfrm>
              <a:off x="294480" y="2997800"/>
              <a:ext cx="5666760" cy="435960"/>
            </p14:xfrm>
          </p:contentPart>
        </mc:Choice>
        <mc:Fallback xmlns="">
          <p:pic>
            <p:nvPicPr>
              <p:cNvPr id="16" name="Ink 15">
                <a:extLst>
                  <a:ext uri="{FF2B5EF4-FFF2-40B4-BE49-F238E27FC236}">
                    <a16:creationId xmlns:a16="http://schemas.microsoft.com/office/drawing/2014/main" id="{6A87ED53-89F4-3D05-ED6F-05C60BAF0513}"/>
                  </a:ext>
                </a:extLst>
              </p:cNvPr>
              <p:cNvPicPr/>
              <p:nvPr/>
            </p:nvPicPr>
            <p:blipFill>
              <a:blip r:embed="rId5"/>
              <a:stretch>
                <a:fillRect/>
              </a:stretch>
            </p:blipFill>
            <p:spPr>
              <a:xfrm>
                <a:off x="276480" y="2980160"/>
                <a:ext cx="5702400" cy="471600"/>
              </a:xfrm>
              <a:prstGeom prst="rect">
                <a:avLst/>
              </a:prstGeom>
            </p:spPr>
          </p:pic>
        </mc:Fallback>
      </mc:AlternateContent>
      <p:sp>
        <p:nvSpPr>
          <p:cNvPr id="17" name="TextBox 16">
            <a:extLst>
              <a:ext uri="{FF2B5EF4-FFF2-40B4-BE49-F238E27FC236}">
                <a16:creationId xmlns:a16="http://schemas.microsoft.com/office/drawing/2014/main" id="{049653A6-8177-B6EA-D43C-5995F4B4378E}"/>
              </a:ext>
            </a:extLst>
          </p:cNvPr>
          <p:cNvSpPr txBox="1"/>
          <p:nvPr/>
        </p:nvSpPr>
        <p:spPr>
          <a:xfrm>
            <a:off x="2726267" y="3416227"/>
            <a:ext cx="2895600" cy="369332"/>
          </a:xfrm>
          <a:prstGeom prst="rect">
            <a:avLst/>
          </a:prstGeom>
          <a:noFill/>
        </p:spPr>
        <p:txBody>
          <a:bodyPr wrap="square" rtlCol="0">
            <a:spAutoFit/>
          </a:bodyPr>
          <a:lstStyle/>
          <a:p>
            <a:r>
              <a:rPr lang="en-US" dirty="0"/>
              <a:t>training data</a:t>
            </a:r>
          </a:p>
        </p:txBody>
      </p:sp>
      <p:pic>
        <p:nvPicPr>
          <p:cNvPr id="19" name="Picture 18">
            <a:extLst>
              <a:ext uri="{FF2B5EF4-FFF2-40B4-BE49-F238E27FC236}">
                <a16:creationId xmlns:a16="http://schemas.microsoft.com/office/drawing/2014/main" id="{88BEBD92-452F-D2CD-35E0-75D689218E2C}"/>
              </a:ext>
            </a:extLst>
          </p:cNvPr>
          <p:cNvPicPr>
            <a:picLocks noChangeAspect="1"/>
          </p:cNvPicPr>
          <p:nvPr/>
        </p:nvPicPr>
        <p:blipFill>
          <a:blip r:embed="rId6"/>
          <a:stretch>
            <a:fillRect/>
          </a:stretch>
        </p:blipFill>
        <p:spPr>
          <a:xfrm>
            <a:off x="285888" y="5059320"/>
            <a:ext cx="6506483" cy="600159"/>
          </a:xfrm>
          <a:prstGeom prst="rect">
            <a:avLst/>
          </a:prstGeom>
        </p:spPr>
      </p:pic>
      <p:pic>
        <p:nvPicPr>
          <p:cNvPr id="21" name="Picture 20">
            <a:extLst>
              <a:ext uri="{FF2B5EF4-FFF2-40B4-BE49-F238E27FC236}">
                <a16:creationId xmlns:a16="http://schemas.microsoft.com/office/drawing/2014/main" id="{460BEA66-CC9E-D019-E044-2A416AEFA012}"/>
              </a:ext>
            </a:extLst>
          </p:cNvPr>
          <p:cNvPicPr>
            <a:picLocks noChangeAspect="1"/>
          </p:cNvPicPr>
          <p:nvPr/>
        </p:nvPicPr>
        <p:blipFill>
          <a:blip r:embed="rId7"/>
          <a:stretch>
            <a:fillRect/>
          </a:stretch>
        </p:blipFill>
        <p:spPr>
          <a:xfrm>
            <a:off x="8276657" y="4104959"/>
            <a:ext cx="3505689" cy="1952898"/>
          </a:xfrm>
          <a:prstGeom prst="rect">
            <a:avLst/>
          </a:prstGeom>
        </p:spPr>
      </p:pic>
      <p:sp>
        <p:nvSpPr>
          <p:cNvPr id="22" name="Arrow: Right 21">
            <a:extLst>
              <a:ext uri="{FF2B5EF4-FFF2-40B4-BE49-F238E27FC236}">
                <a16:creationId xmlns:a16="http://schemas.microsoft.com/office/drawing/2014/main" id="{914A4D68-D28E-3110-2BA2-AEEF5BF6A432}"/>
              </a:ext>
            </a:extLst>
          </p:cNvPr>
          <p:cNvSpPr/>
          <p:nvPr/>
        </p:nvSpPr>
        <p:spPr>
          <a:xfrm>
            <a:off x="7045310" y="5059320"/>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2BE73D59-2335-8791-0CD4-9263C7DABE5E}"/>
              </a:ext>
            </a:extLst>
          </p:cNvPr>
          <p:cNvSpPr txBox="1"/>
          <p:nvPr/>
        </p:nvSpPr>
        <p:spPr>
          <a:xfrm>
            <a:off x="125795" y="5797131"/>
            <a:ext cx="7897923" cy="923330"/>
          </a:xfrm>
          <a:prstGeom prst="rect">
            <a:avLst/>
          </a:prstGeom>
          <a:noFill/>
        </p:spPr>
        <p:txBody>
          <a:bodyPr wrap="square">
            <a:spAutoFit/>
          </a:bodyPr>
          <a:lstStyle/>
          <a:p>
            <a:r>
              <a:rPr lang="en-US" dirty="0"/>
              <a:t>We use </a:t>
            </a:r>
            <a:r>
              <a:rPr lang="en-US" dirty="0" err="1">
                <a:highlight>
                  <a:srgbClr val="FFFF00"/>
                </a:highlight>
              </a:rPr>
              <a:t>fit_transform</a:t>
            </a:r>
            <a:r>
              <a:rPr lang="en-US" dirty="0">
                <a:highlight>
                  <a:srgbClr val="FFFF00"/>
                </a:highlight>
              </a:rPr>
              <a:t>()</a:t>
            </a:r>
            <a:r>
              <a:rPr lang="en-US" dirty="0"/>
              <a:t> method and </a:t>
            </a:r>
            <a:r>
              <a:rPr lang="en-US" dirty="0" err="1">
                <a:highlight>
                  <a:srgbClr val="FFFF00"/>
                </a:highlight>
              </a:rPr>
              <a:t>PolynomialFeatures</a:t>
            </a:r>
            <a:r>
              <a:rPr lang="en-US" dirty="0"/>
              <a:t> class to transform our training data, adding the square (second-degree polynomial) of each feature in the training set as a new feature</a:t>
            </a:r>
          </a:p>
        </p:txBody>
      </p:sp>
      <mc:AlternateContent xmlns:mc="http://schemas.openxmlformats.org/markup-compatibility/2006" xmlns:p14="http://schemas.microsoft.com/office/powerpoint/2010/main">
        <mc:Choice Requires="p14">
          <p:contentPart p14:bwMode="auto" r:id="rId8">
            <p14:nvContentPartPr>
              <p14:cNvPr id="34" name="Ink 33">
                <a:extLst>
                  <a:ext uri="{FF2B5EF4-FFF2-40B4-BE49-F238E27FC236}">
                    <a16:creationId xmlns:a16="http://schemas.microsoft.com/office/drawing/2014/main" id="{70CDAB59-3C38-862B-A7EA-68528FC55ABE}"/>
                  </a:ext>
                </a:extLst>
              </p14:cNvPr>
              <p14:cNvContentPartPr/>
              <p14:nvPr/>
            </p14:nvContentPartPr>
            <p14:xfrm>
              <a:off x="8415360" y="6054920"/>
              <a:ext cx="3414960" cy="276120"/>
            </p14:xfrm>
          </p:contentPart>
        </mc:Choice>
        <mc:Fallback xmlns="">
          <p:pic>
            <p:nvPicPr>
              <p:cNvPr id="34" name="Ink 33">
                <a:extLst>
                  <a:ext uri="{FF2B5EF4-FFF2-40B4-BE49-F238E27FC236}">
                    <a16:creationId xmlns:a16="http://schemas.microsoft.com/office/drawing/2014/main" id="{70CDAB59-3C38-862B-A7EA-68528FC55ABE}"/>
                  </a:ext>
                </a:extLst>
              </p:cNvPr>
              <p:cNvPicPr/>
              <p:nvPr/>
            </p:nvPicPr>
            <p:blipFill>
              <a:blip r:embed="rId17"/>
              <a:stretch>
                <a:fillRect/>
              </a:stretch>
            </p:blipFill>
            <p:spPr>
              <a:xfrm>
                <a:off x="8397720" y="6036920"/>
                <a:ext cx="3450600" cy="311760"/>
              </a:xfrm>
              <a:prstGeom prst="rect">
                <a:avLst/>
              </a:prstGeom>
            </p:spPr>
          </p:pic>
        </mc:Fallback>
      </mc:AlternateContent>
      <p:sp>
        <p:nvSpPr>
          <p:cNvPr id="35" name="TextBox 34">
            <a:extLst>
              <a:ext uri="{FF2B5EF4-FFF2-40B4-BE49-F238E27FC236}">
                <a16:creationId xmlns:a16="http://schemas.microsoft.com/office/drawing/2014/main" id="{6676572B-E4F9-099F-9571-6CCB1038DA39}"/>
              </a:ext>
            </a:extLst>
          </p:cNvPr>
          <p:cNvSpPr txBox="1"/>
          <p:nvPr/>
        </p:nvSpPr>
        <p:spPr>
          <a:xfrm>
            <a:off x="10053428" y="6331040"/>
            <a:ext cx="1913467" cy="369332"/>
          </a:xfrm>
          <a:prstGeom prst="rect">
            <a:avLst/>
          </a:prstGeom>
          <a:noFill/>
        </p:spPr>
        <p:txBody>
          <a:bodyPr wrap="square" rtlCol="0">
            <a:spAutoFit/>
          </a:bodyPr>
          <a:lstStyle/>
          <a:p>
            <a:r>
              <a:rPr lang="en-US" dirty="0"/>
              <a:t>X[0], X[0]</a:t>
            </a:r>
            <a:r>
              <a:rPr lang="en-US" baseline="30000" dirty="0"/>
              <a:t>2</a:t>
            </a:r>
          </a:p>
        </p:txBody>
      </p:sp>
    </p:spTree>
    <p:extLst>
      <p:ext uri="{BB962C8B-B14F-4D97-AF65-F5344CB8AC3E}">
        <p14:creationId xmlns:p14="http://schemas.microsoft.com/office/powerpoint/2010/main" val="65409737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DFC18F-D488-B7DD-BC74-B0D0A1C9CDC9}"/>
              </a:ext>
            </a:extLst>
          </p:cNvPr>
          <p:cNvPicPr>
            <a:picLocks noChangeAspect="1"/>
          </p:cNvPicPr>
          <p:nvPr/>
        </p:nvPicPr>
        <p:blipFill>
          <a:blip r:embed="rId2"/>
          <a:stretch>
            <a:fillRect/>
          </a:stretch>
        </p:blipFill>
        <p:spPr>
          <a:xfrm>
            <a:off x="470550" y="992087"/>
            <a:ext cx="5849166" cy="1419423"/>
          </a:xfrm>
          <a:prstGeom prst="rect">
            <a:avLst/>
          </a:prstGeom>
        </p:spPr>
      </p:pic>
      <p:sp>
        <p:nvSpPr>
          <p:cNvPr id="12" name="TextBox 11">
            <a:extLst>
              <a:ext uri="{FF2B5EF4-FFF2-40B4-BE49-F238E27FC236}">
                <a16:creationId xmlns:a16="http://schemas.microsoft.com/office/drawing/2014/main" id="{C6DAB7DC-A7B2-FCAC-14FF-20C3778D96F2}"/>
              </a:ext>
            </a:extLst>
          </p:cNvPr>
          <p:cNvSpPr txBox="1"/>
          <p:nvPr/>
        </p:nvSpPr>
        <p:spPr>
          <a:xfrm>
            <a:off x="330199" y="396501"/>
            <a:ext cx="12175067" cy="369332"/>
          </a:xfrm>
          <a:prstGeom prst="rect">
            <a:avLst/>
          </a:prstGeom>
          <a:noFill/>
        </p:spPr>
        <p:txBody>
          <a:bodyPr wrap="square">
            <a:spAutoFit/>
          </a:bodyPr>
          <a:lstStyle/>
          <a:p>
            <a:r>
              <a:rPr lang="en-US" dirty="0"/>
              <a:t>Now we can fit a </a:t>
            </a:r>
            <a:r>
              <a:rPr lang="en-US" dirty="0" err="1"/>
              <a:t>LinearRegression</a:t>
            </a:r>
            <a:r>
              <a:rPr lang="en-US" dirty="0"/>
              <a:t> model to this extended training data, thus obtaining polynomial regression:</a:t>
            </a:r>
          </a:p>
        </p:txBody>
      </p:sp>
      <mc:AlternateContent xmlns:mc="http://schemas.openxmlformats.org/markup-compatibility/2006" xmlns:p14="http://schemas.microsoft.com/office/powerpoint/2010/main">
        <mc:Choice Requires="p14">
          <p:contentPart p14:bwMode="auto" r:id="rId3">
            <p14:nvContentPartPr>
              <p14:cNvPr id="13" name="Ink 12">
                <a:extLst>
                  <a:ext uri="{FF2B5EF4-FFF2-40B4-BE49-F238E27FC236}">
                    <a16:creationId xmlns:a16="http://schemas.microsoft.com/office/drawing/2014/main" id="{A731897C-5478-ACE5-1CE4-A010BDFE0AB1}"/>
                  </a:ext>
                </a:extLst>
              </p14:cNvPr>
              <p14:cNvContentPartPr/>
              <p14:nvPr/>
            </p14:nvContentPartPr>
            <p14:xfrm>
              <a:off x="601200" y="2474360"/>
              <a:ext cx="5674680" cy="332640"/>
            </p14:xfrm>
          </p:contentPart>
        </mc:Choice>
        <mc:Fallback xmlns="">
          <p:pic>
            <p:nvPicPr>
              <p:cNvPr id="13" name="Ink 12">
                <a:extLst>
                  <a:ext uri="{FF2B5EF4-FFF2-40B4-BE49-F238E27FC236}">
                    <a16:creationId xmlns:a16="http://schemas.microsoft.com/office/drawing/2014/main" id="{A731897C-5478-ACE5-1CE4-A010BDFE0AB1}"/>
                  </a:ext>
                </a:extLst>
              </p:cNvPr>
              <p:cNvPicPr/>
              <p:nvPr/>
            </p:nvPicPr>
            <p:blipFill>
              <a:blip r:embed="rId4"/>
              <a:stretch>
                <a:fillRect/>
              </a:stretch>
            </p:blipFill>
            <p:spPr>
              <a:xfrm>
                <a:off x="583200" y="2456720"/>
                <a:ext cx="5710320" cy="368280"/>
              </a:xfrm>
              <a:prstGeom prst="rect">
                <a:avLst/>
              </a:prstGeom>
            </p:spPr>
          </p:pic>
        </mc:Fallback>
      </mc:AlternateContent>
      <p:sp>
        <p:nvSpPr>
          <p:cNvPr id="14" name="Arrow: Down 13">
            <a:extLst>
              <a:ext uri="{FF2B5EF4-FFF2-40B4-BE49-F238E27FC236}">
                <a16:creationId xmlns:a16="http://schemas.microsoft.com/office/drawing/2014/main" id="{6043B81E-F199-0B90-E285-82926C38B9C2}"/>
              </a:ext>
            </a:extLst>
          </p:cNvPr>
          <p:cNvSpPr/>
          <p:nvPr/>
        </p:nvSpPr>
        <p:spPr>
          <a:xfrm>
            <a:off x="3793066" y="3072593"/>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C06668D2-8BC9-D22D-31AF-9AE4B1EB2AED}"/>
              </a:ext>
            </a:extLst>
          </p:cNvPr>
          <p:cNvPicPr>
            <a:picLocks noChangeAspect="1"/>
          </p:cNvPicPr>
          <p:nvPr/>
        </p:nvPicPr>
        <p:blipFill>
          <a:blip r:embed="rId5"/>
          <a:stretch>
            <a:fillRect/>
          </a:stretch>
        </p:blipFill>
        <p:spPr>
          <a:xfrm>
            <a:off x="157488" y="4391549"/>
            <a:ext cx="10285620" cy="981993"/>
          </a:xfrm>
          <a:prstGeom prst="rect">
            <a:avLst/>
          </a:prstGeom>
        </p:spPr>
      </p:pic>
      <p:pic>
        <p:nvPicPr>
          <p:cNvPr id="18" name="Picture 17">
            <a:extLst>
              <a:ext uri="{FF2B5EF4-FFF2-40B4-BE49-F238E27FC236}">
                <a16:creationId xmlns:a16="http://schemas.microsoft.com/office/drawing/2014/main" id="{066AFFF9-5218-01E4-93E1-F48E1AA9E11B}"/>
              </a:ext>
            </a:extLst>
          </p:cNvPr>
          <p:cNvPicPr>
            <a:picLocks noChangeAspect="1"/>
          </p:cNvPicPr>
          <p:nvPr/>
        </p:nvPicPr>
        <p:blipFill>
          <a:blip r:embed="rId6"/>
          <a:stretch>
            <a:fillRect/>
          </a:stretch>
        </p:blipFill>
        <p:spPr>
          <a:xfrm>
            <a:off x="7552267" y="1024919"/>
            <a:ext cx="4639733" cy="3303780"/>
          </a:xfrm>
          <a:prstGeom prst="rect">
            <a:avLst/>
          </a:prstGeom>
        </p:spPr>
      </p:pic>
    </p:spTree>
    <p:extLst>
      <p:ext uri="{BB962C8B-B14F-4D97-AF65-F5344CB8AC3E}">
        <p14:creationId xmlns:p14="http://schemas.microsoft.com/office/powerpoint/2010/main" val="402137681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9F874C4-58E5-F594-B13D-8FEB54238A2B}"/>
              </a:ext>
            </a:extLst>
          </p:cNvPr>
          <p:cNvPicPr>
            <a:picLocks noChangeAspect="1"/>
          </p:cNvPicPr>
          <p:nvPr/>
        </p:nvPicPr>
        <p:blipFill>
          <a:blip r:embed="rId2"/>
          <a:stretch>
            <a:fillRect/>
          </a:stretch>
        </p:blipFill>
        <p:spPr>
          <a:xfrm>
            <a:off x="61978" y="2161987"/>
            <a:ext cx="6649378" cy="2686425"/>
          </a:xfrm>
          <a:prstGeom prst="rect">
            <a:avLst/>
          </a:prstGeom>
        </p:spPr>
      </p:pic>
      <p:pic>
        <p:nvPicPr>
          <p:cNvPr id="7" name="Picture 6">
            <a:extLst>
              <a:ext uri="{FF2B5EF4-FFF2-40B4-BE49-F238E27FC236}">
                <a16:creationId xmlns:a16="http://schemas.microsoft.com/office/drawing/2014/main" id="{C35B8FF6-138B-918B-BB85-612F368B16B4}"/>
              </a:ext>
            </a:extLst>
          </p:cNvPr>
          <p:cNvPicPr>
            <a:picLocks noChangeAspect="1"/>
          </p:cNvPicPr>
          <p:nvPr/>
        </p:nvPicPr>
        <p:blipFill>
          <a:blip r:embed="rId3"/>
          <a:stretch>
            <a:fillRect/>
          </a:stretch>
        </p:blipFill>
        <p:spPr>
          <a:xfrm>
            <a:off x="7190677" y="2037075"/>
            <a:ext cx="5001323" cy="3105583"/>
          </a:xfrm>
          <a:prstGeom prst="rect">
            <a:avLst/>
          </a:prstGeom>
        </p:spPr>
      </p:pic>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1AC82D0C-FB68-2039-FB17-02AD880EBB99}"/>
                  </a:ext>
                </a:extLst>
              </p14:cNvPr>
              <p14:cNvContentPartPr/>
              <p14:nvPr/>
            </p14:nvContentPartPr>
            <p14:xfrm>
              <a:off x="228600" y="2319560"/>
              <a:ext cx="4978800" cy="28800"/>
            </p14:xfrm>
          </p:contentPart>
        </mc:Choice>
        <mc:Fallback xmlns="">
          <p:pic>
            <p:nvPicPr>
              <p:cNvPr id="8" name="Ink 7">
                <a:extLst>
                  <a:ext uri="{FF2B5EF4-FFF2-40B4-BE49-F238E27FC236}">
                    <a16:creationId xmlns:a16="http://schemas.microsoft.com/office/drawing/2014/main" id="{1AC82D0C-FB68-2039-FB17-02AD880EBB99}"/>
                  </a:ext>
                </a:extLst>
              </p:cNvPr>
              <p:cNvPicPr/>
              <p:nvPr/>
            </p:nvPicPr>
            <p:blipFill>
              <a:blip r:embed="rId5"/>
              <a:stretch>
                <a:fillRect/>
              </a:stretch>
            </p:blipFill>
            <p:spPr>
              <a:xfrm>
                <a:off x="174960" y="2211920"/>
                <a:ext cx="5086440" cy="2444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B62AB049-54BD-0F3F-CCA1-0E8D7FEEDA28}"/>
                  </a:ext>
                </a:extLst>
              </p14:cNvPr>
              <p14:cNvContentPartPr/>
              <p14:nvPr/>
            </p14:nvContentPartPr>
            <p14:xfrm>
              <a:off x="262080" y="2582000"/>
              <a:ext cx="1100520" cy="360"/>
            </p14:xfrm>
          </p:contentPart>
        </mc:Choice>
        <mc:Fallback xmlns="">
          <p:pic>
            <p:nvPicPr>
              <p:cNvPr id="9" name="Ink 8">
                <a:extLst>
                  <a:ext uri="{FF2B5EF4-FFF2-40B4-BE49-F238E27FC236}">
                    <a16:creationId xmlns:a16="http://schemas.microsoft.com/office/drawing/2014/main" id="{B62AB049-54BD-0F3F-CCA1-0E8D7FEEDA28}"/>
                  </a:ext>
                </a:extLst>
              </p:cNvPr>
              <p:cNvPicPr/>
              <p:nvPr/>
            </p:nvPicPr>
            <p:blipFill>
              <a:blip r:embed="rId7"/>
              <a:stretch>
                <a:fillRect/>
              </a:stretch>
            </p:blipFill>
            <p:spPr>
              <a:xfrm>
                <a:off x="208440" y="2474360"/>
                <a:ext cx="12081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Ink 9">
                <a:extLst>
                  <a:ext uri="{FF2B5EF4-FFF2-40B4-BE49-F238E27FC236}">
                    <a16:creationId xmlns:a16="http://schemas.microsoft.com/office/drawing/2014/main" id="{039659A2-AC5F-9687-E44B-61AD2E430D51}"/>
                  </a:ext>
                </a:extLst>
              </p14:cNvPr>
              <p14:cNvContentPartPr/>
              <p14:nvPr/>
            </p14:nvContentPartPr>
            <p14:xfrm>
              <a:off x="1405440" y="2522960"/>
              <a:ext cx="3431160" cy="43200"/>
            </p14:xfrm>
          </p:contentPart>
        </mc:Choice>
        <mc:Fallback xmlns="">
          <p:pic>
            <p:nvPicPr>
              <p:cNvPr id="10" name="Ink 9">
                <a:extLst>
                  <a:ext uri="{FF2B5EF4-FFF2-40B4-BE49-F238E27FC236}">
                    <a16:creationId xmlns:a16="http://schemas.microsoft.com/office/drawing/2014/main" id="{039659A2-AC5F-9687-E44B-61AD2E430D51}"/>
                  </a:ext>
                </a:extLst>
              </p:cNvPr>
              <p:cNvPicPr/>
              <p:nvPr/>
            </p:nvPicPr>
            <p:blipFill>
              <a:blip r:embed="rId9"/>
              <a:stretch>
                <a:fillRect/>
              </a:stretch>
            </p:blipFill>
            <p:spPr>
              <a:xfrm>
                <a:off x="1351440" y="2414960"/>
                <a:ext cx="3538800" cy="2588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1" name="Ink 10">
                <a:extLst>
                  <a:ext uri="{FF2B5EF4-FFF2-40B4-BE49-F238E27FC236}">
                    <a16:creationId xmlns:a16="http://schemas.microsoft.com/office/drawing/2014/main" id="{C452F7ED-C373-026F-D663-64850F819A25}"/>
                  </a:ext>
                </a:extLst>
              </p14:cNvPr>
              <p14:cNvContentPartPr/>
              <p14:nvPr/>
            </p14:nvContentPartPr>
            <p14:xfrm>
              <a:off x="236880" y="2826440"/>
              <a:ext cx="3787560" cy="102960"/>
            </p14:xfrm>
          </p:contentPart>
        </mc:Choice>
        <mc:Fallback xmlns="">
          <p:pic>
            <p:nvPicPr>
              <p:cNvPr id="11" name="Ink 10">
                <a:extLst>
                  <a:ext uri="{FF2B5EF4-FFF2-40B4-BE49-F238E27FC236}">
                    <a16:creationId xmlns:a16="http://schemas.microsoft.com/office/drawing/2014/main" id="{C452F7ED-C373-026F-D663-64850F819A25}"/>
                  </a:ext>
                </a:extLst>
              </p:cNvPr>
              <p:cNvPicPr/>
              <p:nvPr/>
            </p:nvPicPr>
            <p:blipFill>
              <a:blip r:embed="rId11"/>
              <a:stretch>
                <a:fillRect/>
              </a:stretch>
            </p:blipFill>
            <p:spPr>
              <a:xfrm>
                <a:off x="183240" y="2718800"/>
                <a:ext cx="3895200" cy="3186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2" name="Ink 11">
                <a:extLst>
                  <a:ext uri="{FF2B5EF4-FFF2-40B4-BE49-F238E27FC236}">
                    <a16:creationId xmlns:a16="http://schemas.microsoft.com/office/drawing/2014/main" id="{79A55A0C-C86D-8E0E-A043-66D7B4959D05}"/>
                  </a:ext>
                </a:extLst>
              </p14:cNvPr>
              <p14:cNvContentPartPr/>
              <p14:nvPr/>
            </p14:nvContentPartPr>
            <p14:xfrm>
              <a:off x="211320" y="2726000"/>
              <a:ext cx="4503240" cy="360"/>
            </p14:xfrm>
          </p:contentPart>
        </mc:Choice>
        <mc:Fallback xmlns="">
          <p:pic>
            <p:nvPicPr>
              <p:cNvPr id="12" name="Ink 11">
                <a:extLst>
                  <a:ext uri="{FF2B5EF4-FFF2-40B4-BE49-F238E27FC236}">
                    <a16:creationId xmlns:a16="http://schemas.microsoft.com/office/drawing/2014/main" id="{79A55A0C-C86D-8E0E-A043-66D7B4959D05}"/>
                  </a:ext>
                </a:extLst>
              </p:cNvPr>
              <p:cNvPicPr/>
              <p:nvPr/>
            </p:nvPicPr>
            <p:blipFill>
              <a:blip r:embed="rId13"/>
              <a:stretch>
                <a:fillRect/>
              </a:stretch>
            </p:blipFill>
            <p:spPr>
              <a:xfrm>
                <a:off x="157680" y="2618360"/>
                <a:ext cx="46108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3" name="Ink 12">
                <a:extLst>
                  <a:ext uri="{FF2B5EF4-FFF2-40B4-BE49-F238E27FC236}">
                    <a16:creationId xmlns:a16="http://schemas.microsoft.com/office/drawing/2014/main" id="{5535C80D-D243-848A-18DB-02DCC7EC1964}"/>
                  </a:ext>
                </a:extLst>
              </p14:cNvPr>
              <p14:cNvContentPartPr/>
              <p14:nvPr/>
            </p14:nvContentPartPr>
            <p14:xfrm>
              <a:off x="236880" y="2454560"/>
              <a:ext cx="1800720" cy="9720"/>
            </p14:xfrm>
          </p:contentPart>
        </mc:Choice>
        <mc:Fallback xmlns="">
          <p:pic>
            <p:nvPicPr>
              <p:cNvPr id="13" name="Ink 12">
                <a:extLst>
                  <a:ext uri="{FF2B5EF4-FFF2-40B4-BE49-F238E27FC236}">
                    <a16:creationId xmlns:a16="http://schemas.microsoft.com/office/drawing/2014/main" id="{5535C80D-D243-848A-18DB-02DCC7EC1964}"/>
                  </a:ext>
                </a:extLst>
              </p:cNvPr>
              <p:cNvPicPr/>
              <p:nvPr/>
            </p:nvPicPr>
            <p:blipFill>
              <a:blip r:embed="rId15"/>
              <a:stretch>
                <a:fillRect/>
              </a:stretch>
            </p:blipFill>
            <p:spPr>
              <a:xfrm>
                <a:off x="183240" y="2346560"/>
                <a:ext cx="1908360" cy="2253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5" name="Ink 14">
                <a:extLst>
                  <a:ext uri="{FF2B5EF4-FFF2-40B4-BE49-F238E27FC236}">
                    <a16:creationId xmlns:a16="http://schemas.microsoft.com/office/drawing/2014/main" id="{5A103ED8-AB2D-B2B7-13E8-DFF892B67C1A}"/>
                  </a:ext>
                </a:extLst>
              </p14:cNvPr>
              <p14:cNvContentPartPr/>
              <p14:nvPr/>
            </p14:nvContentPartPr>
            <p14:xfrm>
              <a:off x="5595480" y="1989800"/>
              <a:ext cx="60480" cy="644400"/>
            </p14:xfrm>
          </p:contentPart>
        </mc:Choice>
        <mc:Fallback xmlns="">
          <p:pic>
            <p:nvPicPr>
              <p:cNvPr id="15" name="Ink 14">
                <a:extLst>
                  <a:ext uri="{FF2B5EF4-FFF2-40B4-BE49-F238E27FC236}">
                    <a16:creationId xmlns:a16="http://schemas.microsoft.com/office/drawing/2014/main" id="{5A103ED8-AB2D-B2B7-13E8-DFF892B67C1A}"/>
                  </a:ext>
                </a:extLst>
              </p:cNvPr>
              <p:cNvPicPr/>
              <p:nvPr/>
            </p:nvPicPr>
            <p:blipFill>
              <a:blip r:embed="rId17"/>
              <a:stretch>
                <a:fillRect/>
              </a:stretch>
            </p:blipFill>
            <p:spPr>
              <a:xfrm>
                <a:off x="5577480" y="1971800"/>
                <a:ext cx="96120" cy="680040"/>
              </a:xfrm>
              <a:prstGeom prst="rect">
                <a:avLst/>
              </a:prstGeom>
            </p:spPr>
          </p:pic>
        </mc:Fallback>
      </mc:AlternateContent>
      <p:grpSp>
        <p:nvGrpSpPr>
          <p:cNvPr id="28" name="Group 27">
            <a:extLst>
              <a:ext uri="{FF2B5EF4-FFF2-40B4-BE49-F238E27FC236}">
                <a16:creationId xmlns:a16="http://schemas.microsoft.com/office/drawing/2014/main" id="{9500C7BD-7812-63C5-4E74-AC3EBB8555C5}"/>
              </a:ext>
            </a:extLst>
          </p:cNvPr>
          <p:cNvGrpSpPr/>
          <p:nvPr/>
        </p:nvGrpSpPr>
        <p:grpSpPr>
          <a:xfrm>
            <a:off x="5628960" y="1972520"/>
            <a:ext cx="113760" cy="972360"/>
            <a:chOff x="5628960" y="1972520"/>
            <a:chExt cx="113760" cy="972360"/>
          </a:xfrm>
        </p:grpSpPr>
        <mc:AlternateContent xmlns:mc="http://schemas.openxmlformats.org/markup-compatibility/2006" xmlns:p14="http://schemas.microsoft.com/office/powerpoint/2010/main">
          <mc:Choice Requires="p14">
            <p:contentPart p14:bwMode="auto" r:id="rId18">
              <p14:nvContentPartPr>
                <p14:cNvPr id="21" name="Ink 20">
                  <a:extLst>
                    <a:ext uri="{FF2B5EF4-FFF2-40B4-BE49-F238E27FC236}">
                      <a16:creationId xmlns:a16="http://schemas.microsoft.com/office/drawing/2014/main" id="{12E961B5-C925-B87E-7B06-B935305FC2A5}"/>
                    </a:ext>
                  </a:extLst>
                </p14:cNvPr>
                <p14:cNvContentPartPr/>
                <p14:nvPr/>
              </p14:nvContentPartPr>
              <p14:xfrm>
                <a:off x="5658480" y="1972520"/>
                <a:ext cx="57240" cy="726480"/>
              </p14:xfrm>
            </p:contentPart>
          </mc:Choice>
          <mc:Fallback xmlns="">
            <p:pic>
              <p:nvPicPr>
                <p:cNvPr id="21" name="Ink 20">
                  <a:extLst>
                    <a:ext uri="{FF2B5EF4-FFF2-40B4-BE49-F238E27FC236}">
                      <a16:creationId xmlns:a16="http://schemas.microsoft.com/office/drawing/2014/main" id="{12E961B5-C925-B87E-7B06-B935305FC2A5}"/>
                    </a:ext>
                  </a:extLst>
                </p:cNvPr>
                <p:cNvPicPr/>
                <p:nvPr/>
              </p:nvPicPr>
              <p:blipFill>
                <a:blip r:embed="rId19"/>
                <a:stretch>
                  <a:fillRect/>
                </a:stretch>
              </p:blipFill>
              <p:spPr>
                <a:xfrm>
                  <a:off x="5640840" y="1954520"/>
                  <a:ext cx="92880" cy="7621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2" name="Ink 21">
                  <a:extLst>
                    <a:ext uri="{FF2B5EF4-FFF2-40B4-BE49-F238E27FC236}">
                      <a16:creationId xmlns:a16="http://schemas.microsoft.com/office/drawing/2014/main" id="{AF1DE3D8-42A5-6BBC-2ADF-867B3DA71D09}"/>
                    </a:ext>
                  </a:extLst>
                </p14:cNvPr>
                <p14:cNvContentPartPr/>
                <p14:nvPr/>
              </p14:nvContentPartPr>
              <p14:xfrm>
                <a:off x="5683320" y="2818880"/>
                <a:ext cx="59400" cy="126000"/>
              </p14:xfrm>
            </p:contentPart>
          </mc:Choice>
          <mc:Fallback xmlns="">
            <p:pic>
              <p:nvPicPr>
                <p:cNvPr id="22" name="Ink 21">
                  <a:extLst>
                    <a:ext uri="{FF2B5EF4-FFF2-40B4-BE49-F238E27FC236}">
                      <a16:creationId xmlns:a16="http://schemas.microsoft.com/office/drawing/2014/main" id="{AF1DE3D8-42A5-6BBC-2ADF-867B3DA71D09}"/>
                    </a:ext>
                  </a:extLst>
                </p:cNvPr>
                <p:cNvPicPr/>
                <p:nvPr/>
              </p:nvPicPr>
              <p:blipFill>
                <a:blip r:embed="rId21"/>
                <a:stretch>
                  <a:fillRect/>
                </a:stretch>
              </p:blipFill>
              <p:spPr>
                <a:xfrm>
                  <a:off x="5665320" y="2800880"/>
                  <a:ext cx="95040" cy="1616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3" name="Ink 22">
                  <a:extLst>
                    <a:ext uri="{FF2B5EF4-FFF2-40B4-BE49-F238E27FC236}">
                      <a16:creationId xmlns:a16="http://schemas.microsoft.com/office/drawing/2014/main" id="{C9A48FE8-87BB-C1F5-24FB-0E4323DA9162}"/>
                    </a:ext>
                  </a:extLst>
                </p14:cNvPr>
                <p14:cNvContentPartPr/>
                <p14:nvPr/>
              </p14:nvContentPartPr>
              <p14:xfrm>
                <a:off x="5628960" y="2081600"/>
                <a:ext cx="68040" cy="589320"/>
              </p14:xfrm>
            </p:contentPart>
          </mc:Choice>
          <mc:Fallback xmlns="">
            <p:pic>
              <p:nvPicPr>
                <p:cNvPr id="23" name="Ink 22">
                  <a:extLst>
                    <a:ext uri="{FF2B5EF4-FFF2-40B4-BE49-F238E27FC236}">
                      <a16:creationId xmlns:a16="http://schemas.microsoft.com/office/drawing/2014/main" id="{C9A48FE8-87BB-C1F5-24FB-0E4323DA9162}"/>
                    </a:ext>
                  </a:extLst>
                </p:cNvPr>
                <p:cNvPicPr/>
                <p:nvPr/>
              </p:nvPicPr>
              <p:blipFill>
                <a:blip r:embed="rId23"/>
                <a:stretch>
                  <a:fillRect/>
                </a:stretch>
              </p:blipFill>
              <p:spPr>
                <a:xfrm>
                  <a:off x="5610960" y="2063960"/>
                  <a:ext cx="103680" cy="6249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4" name="Ink 23">
                  <a:extLst>
                    <a:ext uri="{FF2B5EF4-FFF2-40B4-BE49-F238E27FC236}">
                      <a16:creationId xmlns:a16="http://schemas.microsoft.com/office/drawing/2014/main" id="{A44AE8B1-CDAA-0036-D63B-E4F6D1CE8AD6}"/>
                    </a:ext>
                  </a:extLst>
                </p14:cNvPr>
                <p14:cNvContentPartPr/>
                <p14:nvPr/>
              </p14:nvContentPartPr>
              <p14:xfrm>
                <a:off x="5654160" y="2120120"/>
                <a:ext cx="35640" cy="385560"/>
              </p14:xfrm>
            </p:contentPart>
          </mc:Choice>
          <mc:Fallback xmlns="">
            <p:pic>
              <p:nvPicPr>
                <p:cNvPr id="24" name="Ink 23">
                  <a:extLst>
                    <a:ext uri="{FF2B5EF4-FFF2-40B4-BE49-F238E27FC236}">
                      <a16:creationId xmlns:a16="http://schemas.microsoft.com/office/drawing/2014/main" id="{A44AE8B1-CDAA-0036-D63B-E4F6D1CE8AD6}"/>
                    </a:ext>
                  </a:extLst>
                </p:cNvPr>
                <p:cNvPicPr/>
                <p:nvPr/>
              </p:nvPicPr>
              <p:blipFill>
                <a:blip r:embed="rId25"/>
                <a:stretch>
                  <a:fillRect/>
                </a:stretch>
              </p:blipFill>
              <p:spPr>
                <a:xfrm>
                  <a:off x="5636520" y="2102480"/>
                  <a:ext cx="71280" cy="4212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5" name="Ink 24">
                  <a:extLst>
                    <a:ext uri="{FF2B5EF4-FFF2-40B4-BE49-F238E27FC236}">
                      <a16:creationId xmlns:a16="http://schemas.microsoft.com/office/drawing/2014/main" id="{4D7E1508-E59E-E4B7-24F3-C61F7B79AE7E}"/>
                    </a:ext>
                  </a:extLst>
                </p14:cNvPr>
                <p14:cNvContentPartPr/>
                <p14:nvPr/>
              </p14:nvContentPartPr>
              <p14:xfrm>
                <a:off x="5655600" y="2429720"/>
                <a:ext cx="9720" cy="118080"/>
              </p14:xfrm>
            </p:contentPart>
          </mc:Choice>
          <mc:Fallback xmlns="">
            <p:pic>
              <p:nvPicPr>
                <p:cNvPr id="25" name="Ink 24">
                  <a:extLst>
                    <a:ext uri="{FF2B5EF4-FFF2-40B4-BE49-F238E27FC236}">
                      <a16:creationId xmlns:a16="http://schemas.microsoft.com/office/drawing/2014/main" id="{4D7E1508-E59E-E4B7-24F3-C61F7B79AE7E}"/>
                    </a:ext>
                  </a:extLst>
                </p:cNvPr>
                <p:cNvPicPr/>
                <p:nvPr/>
              </p:nvPicPr>
              <p:blipFill>
                <a:blip r:embed="rId27"/>
                <a:stretch>
                  <a:fillRect/>
                </a:stretch>
              </p:blipFill>
              <p:spPr>
                <a:xfrm>
                  <a:off x="5637600" y="2411720"/>
                  <a:ext cx="45360" cy="1537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7" name="Ink 26">
                  <a:extLst>
                    <a:ext uri="{FF2B5EF4-FFF2-40B4-BE49-F238E27FC236}">
                      <a16:creationId xmlns:a16="http://schemas.microsoft.com/office/drawing/2014/main" id="{D139EF89-3334-F394-0318-DA0EFF65EA14}"/>
                    </a:ext>
                  </a:extLst>
                </p14:cNvPr>
                <p14:cNvContentPartPr/>
                <p14:nvPr/>
              </p14:nvContentPartPr>
              <p14:xfrm>
                <a:off x="5681160" y="2455280"/>
                <a:ext cx="16560" cy="209160"/>
              </p14:xfrm>
            </p:contentPart>
          </mc:Choice>
          <mc:Fallback xmlns="">
            <p:pic>
              <p:nvPicPr>
                <p:cNvPr id="27" name="Ink 26">
                  <a:extLst>
                    <a:ext uri="{FF2B5EF4-FFF2-40B4-BE49-F238E27FC236}">
                      <a16:creationId xmlns:a16="http://schemas.microsoft.com/office/drawing/2014/main" id="{D139EF89-3334-F394-0318-DA0EFF65EA14}"/>
                    </a:ext>
                  </a:extLst>
                </p:cNvPr>
                <p:cNvPicPr/>
                <p:nvPr/>
              </p:nvPicPr>
              <p:blipFill>
                <a:blip r:embed="rId29"/>
                <a:stretch>
                  <a:fillRect/>
                </a:stretch>
              </p:blipFill>
              <p:spPr>
                <a:xfrm>
                  <a:off x="5663160" y="2437640"/>
                  <a:ext cx="52200" cy="244800"/>
                </a:xfrm>
                <a:prstGeom prst="rect">
                  <a:avLst/>
                </a:prstGeom>
              </p:spPr>
            </p:pic>
          </mc:Fallback>
        </mc:AlternateContent>
      </p:grpSp>
      <p:sp>
        <p:nvSpPr>
          <p:cNvPr id="4" name="TextBox 3">
            <a:extLst>
              <a:ext uri="{FF2B5EF4-FFF2-40B4-BE49-F238E27FC236}">
                <a16:creationId xmlns:a16="http://schemas.microsoft.com/office/drawing/2014/main" id="{94CDDCBA-7753-8A6A-5B96-E738100072E5}"/>
              </a:ext>
            </a:extLst>
          </p:cNvPr>
          <p:cNvSpPr txBox="1"/>
          <p:nvPr/>
        </p:nvSpPr>
        <p:spPr>
          <a:xfrm>
            <a:off x="0" y="929285"/>
            <a:ext cx="11712539" cy="707886"/>
          </a:xfrm>
          <a:prstGeom prst="rect">
            <a:avLst/>
          </a:prstGeom>
          <a:noFill/>
        </p:spPr>
        <p:txBody>
          <a:bodyPr wrap="square">
            <a:spAutoFit/>
          </a:bodyPr>
          <a:lstStyle/>
          <a:p>
            <a:pPr marL="342900" indent="-342900">
              <a:buFont typeface="Arial" panose="020B0604020202020204" pitchFamily="34" charset="0"/>
              <a:buChar char="•"/>
            </a:pPr>
            <a:r>
              <a:rPr lang="en-US" sz="2000" dirty="0"/>
              <a:t>use the trained polynomial regression model to predict new values across the input range and plot the smooth fitted curve over the data:</a:t>
            </a:r>
            <a:endParaRPr lang="ro-RO" sz="2000" dirty="0"/>
          </a:p>
        </p:txBody>
      </p:sp>
    </p:spTree>
    <p:extLst>
      <p:ext uri="{BB962C8B-B14F-4D97-AF65-F5344CB8AC3E}">
        <p14:creationId xmlns:p14="http://schemas.microsoft.com/office/powerpoint/2010/main" val="222847060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87E9-1A2B-E074-95D6-F62A25193F40}"/>
              </a:ext>
            </a:extLst>
          </p:cNvPr>
          <p:cNvSpPr>
            <a:spLocks noGrp="1"/>
          </p:cNvSpPr>
          <p:nvPr>
            <p:ph type="ctrTitle"/>
          </p:nvPr>
        </p:nvSpPr>
        <p:spPr>
          <a:xfrm>
            <a:off x="1524000" y="731839"/>
            <a:ext cx="9144000" cy="2387600"/>
          </a:xfrm>
        </p:spPr>
        <p:txBody>
          <a:bodyPr/>
          <a:lstStyle/>
          <a:p>
            <a:r>
              <a:rPr lang="en-US" dirty="0"/>
              <a:t>4) Regularized linear models</a:t>
            </a:r>
          </a:p>
        </p:txBody>
      </p:sp>
      <p:pic>
        <p:nvPicPr>
          <p:cNvPr id="5" name="Picture 4">
            <a:extLst>
              <a:ext uri="{FF2B5EF4-FFF2-40B4-BE49-F238E27FC236}">
                <a16:creationId xmlns:a16="http://schemas.microsoft.com/office/drawing/2014/main" id="{67F0404D-011F-E8D3-1076-FBA3E666ABE3}"/>
              </a:ext>
            </a:extLst>
          </p:cNvPr>
          <p:cNvPicPr>
            <a:picLocks noChangeAspect="1"/>
          </p:cNvPicPr>
          <p:nvPr/>
        </p:nvPicPr>
        <p:blipFill>
          <a:blip r:embed="rId2"/>
          <a:stretch>
            <a:fillRect/>
          </a:stretch>
        </p:blipFill>
        <p:spPr>
          <a:xfrm>
            <a:off x="4258733" y="3239028"/>
            <a:ext cx="3527964" cy="1855447"/>
          </a:xfrm>
          <a:prstGeom prst="rect">
            <a:avLst/>
          </a:prstGeom>
        </p:spPr>
      </p:pic>
    </p:spTree>
    <p:extLst>
      <p:ext uri="{BB962C8B-B14F-4D97-AF65-F5344CB8AC3E}">
        <p14:creationId xmlns:p14="http://schemas.microsoft.com/office/powerpoint/2010/main" val="94864178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A4D2BA-12FC-679B-8083-93C2B8F42499}"/>
              </a:ext>
            </a:extLst>
          </p:cNvPr>
          <p:cNvSpPr>
            <a:spLocks noGrp="1"/>
          </p:cNvSpPr>
          <p:nvPr>
            <p:ph idx="1"/>
          </p:nvPr>
        </p:nvSpPr>
        <p:spPr>
          <a:xfrm>
            <a:off x="321733" y="1046692"/>
            <a:ext cx="11556707" cy="4351338"/>
          </a:xfrm>
        </p:spPr>
        <p:txBody>
          <a:bodyPr>
            <a:normAutofit fontScale="92500" lnSpcReduction="20000"/>
          </a:bodyPr>
          <a:lstStyle/>
          <a:p>
            <a:r>
              <a:rPr lang="en-US" b="1" dirty="0"/>
              <a:t>Ridge, Lasso, </a:t>
            </a:r>
            <a:r>
              <a:rPr lang="en-US" dirty="0"/>
              <a:t>and</a:t>
            </a:r>
            <a:r>
              <a:rPr lang="en-US" b="1" dirty="0"/>
              <a:t> Elastic Net Regression</a:t>
            </a:r>
            <a:r>
              <a:rPr lang="en-US" dirty="0"/>
              <a:t> are 3 different types of linear regression techniques that use </a:t>
            </a:r>
            <a:r>
              <a:rPr lang="en-US" b="1" dirty="0"/>
              <a:t>regularization</a:t>
            </a:r>
            <a:r>
              <a:rPr lang="en-US" dirty="0"/>
              <a:t> </a:t>
            </a:r>
            <a:r>
              <a:rPr lang="en-US" dirty="0">
                <a:highlight>
                  <a:srgbClr val="FFFF00"/>
                </a:highlight>
              </a:rPr>
              <a:t>to prevent overfitting</a:t>
            </a:r>
            <a:r>
              <a:rPr lang="en-US" b="1" dirty="0">
                <a:solidFill>
                  <a:srgbClr val="FF0000"/>
                </a:solidFill>
              </a:rPr>
              <a:t> by adding penalties to the to the loss function</a:t>
            </a:r>
            <a:r>
              <a:rPr lang="en-US" dirty="0"/>
              <a:t>.</a:t>
            </a:r>
          </a:p>
          <a:p>
            <a:endParaRPr lang="en-US" dirty="0"/>
          </a:p>
          <a:p>
            <a:endParaRPr lang="en-US" dirty="0"/>
          </a:p>
          <a:p>
            <a:endParaRPr lang="en-US" dirty="0"/>
          </a:p>
          <a:p>
            <a:endParaRPr lang="en-US" dirty="0"/>
          </a:p>
          <a:p>
            <a:endParaRPr lang="en-US" dirty="0"/>
          </a:p>
          <a:p>
            <a:r>
              <a:rPr lang="en-US" b="1" dirty="0">
                <a:solidFill>
                  <a:srgbClr val="FF0000"/>
                </a:solidFill>
              </a:rPr>
              <a:t>KIND REMINDER</a:t>
            </a:r>
            <a:r>
              <a:rPr lang="en-US" dirty="0"/>
              <a:t>: the loss function for linear regression is:</a:t>
            </a:r>
          </a:p>
          <a:p>
            <a:pPr marL="457200" lvl="1" indent="0">
              <a:buNone/>
            </a:pPr>
            <a:endParaRPr lang="en-US" dirty="0"/>
          </a:p>
          <a:p>
            <a:pPr marL="457200" lvl="1" indent="0">
              <a:buNone/>
            </a:pPr>
            <a:r>
              <a:rPr lang="en-US" dirty="0"/>
              <a:t>							</a:t>
            </a:r>
          </a:p>
          <a:p>
            <a:pPr marL="457200" lvl="1" indent="0">
              <a:buNone/>
            </a:pPr>
            <a:r>
              <a:rPr lang="en-US" dirty="0"/>
              <a:t>								     (see slide 24 </a:t>
            </a:r>
            <a:r>
              <a:rPr lang="en-US" dirty="0">
                <a:sym typeface="Wingdings" panose="05000000000000000000" pitchFamily="2" charset="2"/>
              </a:rPr>
              <a:t></a:t>
            </a:r>
            <a:r>
              <a:rPr lang="en-US" dirty="0"/>
              <a:t>)  </a:t>
            </a:r>
          </a:p>
        </p:txBody>
      </p:sp>
      <p:pic>
        <p:nvPicPr>
          <p:cNvPr id="5" name="Picture 4">
            <a:extLst>
              <a:ext uri="{FF2B5EF4-FFF2-40B4-BE49-F238E27FC236}">
                <a16:creationId xmlns:a16="http://schemas.microsoft.com/office/drawing/2014/main" id="{D4332440-4E99-A694-3AEF-8022D9C4AA1D}"/>
              </a:ext>
            </a:extLst>
          </p:cNvPr>
          <p:cNvPicPr>
            <a:picLocks noChangeAspect="1"/>
          </p:cNvPicPr>
          <p:nvPr/>
        </p:nvPicPr>
        <p:blipFill>
          <a:blip r:embed="rId2"/>
          <a:stretch>
            <a:fillRect/>
          </a:stretch>
        </p:blipFill>
        <p:spPr>
          <a:xfrm>
            <a:off x="4068471" y="4650802"/>
            <a:ext cx="3763209" cy="814962"/>
          </a:xfrm>
          <a:prstGeom prst="rect">
            <a:avLst/>
          </a:prstGeom>
        </p:spPr>
      </p:pic>
      <p:sp>
        <p:nvSpPr>
          <p:cNvPr id="12" name="Content Placeholder 2">
            <a:extLst>
              <a:ext uri="{FF2B5EF4-FFF2-40B4-BE49-F238E27FC236}">
                <a16:creationId xmlns:a16="http://schemas.microsoft.com/office/drawing/2014/main" id="{F7AAE9C3-5985-5A7A-54CA-F97B4E7BB846}"/>
              </a:ext>
            </a:extLst>
          </p:cNvPr>
          <p:cNvSpPr txBox="1">
            <a:spLocks/>
          </p:cNvSpPr>
          <p:nvPr/>
        </p:nvSpPr>
        <p:spPr>
          <a:xfrm>
            <a:off x="313560" y="2473619"/>
            <a:ext cx="11429706" cy="12477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it’s almost preferable to have at least </a:t>
            </a:r>
            <a:r>
              <a:rPr lang="en-US" i="1" dirty="0"/>
              <a:t>a little bit of regularization</a:t>
            </a:r>
            <a:r>
              <a:rPr lang="en-US" dirty="0"/>
              <a:t>, so generally we should avoid plain linear regression</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111967678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C03BD2-F06B-29AD-243A-421ABDB34A9F}"/>
              </a:ext>
            </a:extLst>
          </p:cNvPr>
          <p:cNvPicPr>
            <a:picLocks noChangeAspect="1"/>
          </p:cNvPicPr>
          <p:nvPr/>
        </p:nvPicPr>
        <p:blipFill>
          <a:blip r:embed="rId2"/>
          <a:stretch>
            <a:fillRect/>
          </a:stretch>
        </p:blipFill>
        <p:spPr>
          <a:xfrm>
            <a:off x="0" y="23081"/>
            <a:ext cx="6884906" cy="2318114"/>
          </a:xfrm>
          <a:prstGeom prst="rect">
            <a:avLst/>
          </a:prstGeom>
        </p:spPr>
      </p:pic>
      <p:pic>
        <p:nvPicPr>
          <p:cNvPr id="7" name="Picture 6">
            <a:extLst>
              <a:ext uri="{FF2B5EF4-FFF2-40B4-BE49-F238E27FC236}">
                <a16:creationId xmlns:a16="http://schemas.microsoft.com/office/drawing/2014/main" id="{CC1BE45C-D52A-C7E0-2C97-142CFD44A542}"/>
              </a:ext>
            </a:extLst>
          </p:cNvPr>
          <p:cNvPicPr>
            <a:picLocks noChangeAspect="1"/>
          </p:cNvPicPr>
          <p:nvPr/>
        </p:nvPicPr>
        <p:blipFill>
          <a:blip r:embed="rId3"/>
          <a:stretch>
            <a:fillRect/>
          </a:stretch>
        </p:blipFill>
        <p:spPr>
          <a:xfrm>
            <a:off x="0" y="2756700"/>
            <a:ext cx="6697133" cy="2092854"/>
          </a:xfrm>
          <a:prstGeom prst="rect">
            <a:avLst/>
          </a:prstGeom>
        </p:spPr>
      </p:pic>
      <p:pic>
        <p:nvPicPr>
          <p:cNvPr id="9" name="Picture 8">
            <a:extLst>
              <a:ext uri="{FF2B5EF4-FFF2-40B4-BE49-F238E27FC236}">
                <a16:creationId xmlns:a16="http://schemas.microsoft.com/office/drawing/2014/main" id="{C74EE952-08CD-B3BC-7A86-480BB5BA0B44}"/>
              </a:ext>
            </a:extLst>
          </p:cNvPr>
          <p:cNvPicPr>
            <a:picLocks noChangeAspect="1"/>
          </p:cNvPicPr>
          <p:nvPr/>
        </p:nvPicPr>
        <p:blipFill>
          <a:blip r:embed="rId4"/>
          <a:stretch>
            <a:fillRect/>
          </a:stretch>
        </p:blipFill>
        <p:spPr>
          <a:xfrm>
            <a:off x="295503" y="5096933"/>
            <a:ext cx="7246108" cy="1761067"/>
          </a:xfrm>
          <a:prstGeom prst="rect">
            <a:avLst/>
          </a:prstGeom>
        </p:spPr>
      </p:pic>
      <p:cxnSp>
        <p:nvCxnSpPr>
          <p:cNvPr id="11" name="Straight Connector 10">
            <a:extLst>
              <a:ext uri="{FF2B5EF4-FFF2-40B4-BE49-F238E27FC236}">
                <a16:creationId xmlns:a16="http://schemas.microsoft.com/office/drawing/2014/main" id="{2280AD45-9E9C-CA47-D9CA-E24AB7B1B729}"/>
              </a:ext>
            </a:extLst>
          </p:cNvPr>
          <p:cNvCxnSpPr>
            <a:cxnSpLocks/>
          </p:cNvCxnSpPr>
          <p:nvPr/>
        </p:nvCxnSpPr>
        <p:spPr>
          <a:xfrm>
            <a:off x="0" y="4995333"/>
            <a:ext cx="12192000" cy="0"/>
          </a:xfrm>
          <a:prstGeom prst="line">
            <a:avLst/>
          </a:prstGeom>
          <a:ln w="28575"/>
        </p:spPr>
        <p:style>
          <a:lnRef idx="2">
            <a:schemeClr val="dk1"/>
          </a:lnRef>
          <a:fillRef idx="0">
            <a:schemeClr val="dk1"/>
          </a:fillRef>
          <a:effectRef idx="1">
            <a:schemeClr val="dk1"/>
          </a:effectRef>
          <a:fontRef idx="minor">
            <a:schemeClr val="tx1"/>
          </a:fontRef>
        </p:style>
      </p:cxnSp>
      <p:cxnSp>
        <p:nvCxnSpPr>
          <p:cNvPr id="13" name="Straight Connector 12">
            <a:extLst>
              <a:ext uri="{FF2B5EF4-FFF2-40B4-BE49-F238E27FC236}">
                <a16:creationId xmlns:a16="http://schemas.microsoft.com/office/drawing/2014/main" id="{AF05BBE1-2EBF-9874-9803-E7B0AEC129F8}"/>
              </a:ext>
            </a:extLst>
          </p:cNvPr>
          <p:cNvCxnSpPr>
            <a:cxnSpLocks/>
          </p:cNvCxnSpPr>
          <p:nvPr/>
        </p:nvCxnSpPr>
        <p:spPr>
          <a:xfrm>
            <a:off x="0" y="2605526"/>
            <a:ext cx="12192000" cy="0"/>
          </a:xfrm>
          <a:prstGeom prst="line">
            <a:avLst/>
          </a:prstGeom>
          <a:ln w="28575"/>
        </p:spPr>
        <p:style>
          <a:lnRef idx="2">
            <a:schemeClr val="dk1"/>
          </a:lnRef>
          <a:fillRef idx="0">
            <a:schemeClr val="dk1"/>
          </a:fillRef>
          <a:effectRef idx="1">
            <a:schemeClr val="dk1"/>
          </a:effectRef>
          <a:fontRef idx="minor">
            <a:schemeClr val="tx1"/>
          </a:fontRef>
        </p:style>
      </p:cxnSp>
      <p:pic>
        <p:nvPicPr>
          <p:cNvPr id="15" name="Picture 14">
            <a:extLst>
              <a:ext uri="{FF2B5EF4-FFF2-40B4-BE49-F238E27FC236}">
                <a16:creationId xmlns:a16="http://schemas.microsoft.com/office/drawing/2014/main" id="{355B1310-62D9-06B2-04AC-66565F44256D}"/>
              </a:ext>
            </a:extLst>
          </p:cNvPr>
          <p:cNvPicPr>
            <a:picLocks noChangeAspect="1"/>
          </p:cNvPicPr>
          <p:nvPr/>
        </p:nvPicPr>
        <p:blipFill>
          <a:blip r:embed="rId5"/>
          <a:stretch>
            <a:fillRect/>
          </a:stretch>
        </p:blipFill>
        <p:spPr>
          <a:xfrm>
            <a:off x="7360525" y="2707126"/>
            <a:ext cx="4831112" cy="813366"/>
          </a:xfrm>
          <a:prstGeom prst="rect">
            <a:avLst/>
          </a:prstGeom>
        </p:spPr>
      </p:pic>
      <p:pic>
        <p:nvPicPr>
          <p:cNvPr id="17" name="Picture 16">
            <a:extLst>
              <a:ext uri="{FF2B5EF4-FFF2-40B4-BE49-F238E27FC236}">
                <a16:creationId xmlns:a16="http://schemas.microsoft.com/office/drawing/2014/main" id="{CB8DDDA6-C4FC-4E4A-DECF-8DFDDCB4D0A4}"/>
              </a:ext>
            </a:extLst>
          </p:cNvPr>
          <p:cNvPicPr>
            <a:picLocks noChangeAspect="1"/>
          </p:cNvPicPr>
          <p:nvPr/>
        </p:nvPicPr>
        <p:blipFill>
          <a:blip r:embed="rId6"/>
          <a:stretch>
            <a:fillRect/>
          </a:stretch>
        </p:blipFill>
        <p:spPr>
          <a:xfrm>
            <a:off x="7409829" y="3520492"/>
            <a:ext cx="4732504" cy="1010949"/>
          </a:xfrm>
          <a:prstGeom prst="rect">
            <a:avLst/>
          </a:prstGeom>
        </p:spPr>
      </p:pic>
      <mc:AlternateContent xmlns:mc="http://schemas.openxmlformats.org/markup-compatibility/2006" xmlns:p14="http://schemas.microsoft.com/office/powerpoint/2010/main">
        <mc:Choice Requires="p14">
          <p:contentPart p14:bwMode="auto" r:id="rId7">
            <p14:nvContentPartPr>
              <p14:cNvPr id="18" name="Ink 17">
                <a:extLst>
                  <a:ext uri="{FF2B5EF4-FFF2-40B4-BE49-F238E27FC236}">
                    <a16:creationId xmlns:a16="http://schemas.microsoft.com/office/drawing/2014/main" id="{0CABA731-CB48-FA6A-F5B1-B0ECD92B3A7D}"/>
                  </a:ext>
                </a:extLst>
              </p14:cNvPr>
              <p14:cNvContentPartPr/>
              <p14:nvPr/>
            </p14:nvContentPartPr>
            <p14:xfrm>
              <a:off x="4038480" y="2988080"/>
              <a:ext cx="3197160" cy="1957680"/>
            </p14:xfrm>
          </p:contentPart>
        </mc:Choice>
        <mc:Fallback xmlns="">
          <p:pic>
            <p:nvPicPr>
              <p:cNvPr id="18" name="Ink 17">
                <a:extLst>
                  <a:ext uri="{FF2B5EF4-FFF2-40B4-BE49-F238E27FC236}">
                    <a16:creationId xmlns:a16="http://schemas.microsoft.com/office/drawing/2014/main" id="{0CABA731-CB48-FA6A-F5B1-B0ECD92B3A7D}"/>
                  </a:ext>
                </a:extLst>
              </p:cNvPr>
              <p:cNvPicPr/>
              <p:nvPr/>
            </p:nvPicPr>
            <p:blipFill>
              <a:blip r:embed="rId8"/>
              <a:stretch>
                <a:fillRect/>
              </a:stretch>
            </p:blipFill>
            <p:spPr>
              <a:xfrm>
                <a:off x="4020840" y="2970080"/>
                <a:ext cx="3232800" cy="19933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1" name="Ink 20">
                <a:extLst>
                  <a:ext uri="{FF2B5EF4-FFF2-40B4-BE49-F238E27FC236}">
                    <a16:creationId xmlns:a16="http://schemas.microsoft.com/office/drawing/2014/main" id="{D0066056-47A3-700A-F226-0A8270D77FB3}"/>
                  </a:ext>
                </a:extLst>
              </p14:cNvPr>
              <p14:cNvContentPartPr/>
              <p14:nvPr/>
            </p14:nvContentPartPr>
            <p14:xfrm>
              <a:off x="7035840" y="2892320"/>
              <a:ext cx="257400" cy="249120"/>
            </p14:xfrm>
          </p:contentPart>
        </mc:Choice>
        <mc:Fallback xmlns="">
          <p:pic>
            <p:nvPicPr>
              <p:cNvPr id="21" name="Ink 20">
                <a:extLst>
                  <a:ext uri="{FF2B5EF4-FFF2-40B4-BE49-F238E27FC236}">
                    <a16:creationId xmlns:a16="http://schemas.microsoft.com/office/drawing/2014/main" id="{D0066056-47A3-700A-F226-0A8270D77FB3}"/>
                  </a:ext>
                </a:extLst>
              </p:cNvPr>
              <p:cNvPicPr/>
              <p:nvPr/>
            </p:nvPicPr>
            <p:blipFill>
              <a:blip r:embed="rId10"/>
              <a:stretch>
                <a:fillRect/>
              </a:stretch>
            </p:blipFill>
            <p:spPr>
              <a:xfrm>
                <a:off x="7017840" y="2874320"/>
                <a:ext cx="293040" cy="284760"/>
              </a:xfrm>
              <a:prstGeom prst="rect">
                <a:avLst/>
              </a:prstGeom>
            </p:spPr>
          </p:pic>
        </mc:Fallback>
      </mc:AlternateContent>
      <p:pic>
        <p:nvPicPr>
          <p:cNvPr id="23" name="Picture 22">
            <a:extLst>
              <a:ext uri="{FF2B5EF4-FFF2-40B4-BE49-F238E27FC236}">
                <a16:creationId xmlns:a16="http://schemas.microsoft.com/office/drawing/2014/main" id="{1B62842B-F5B1-B962-2190-211B14874859}"/>
              </a:ext>
            </a:extLst>
          </p:cNvPr>
          <p:cNvPicPr>
            <a:picLocks noChangeAspect="1"/>
          </p:cNvPicPr>
          <p:nvPr/>
        </p:nvPicPr>
        <p:blipFill>
          <a:blip r:embed="rId11"/>
          <a:stretch>
            <a:fillRect/>
          </a:stretch>
        </p:blipFill>
        <p:spPr>
          <a:xfrm>
            <a:off x="6938480" y="145672"/>
            <a:ext cx="5253520" cy="1846346"/>
          </a:xfrm>
          <a:prstGeom prst="rect">
            <a:avLst/>
          </a:prstGeom>
        </p:spPr>
      </p:pic>
      <mc:AlternateContent xmlns:mc="http://schemas.openxmlformats.org/markup-compatibility/2006" xmlns:p14="http://schemas.microsoft.com/office/powerpoint/2010/main">
        <mc:Choice Requires="p14">
          <p:contentPart p14:bwMode="auto" r:id="rId12">
            <p14:nvContentPartPr>
              <p14:cNvPr id="24" name="Ink 23">
                <a:extLst>
                  <a:ext uri="{FF2B5EF4-FFF2-40B4-BE49-F238E27FC236}">
                    <a16:creationId xmlns:a16="http://schemas.microsoft.com/office/drawing/2014/main" id="{FCD192B2-100E-0448-4485-8D50EF7FA163}"/>
                  </a:ext>
                </a:extLst>
              </p14:cNvPr>
              <p14:cNvContentPartPr/>
              <p14:nvPr/>
            </p14:nvContentPartPr>
            <p14:xfrm>
              <a:off x="4681800" y="485360"/>
              <a:ext cx="2273760" cy="1784520"/>
            </p14:xfrm>
          </p:contentPart>
        </mc:Choice>
        <mc:Fallback xmlns="">
          <p:pic>
            <p:nvPicPr>
              <p:cNvPr id="24" name="Ink 23">
                <a:extLst>
                  <a:ext uri="{FF2B5EF4-FFF2-40B4-BE49-F238E27FC236}">
                    <a16:creationId xmlns:a16="http://schemas.microsoft.com/office/drawing/2014/main" id="{FCD192B2-100E-0448-4485-8D50EF7FA163}"/>
                  </a:ext>
                </a:extLst>
              </p:cNvPr>
              <p:cNvPicPr/>
              <p:nvPr/>
            </p:nvPicPr>
            <p:blipFill>
              <a:blip r:embed="rId13"/>
              <a:stretch>
                <a:fillRect/>
              </a:stretch>
            </p:blipFill>
            <p:spPr>
              <a:xfrm>
                <a:off x="4664160" y="467720"/>
                <a:ext cx="2309400" cy="18201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5" name="Ink 24">
                <a:extLst>
                  <a:ext uri="{FF2B5EF4-FFF2-40B4-BE49-F238E27FC236}">
                    <a16:creationId xmlns:a16="http://schemas.microsoft.com/office/drawing/2014/main" id="{9B1B7467-2C3E-3923-BFD1-81461392C12A}"/>
                  </a:ext>
                </a:extLst>
              </p14:cNvPr>
              <p14:cNvContentPartPr/>
              <p14:nvPr/>
            </p14:nvContentPartPr>
            <p14:xfrm>
              <a:off x="6790320" y="435320"/>
              <a:ext cx="261000" cy="139680"/>
            </p14:xfrm>
          </p:contentPart>
        </mc:Choice>
        <mc:Fallback xmlns="">
          <p:pic>
            <p:nvPicPr>
              <p:cNvPr id="25" name="Ink 24">
                <a:extLst>
                  <a:ext uri="{FF2B5EF4-FFF2-40B4-BE49-F238E27FC236}">
                    <a16:creationId xmlns:a16="http://schemas.microsoft.com/office/drawing/2014/main" id="{9B1B7467-2C3E-3923-BFD1-81461392C12A}"/>
                  </a:ext>
                </a:extLst>
              </p:cNvPr>
              <p:cNvPicPr/>
              <p:nvPr/>
            </p:nvPicPr>
            <p:blipFill>
              <a:blip r:embed="rId15"/>
              <a:stretch>
                <a:fillRect/>
              </a:stretch>
            </p:blipFill>
            <p:spPr>
              <a:xfrm>
                <a:off x="6772320" y="417680"/>
                <a:ext cx="296640" cy="1753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 name="Ink 3">
                <a:extLst>
                  <a:ext uri="{FF2B5EF4-FFF2-40B4-BE49-F238E27FC236}">
                    <a16:creationId xmlns:a16="http://schemas.microsoft.com/office/drawing/2014/main" id="{316CFF86-8DF9-4876-75DA-053FEC2D7747}"/>
                  </a:ext>
                </a:extLst>
              </p14:cNvPr>
              <p14:cNvContentPartPr/>
              <p14:nvPr/>
            </p14:nvContentPartPr>
            <p14:xfrm>
              <a:off x="5714660" y="710700"/>
              <a:ext cx="863640" cy="13320"/>
            </p14:xfrm>
          </p:contentPart>
        </mc:Choice>
        <mc:Fallback xmlns="">
          <p:pic>
            <p:nvPicPr>
              <p:cNvPr id="4" name="Ink 3">
                <a:extLst>
                  <a:ext uri="{FF2B5EF4-FFF2-40B4-BE49-F238E27FC236}">
                    <a16:creationId xmlns:a16="http://schemas.microsoft.com/office/drawing/2014/main" id="{316CFF86-8DF9-4876-75DA-053FEC2D7747}"/>
                  </a:ext>
                </a:extLst>
              </p:cNvPr>
              <p:cNvPicPr/>
              <p:nvPr/>
            </p:nvPicPr>
            <p:blipFill>
              <a:blip r:embed="rId17"/>
              <a:stretch>
                <a:fillRect/>
              </a:stretch>
            </p:blipFill>
            <p:spPr>
              <a:xfrm>
                <a:off x="5661020" y="603060"/>
                <a:ext cx="971280" cy="2289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6" name="Ink 5">
                <a:extLst>
                  <a:ext uri="{FF2B5EF4-FFF2-40B4-BE49-F238E27FC236}">
                    <a16:creationId xmlns:a16="http://schemas.microsoft.com/office/drawing/2014/main" id="{786C5F55-7AF6-DC88-7B94-75F4C690F76E}"/>
                  </a:ext>
                </a:extLst>
              </p14:cNvPr>
              <p14:cNvContentPartPr/>
              <p14:nvPr/>
            </p14:nvContentPartPr>
            <p14:xfrm>
              <a:off x="5689820" y="799980"/>
              <a:ext cx="874800" cy="13680"/>
            </p14:xfrm>
          </p:contentPart>
        </mc:Choice>
        <mc:Fallback xmlns="">
          <p:pic>
            <p:nvPicPr>
              <p:cNvPr id="6" name="Ink 5">
                <a:extLst>
                  <a:ext uri="{FF2B5EF4-FFF2-40B4-BE49-F238E27FC236}">
                    <a16:creationId xmlns:a16="http://schemas.microsoft.com/office/drawing/2014/main" id="{786C5F55-7AF6-DC88-7B94-75F4C690F76E}"/>
                  </a:ext>
                </a:extLst>
              </p:cNvPr>
              <p:cNvPicPr/>
              <p:nvPr/>
            </p:nvPicPr>
            <p:blipFill>
              <a:blip r:embed="rId19"/>
              <a:stretch>
                <a:fillRect/>
              </a:stretch>
            </p:blipFill>
            <p:spPr>
              <a:xfrm>
                <a:off x="5635820" y="691980"/>
                <a:ext cx="982440" cy="2293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0" name="Ink 9">
                <a:extLst>
                  <a:ext uri="{FF2B5EF4-FFF2-40B4-BE49-F238E27FC236}">
                    <a16:creationId xmlns:a16="http://schemas.microsoft.com/office/drawing/2014/main" id="{1ABBAF34-79F8-F14C-7257-46B286469CA5}"/>
                  </a:ext>
                </a:extLst>
              </p14:cNvPr>
              <p14:cNvContentPartPr/>
              <p14:nvPr/>
            </p14:nvContentPartPr>
            <p14:xfrm>
              <a:off x="5663900" y="901860"/>
              <a:ext cx="938880" cy="360"/>
            </p14:xfrm>
          </p:contentPart>
        </mc:Choice>
        <mc:Fallback xmlns="">
          <p:pic>
            <p:nvPicPr>
              <p:cNvPr id="10" name="Ink 9">
                <a:extLst>
                  <a:ext uri="{FF2B5EF4-FFF2-40B4-BE49-F238E27FC236}">
                    <a16:creationId xmlns:a16="http://schemas.microsoft.com/office/drawing/2014/main" id="{1ABBAF34-79F8-F14C-7257-46B286469CA5}"/>
                  </a:ext>
                </a:extLst>
              </p:cNvPr>
              <p:cNvPicPr/>
              <p:nvPr/>
            </p:nvPicPr>
            <p:blipFill>
              <a:blip r:embed="rId21"/>
              <a:stretch>
                <a:fillRect/>
              </a:stretch>
            </p:blipFill>
            <p:spPr>
              <a:xfrm>
                <a:off x="5609900" y="793860"/>
                <a:ext cx="10465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2" name="Ink 11">
                <a:extLst>
                  <a:ext uri="{FF2B5EF4-FFF2-40B4-BE49-F238E27FC236}">
                    <a16:creationId xmlns:a16="http://schemas.microsoft.com/office/drawing/2014/main" id="{011F0FCA-37F9-703B-2AC7-A5416E7EDEE2}"/>
                  </a:ext>
                </a:extLst>
              </p14:cNvPr>
              <p14:cNvContentPartPr/>
              <p14:nvPr/>
            </p14:nvContentPartPr>
            <p14:xfrm>
              <a:off x="5625740" y="1041540"/>
              <a:ext cx="977760" cy="13320"/>
            </p14:xfrm>
          </p:contentPart>
        </mc:Choice>
        <mc:Fallback xmlns="">
          <p:pic>
            <p:nvPicPr>
              <p:cNvPr id="12" name="Ink 11">
                <a:extLst>
                  <a:ext uri="{FF2B5EF4-FFF2-40B4-BE49-F238E27FC236}">
                    <a16:creationId xmlns:a16="http://schemas.microsoft.com/office/drawing/2014/main" id="{011F0FCA-37F9-703B-2AC7-A5416E7EDEE2}"/>
                  </a:ext>
                </a:extLst>
              </p:cNvPr>
              <p:cNvPicPr/>
              <p:nvPr/>
            </p:nvPicPr>
            <p:blipFill>
              <a:blip r:embed="rId23"/>
              <a:stretch>
                <a:fillRect/>
              </a:stretch>
            </p:blipFill>
            <p:spPr>
              <a:xfrm>
                <a:off x="5571740" y="933540"/>
                <a:ext cx="1085400" cy="2289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6" name="Ink 15">
                <a:extLst>
                  <a:ext uri="{FF2B5EF4-FFF2-40B4-BE49-F238E27FC236}">
                    <a16:creationId xmlns:a16="http://schemas.microsoft.com/office/drawing/2014/main" id="{1BD96C5F-6285-02F8-C1B8-16ED012E0FE3}"/>
                  </a:ext>
                </a:extLst>
              </p14:cNvPr>
              <p14:cNvContentPartPr/>
              <p14:nvPr/>
            </p14:nvContentPartPr>
            <p14:xfrm>
              <a:off x="5625380" y="1167900"/>
              <a:ext cx="1004400" cy="720"/>
            </p14:xfrm>
          </p:contentPart>
        </mc:Choice>
        <mc:Fallback xmlns="">
          <p:pic>
            <p:nvPicPr>
              <p:cNvPr id="16" name="Ink 15">
                <a:extLst>
                  <a:ext uri="{FF2B5EF4-FFF2-40B4-BE49-F238E27FC236}">
                    <a16:creationId xmlns:a16="http://schemas.microsoft.com/office/drawing/2014/main" id="{1BD96C5F-6285-02F8-C1B8-16ED012E0FE3}"/>
                  </a:ext>
                </a:extLst>
              </p:cNvPr>
              <p:cNvPicPr/>
              <p:nvPr/>
            </p:nvPicPr>
            <p:blipFill>
              <a:blip r:embed="rId25"/>
              <a:stretch>
                <a:fillRect/>
              </a:stretch>
            </p:blipFill>
            <p:spPr>
              <a:xfrm>
                <a:off x="5571740" y="952620"/>
                <a:ext cx="1112040" cy="432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9" name="Ink 18">
                <a:extLst>
                  <a:ext uri="{FF2B5EF4-FFF2-40B4-BE49-F238E27FC236}">
                    <a16:creationId xmlns:a16="http://schemas.microsoft.com/office/drawing/2014/main" id="{A91CAA71-F12A-12E0-3F0B-CB1CEEF1680B}"/>
                  </a:ext>
                </a:extLst>
              </p14:cNvPr>
              <p14:cNvContentPartPr/>
              <p14:nvPr/>
            </p14:nvContentPartPr>
            <p14:xfrm>
              <a:off x="5791340" y="3530580"/>
              <a:ext cx="770760" cy="14040"/>
            </p14:xfrm>
          </p:contentPart>
        </mc:Choice>
        <mc:Fallback xmlns="">
          <p:pic>
            <p:nvPicPr>
              <p:cNvPr id="19" name="Ink 18">
                <a:extLst>
                  <a:ext uri="{FF2B5EF4-FFF2-40B4-BE49-F238E27FC236}">
                    <a16:creationId xmlns:a16="http://schemas.microsoft.com/office/drawing/2014/main" id="{A91CAA71-F12A-12E0-3F0B-CB1CEEF1680B}"/>
                  </a:ext>
                </a:extLst>
              </p:cNvPr>
              <p:cNvPicPr/>
              <p:nvPr/>
            </p:nvPicPr>
            <p:blipFill>
              <a:blip r:embed="rId27"/>
              <a:stretch>
                <a:fillRect/>
              </a:stretch>
            </p:blipFill>
            <p:spPr>
              <a:xfrm>
                <a:off x="5737340" y="3422580"/>
                <a:ext cx="878400" cy="2296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0" name="Ink 19">
                <a:extLst>
                  <a:ext uri="{FF2B5EF4-FFF2-40B4-BE49-F238E27FC236}">
                    <a16:creationId xmlns:a16="http://schemas.microsoft.com/office/drawing/2014/main" id="{618C08A8-640B-30F3-92DD-3817930D9CA4}"/>
                  </a:ext>
                </a:extLst>
              </p14:cNvPr>
              <p14:cNvContentPartPr/>
              <p14:nvPr/>
            </p14:nvContentPartPr>
            <p14:xfrm>
              <a:off x="5778380" y="3645060"/>
              <a:ext cx="761400" cy="51120"/>
            </p14:xfrm>
          </p:contentPart>
        </mc:Choice>
        <mc:Fallback xmlns="">
          <p:pic>
            <p:nvPicPr>
              <p:cNvPr id="20" name="Ink 19">
                <a:extLst>
                  <a:ext uri="{FF2B5EF4-FFF2-40B4-BE49-F238E27FC236}">
                    <a16:creationId xmlns:a16="http://schemas.microsoft.com/office/drawing/2014/main" id="{618C08A8-640B-30F3-92DD-3817930D9CA4}"/>
                  </a:ext>
                </a:extLst>
              </p:cNvPr>
              <p:cNvPicPr/>
              <p:nvPr/>
            </p:nvPicPr>
            <p:blipFill>
              <a:blip r:embed="rId29"/>
              <a:stretch>
                <a:fillRect/>
              </a:stretch>
            </p:blipFill>
            <p:spPr>
              <a:xfrm>
                <a:off x="5724380" y="3537060"/>
                <a:ext cx="869040" cy="2667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2" name="Ink 21">
                <a:extLst>
                  <a:ext uri="{FF2B5EF4-FFF2-40B4-BE49-F238E27FC236}">
                    <a16:creationId xmlns:a16="http://schemas.microsoft.com/office/drawing/2014/main" id="{1FE948B1-E403-B9DB-307D-7DF5AFEC62AB}"/>
                  </a:ext>
                </a:extLst>
              </p14:cNvPr>
              <p14:cNvContentPartPr/>
              <p14:nvPr/>
            </p14:nvContentPartPr>
            <p14:xfrm>
              <a:off x="5765420" y="3721380"/>
              <a:ext cx="774360" cy="26640"/>
            </p14:xfrm>
          </p:contentPart>
        </mc:Choice>
        <mc:Fallback xmlns="">
          <p:pic>
            <p:nvPicPr>
              <p:cNvPr id="22" name="Ink 21">
                <a:extLst>
                  <a:ext uri="{FF2B5EF4-FFF2-40B4-BE49-F238E27FC236}">
                    <a16:creationId xmlns:a16="http://schemas.microsoft.com/office/drawing/2014/main" id="{1FE948B1-E403-B9DB-307D-7DF5AFEC62AB}"/>
                  </a:ext>
                </a:extLst>
              </p:cNvPr>
              <p:cNvPicPr/>
              <p:nvPr/>
            </p:nvPicPr>
            <p:blipFill>
              <a:blip r:embed="rId31"/>
              <a:stretch>
                <a:fillRect/>
              </a:stretch>
            </p:blipFill>
            <p:spPr>
              <a:xfrm>
                <a:off x="5711420" y="3613380"/>
                <a:ext cx="882000" cy="24228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6" name="Ink 25">
                <a:extLst>
                  <a:ext uri="{FF2B5EF4-FFF2-40B4-BE49-F238E27FC236}">
                    <a16:creationId xmlns:a16="http://schemas.microsoft.com/office/drawing/2014/main" id="{F05B72F4-665F-5576-956D-F724F9EE3BD3}"/>
                  </a:ext>
                </a:extLst>
              </p14:cNvPr>
              <p14:cNvContentPartPr/>
              <p14:nvPr/>
            </p14:nvContentPartPr>
            <p14:xfrm>
              <a:off x="4927340" y="5791380"/>
              <a:ext cx="2427480" cy="360"/>
            </p14:xfrm>
          </p:contentPart>
        </mc:Choice>
        <mc:Fallback xmlns="">
          <p:pic>
            <p:nvPicPr>
              <p:cNvPr id="26" name="Ink 25">
                <a:extLst>
                  <a:ext uri="{FF2B5EF4-FFF2-40B4-BE49-F238E27FC236}">
                    <a16:creationId xmlns:a16="http://schemas.microsoft.com/office/drawing/2014/main" id="{F05B72F4-665F-5576-956D-F724F9EE3BD3}"/>
                  </a:ext>
                </a:extLst>
              </p:cNvPr>
              <p:cNvPicPr/>
              <p:nvPr/>
            </p:nvPicPr>
            <p:blipFill>
              <a:blip r:embed="rId33"/>
              <a:stretch>
                <a:fillRect/>
              </a:stretch>
            </p:blipFill>
            <p:spPr>
              <a:xfrm>
                <a:off x="4873340" y="5683380"/>
                <a:ext cx="25351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8" name="Ink 27">
                <a:extLst>
                  <a:ext uri="{FF2B5EF4-FFF2-40B4-BE49-F238E27FC236}">
                    <a16:creationId xmlns:a16="http://schemas.microsoft.com/office/drawing/2014/main" id="{9646519D-42D3-0FBA-9B37-36165F85B2A7}"/>
                  </a:ext>
                </a:extLst>
              </p14:cNvPr>
              <p14:cNvContentPartPr/>
              <p14:nvPr/>
            </p14:nvContentPartPr>
            <p14:xfrm>
              <a:off x="4926980" y="5905500"/>
              <a:ext cx="2439000" cy="50760"/>
            </p14:xfrm>
          </p:contentPart>
        </mc:Choice>
        <mc:Fallback xmlns="">
          <p:pic>
            <p:nvPicPr>
              <p:cNvPr id="28" name="Ink 27">
                <a:extLst>
                  <a:ext uri="{FF2B5EF4-FFF2-40B4-BE49-F238E27FC236}">
                    <a16:creationId xmlns:a16="http://schemas.microsoft.com/office/drawing/2014/main" id="{9646519D-42D3-0FBA-9B37-36165F85B2A7}"/>
                  </a:ext>
                </a:extLst>
              </p:cNvPr>
              <p:cNvPicPr/>
              <p:nvPr/>
            </p:nvPicPr>
            <p:blipFill>
              <a:blip r:embed="rId35"/>
              <a:stretch>
                <a:fillRect/>
              </a:stretch>
            </p:blipFill>
            <p:spPr>
              <a:xfrm>
                <a:off x="4873340" y="5797860"/>
                <a:ext cx="2546640" cy="2664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9" name="Ink 28">
                <a:extLst>
                  <a:ext uri="{FF2B5EF4-FFF2-40B4-BE49-F238E27FC236}">
                    <a16:creationId xmlns:a16="http://schemas.microsoft.com/office/drawing/2014/main" id="{14D9BD58-96F1-790A-4B63-59F576D5324E}"/>
                  </a:ext>
                </a:extLst>
              </p14:cNvPr>
              <p14:cNvContentPartPr/>
              <p14:nvPr/>
            </p14:nvContentPartPr>
            <p14:xfrm>
              <a:off x="4927340" y="6044820"/>
              <a:ext cx="2412000" cy="14040"/>
            </p14:xfrm>
          </p:contentPart>
        </mc:Choice>
        <mc:Fallback xmlns="">
          <p:pic>
            <p:nvPicPr>
              <p:cNvPr id="29" name="Ink 28">
                <a:extLst>
                  <a:ext uri="{FF2B5EF4-FFF2-40B4-BE49-F238E27FC236}">
                    <a16:creationId xmlns:a16="http://schemas.microsoft.com/office/drawing/2014/main" id="{14D9BD58-96F1-790A-4B63-59F576D5324E}"/>
                  </a:ext>
                </a:extLst>
              </p:cNvPr>
              <p:cNvPicPr/>
              <p:nvPr/>
            </p:nvPicPr>
            <p:blipFill>
              <a:blip r:embed="rId37"/>
              <a:stretch>
                <a:fillRect/>
              </a:stretch>
            </p:blipFill>
            <p:spPr>
              <a:xfrm>
                <a:off x="4873340" y="5937180"/>
                <a:ext cx="2519640" cy="2296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31" name="Ink 30">
                <a:extLst>
                  <a:ext uri="{FF2B5EF4-FFF2-40B4-BE49-F238E27FC236}">
                    <a16:creationId xmlns:a16="http://schemas.microsoft.com/office/drawing/2014/main" id="{9A0B235E-0ADA-2B3E-8817-910C89D030E3}"/>
                  </a:ext>
                </a:extLst>
              </p14:cNvPr>
              <p14:cNvContentPartPr/>
              <p14:nvPr/>
            </p14:nvContentPartPr>
            <p14:xfrm>
              <a:off x="4915100" y="6120420"/>
              <a:ext cx="2437200" cy="52920"/>
            </p14:xfrm>
          </p:contentPart>
        </mc:Choice>
        <mc:Fallback xmlns="">
          <p:pic>
            <p:nvPicPr>
              <p:cNvPr id="31" name="Ink 30">
                <a:extLst>
                  <a:ext uri="{FF2B5EF4-FFF2-40B4-BE49-F238E27FC236}">
                    <a16:creationId xmlns:a16="http://schemas.microsoft.com/office/drawing/2014/main" id="{9A0B235E-0ADA-2B3E-8817-910C89D030E3}"/>
                  </a:ext>
                </a:extLst>
              </p:cNvPr>
              <p:cNvPicPr/>
              <p:nvPr/>
            </p:nvPicPr>
            <p:blipFill>
              <a:blip r:embed="rId39"/>
              <a:stretch>
                <a:fillRect/>
              </a:stretch>
            </p:blipFill>
            <p:spPr>
              <a:xfrm>
                <a:off x="4861100" y="6012420"/>
                <a:ext cx="2544840" cy="26856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34" name="Ink 33">
                <a:extLst>
                  <a:ext uri="{FF2B5EF4-FFF2-40B4-BE49-F238E27FC236}">
                    <a16:creationId xmlns:a16="http://schemas.microsoft.com/office/drawing/2014/main" id="{B0E31B89-99D1-5477-584F-A2F173BDF6E5}"/>
                  </a:ext>
                </a:extLst>
              </p14:cNvPr>
              <p14:cNvContentPartPr/>
              <p14:nvPr/>
            </p14:nvContentPartPr>
            <p14:xfrm>
              <a:off x="6349700" y="6158940"/>
              <a:ext cx="991080" cy="26280"/>
            </p14:xfrm>
          </p:contentPart>
        </mc:Choice>
        <mc:Fallback xmlns="">
          <p:pic>
            <p:nvPicPr>
              <p:cNvPr id="34" name="Ink 33">
                <a:extLst>
                  <a:ext uri="{FF2B5EF4-FFF2-40B4-BE49-F238E27FC236}">
                    <a16:creationId xmlns:a16="http://schemas.microsoft.com/office/drawing/2014/main" id="{B0E31B89-99D1-5477-584F-A2F173BDF6E5}"/>
                  </a:ext>
                </a:extLst>
              </p:cNvPr>
              <p:cNvPicPr/>
              <p:nvPr/>
            </p:nvPicPr>
            <p:blipFill>
              <a:blip r:embed="rId41"/>
              <a:stretch>
                <a:fillRect/>
              </a:stretch>
            </p:blipFill>
            <p:spPr>
              <a:xfrm>
                <a:off x="6296060" y="6051300"/>
                <a:ext cx="1098720" cy="24192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36" name="Ink 35">
                <a:extLst>
                  <a:ext uri="{FF2B5EF4-FFF2-40B4-BE49-F238E27FC236}">
                    <a16:creationId xmlns:a16="http://schemas.microsoft.com/office/drawing/2014/main" id="{4DBF78E2-6048-D6E6-2193-87CC3E6ED3C4}"/>
                  </a:ext>
                </a:extLst>
              </p14:cNvPr>
              <p14:cNvContentPartPr/>
              <p14:nvPr/>
            </p14:nvContentPartPr>
            <p14:xfrm flipV="1">
              <a:off x="6667220" y="6197100"/>
              <a:ext cx="711720" cy="13320"/>
            </p14:xfrm>
          </p:contentPart>
        </mc:Choice>
        <mc:Fallback xmlns="">
          <p:pic>
            <p:nvPicPr>
              <p:cNvPr id="36" name="Ink 35">
                <a:extLst>
                  <a:ext uri="{FF2B5EF4-FFF2-40B4-BE49-F238E27FC236}">
                    <a16:creationId xmlns:a16="http://schemas.microsoft.com/office/drawing/2014/main" id="{4DBF78E2-6048-D6E6-2193-87CC3E6ED3C4}"/>
                  </a:ext>
                </a:extLst>
              </p:cNvPr>
              <p:cNvPicPr/>
              <p:nvPr/>
            </p:nvPicPr>
            <p:blipFill>
              <a:blip r:embed="rId43"/>
              <a:stretch>
                <a:fillRect/>
              </a:stretch>
            </p:blipFill>
            <p:spPr>
              <a:xfrm flipV="1">
                <a:off x="6613580" y="6091942"/>
                <a:ext cx="819360" cy="223285"/>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38" name="Ink 37">
                <a:extLst>
                  <a:ext uri="{FF2B5EF4-FFF2-40B4-BE49-F238E27FC236}">
                    <a16:creationId xmlns:a16="http://schemas.microsoft.com/office/drawing/2014/main" id="{5F491827-63EA-F688-12DC-956A7B4AFCAB}"/>
                  </a:ext>
                </a:extLst>
              </p14:cNvPr>
              <p14:cNvContentPartPr/>
              <p14:nvPr/>
            </p14:nvContentPartPr>
            <p14:xfrm>
              <a:off x="7391180" y="5854740"/>
              <a:ext cx="27000" cy="303840"/>
            </p14:xfrm>
          </p:contentPart>
        </mc:Choice>
        <mc:Fallback xmlns="">
          <p:pic>
            <p:nvPicPr>
              <p:cNvPr id="38" name="Ink 37">
                <a:extLst>
                  <a:ext uri="{FF2B5EF4-FFF2-40B4-BE49-F238E27FC236}">
                    <a16:creationId xmlns:a16="http://schemas.microsoft.com/office/drawing/2014/main" id="{5F491827-63EA-F688-12DC-956A7B4AFCAB}"/>
                  </a:ext>
                </a:extLst>
              </p:cNvPr>
              <p:cNvPicPr/>
              <p:nvPr/>
            </p:nvPicPr>
            <p:blipFill>
              <a:blip r:embed="rId45"/>
              <a:stretch>
                <a:fillRect/>
              </a:stretch>
            </p:blipFill>
            <p:spPr>
              <a:xfrm>
                <a:off x="7337180" y="5746740"/>
                <a:ext cx="134640" cy="51948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39" name="Ink 38">
                <a:extLst>
                  <a:ext uri="{FF2B5EF4-FFF2-40B4-BE49-F238E27FC236}">
                    <a16:creationId xmlns:a16="http://schemas.microsoft.com/office/drawing/2014/main" id="{5D468FBC-4508-BD2E-48FC-F69DE2A5A202}"/>
                  </a:ext>
                </a:extLst>
              </p14:cNvPr>
              <p14:cNvContentPartPr/>
              <p14:nvPr/>
            </p14:nvContentPartPr>
            <p14:xfrm>
              <a:off x="7404140" y="5829540"/>
              <a:ext cx="360" cy="360"/>
            </p14:xfrm>
          </p:contentPart>
        </mc:Choice>
        <mc:Fallback xmlns="">
          <p:pic>
            <p:nvPicPr>
              <p:cNvPr id="39" name="Ink 38">
                <a:extLst>
                  <a:ext uri="{FF2B5EF4-FFF2-40B4-BE49-F238E27FC236}">
                    <a16:creationId xmlns:a16="http://schemas.microsoft.com/office/drawing/2014/main" id="{5D468FBC-4508-BD2E-48FC-F69DE2A5A202}"/>
                  </a:ext>
                </a:extLst>
              </p:cNvPr>
              <p:cNvPicPr/>
              <p:nvPr/>
            </p:nvPicPr>
            <p:blipFill>
              <a:blip r:embed="rId47"/>
              <a:stretch>
                <a:fillRect/>
              </a:stretch>
            </p:blipFill>
            <p:spPr>
              <a:xfrm>
                <a:off x="7350140" y="572154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40" name="Ink 39">
                <a:extLst>
                  <a:ext uri="{FF2B5EF4-FFF2-40B4-BE49-F238E27FC236}">
                    <a16:creationId xmlns:a16="http://schemas.microsoft.com/office/drawing/2014/main" id="{2B24D85E-3EFE-6801-AB0A-ABE25DF78625}"/>
                  </a:ext>
                </a:extLst>
              </p14:cNvPr>
              <p14:cNvContentPartPr/>
              <p14:nvPr/>
            </p14:nvContentPartPr>
            <p14:xfrm>
              <a:off x="7404140" y="6197100"/>
              <a:ext cx="360" cy="360"/>
            </p14:xfrm>
          </p:contentPart>
        </mc:Choice>
        <mc:Fallback xmlns="">
          <p:pic>
            <p:nvPicPr>
              <p:cNvPr id="40" name="Ink 39">
                <a:extLst>
                  <a:ext uri="{FF2B5EF4-FFF2-40B4-BE49-F238E27FC236}">
                    <a16:creationId xmlns:a16="http://schemas.microsoft.com/office/drawing/2014/main" id="{2B24D85E-3EFE-6801-AB0A-ABE25DF78625}"/>
                  </a:ext>
                </a:extLst>
              </p:cNvPr>
              <p:cNvPicPr/>
              <p:nvPr/>
            </p:nvPicPr>
            <p:blipFill>
              <a:blip r:embed="rId47"/>
              <a:stretch>
                <a:fillRect/>
              </a:stretch>
            </p:blipFill>
            <p:spPr>
              <a:xfrm>
                <a:off x="7350140" y="6089460"/>
                <a:ext cx="108000" cy="216000"/>
              </a:xfrm>
              <a:prstGeom prst="rect">
                <a:avLst/>
              </a:prstGeom>
            </p:spPr>
          </p:pic>
        </mc:Fallback>
      </mc:AlternateContent>
    </p:spTree>
    <p:extLst>
      <p:ext uri="{BB962C8B-B14F-4D97-AF65-F5344CB8AC3E}">
        <p14:creationId xmlns:p14="http://schemas.microsoft.com/office/powerpoint/2010/main" val="313125595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01A73-BA7F-5923-772F-DBA4DD2F3A6C}"/>
              </a:ext>
            </a:extLst>
          </p:cNvPr>
          <p:cNvSpPr>
            <a:spLocks noGrp="1"/>
          </p:cNvSpPr>
          <p:nvPr>
            <p:ph type="title"/>
          </p:nvPr>
        </p:nvSpPr>
        <p:spPr>
          <a:xfrm>
            <a:off x="3733800" y="2388658"/>
            <a:ext cx="10515600" cy="1325563"/>
          </a:xfrm>
        </p:spPr>
        <p:txBody>
          <a:bodyPr>
            <a:normAutofit/>
          </a:bodyPr>
          <a:lstStyle/>
          <a:p>
            <a:r>
              <a:rPr lang="en-US" sz="7200" dirty="0"/>
              <a:t>Code part</a:t>
            </a:r>
          </a:p>
        </p:txBody>
      </p:sp>
    </p:spTree>
    <p:extLst>
      <p:ext uri="{BB962C8B-B14F-4D97-AF65-F5344CB8AC3E}">
        <p14:creationId xmlns:p14="http://schemas.microsoft.com/office/powerpoint/2010/main" val="356607831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C0A412-B402-684B-AC3E-E5701EAB6DE5}"/>
              </a:ext>
            </a:extLst>
          </p:cNvPr>
          <p:cNvPicPr>
            <a:picLocks noChangeAspect="1"/>
          </p:cNvPicPr>
          <p:nvPr/>
        </p:nvPicPr>
        <p:blipFill>
          <a:blip r:embed="rId2"/>
          <a:stretch>
            <a:fillRect/>
          </a:stretch>
        </p:blipFill>
        <p:spPr>
          <a:xfrm>
            <a:off x="0" y="88156"/>
            <a:ext cx="5476775" cy="1959420"/>
          </a:xfrm>
          <a:prstGeom prst="rect">
            <a:avLst/>
          </a:prstGeom>
        </p:spPr>
      </p:pic>
      <p:pic>
        <p:nvPicPr>
          <p:cNvPr id="7" name="Picture 6">
            <a:extLst>
              <a:ext uri="{FF2B5EF4-FFF2-40B4-BE49-F238E27FC236}">
                <a16:creationId xmlns:a16="http://schemas.microsoft.com/office/drawing/2014/main" id="{233C8A92-2C1A-C562-A097-AA9DAE6D20D8}"/>
              </a:ext>
            </a:extLst>
          </p:cNvPr>
          <p:cNvPicPr>
            <a:picLocks noChangeAspect="1"/>
          </p:cNvPicPr>
          <p:nvPr/>
        </p:nvPicPr>
        <p:blipFill>
          <a:blip r:embed="rId3"/>
          <a:stretch>
            <a:fillRect/>
          </a:stretch>
        </p:blipFill>
        <p:spPr>
          <a:xfrm>
            <a:off x="0" y="2077587"/>
            <a:ext cx="5669280" cy="2066415"/>
          </a:xfrm>
          <a:prstGeom prst="rect">
            <a:avLst/>
          </a:prstGeom>
        </p:spPr>
      </p:pic>
      <p:cxnSp>
        <p:nvCxnSpPr>
          <p:cNvPr id="10" name="Straight Connector 9">
            <a:extLst>
              <a:ext uri="{FF2B5EF4-FFF2-40B4-BE49-F238E27FC236}">
                <a16:creationId xmlns:a16="http://schemas.microsoft.com/office/drawing/2014/main" id="{F4553CCD-0F5F-13D8-195D-4E218E8053E4}"/>
              </a:ext>
            </a:extLst>
          </p:cNvPr>
          <p:cNvCxnSpPr>
            <a:cxnSpLocks/>
          </p:cNvCxnSpPr>
          <p:nvPr/>
        </p:nvCxnSpPr>
        <p:spPr>
          <a:xfrm>
            <a:off x="0" y="2047576"/>
            <a:ext cx="12192000" cy="0"/>
          </a:xfrm>
          <a:prstGeom prst="line">
            <a:avLst/>
          </a:prstGeom>
          <a:ln w="28575"/>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EC408F50-1700-1713-64FD-11FA8CD8CB36}"/>
              </a:ext>
            </a:extLst>
          </p:cNvPr>
          <p:cNvCxnSpPr>
            <a:cxnSpLocks/>
          </p:cNvCxnSpPr>
          <p:nvPr/>
        </p:nvCxnSpPr>
        <p:spPr>
          <a:xfrm>
            <a:off x="0" y="4227110"/>
            <a:ext cx="12192000" cy="0"/>
          </a:xfrm>
          <a:prstGeom prst="line">
            <a:avLst/>
          </a:prstGeom>
          <a:ln w="28575"/>
        </p:spPr>
        <p:style>
          <a:lnRef idx="2">
            <a:schemeClr val="dk1"/>
          </a:lnRef>
          <a:fillRef idx="0">
            <a:schemeClr val="dk1"/>
          </a:fillRef>
          <a:effectRef idx="1">
            <a:schemeClr val="dk1"/>
          </a:effectRef>
          <a:fontRef idx="minor">
            <a:schemeClr val="tx1"/>
          </a:fontRef>
        </p:style>
      </p:cxnSp>
      <p:pic>
        <p:nvPicPr>
          <p:cNvPr id="23" name="Picture 22">
            <a:extLst>
              <a:ext uri="{FF2B5EF4-FFF2-40B4-BE49-F238E27FC236}">
                <a16:creationId xmlns:a16="http://schemas.microsoft.com/office/drawing/2014/main" id="{83CC0721-233D-D74C-8AE0-75DE98F92D6B}"/>
              </a:ext>
            </a:extLst>
          </p:cNvPr>
          <p:cNvPicPr>
            <a:picLocks noChangeAspect="1"/>
          </p:cNvPicPr>
          <p:nvPr/>
        </p:nvPicPr>
        <p:blipFill>
          <a:blip r:embed="rId4"/>
          <a:stretch>
            <a:fillRect/>
          </a:stretch>
        </p:blipFill>
        <p:spPr>
          <a:xfrm>
            <a:off x="4341131" y="88155"/>
            <a:ext cx="3509737" cy="624432"/>
          </a:xfrm>
          <a:prstGeom prst="rect">
            <a:avLst/>
          </a:prstGeom>
        </p:spPr>
      </p:pic>
      <p:pic>
        <p:nvPicPr>
          <p:cNvPr id="3" name="Picture 2">
            <a:extLst>
              <a:ext uri="{FF2B5EF4-FFF2-40B4-BE49-F238E27FC236}">
                <a16:creationId xmlns:a16="http://schemas.microsoft.com/office/drawing/2014/main" id="{0036A885-24B7-2D0F-A6D2-40DFA7439221}"/>
              </a:ext>
            </a:extLst>
          </p:cNvPr>
          <p:cNvPicPr>
            <a:picLocks noChangeAspect="1"/>
          </p:cNvPicPr>
          <p:nvPr/>
        </p:nvPicPr>
        <p:blipFill>
          <a:blip r:embed="rId5"/>
          <a:stretch>
            <a:fillRect/>
          </a:stretch>
        </p:blipFill>
        <p:spPr>
          <a:xfrm>
            <a:off x="8978944" y="19998"/>
            <a:ext cx="2484744" cy="1957904"/>
          </a:xfrm>
          <a:prstGeom prst="rect">
            <a:avLst/>
          </a:prstGeom>
        </p:spPr>
      </p:pic>
      <p:pic>
        <p:nvPicPr>
          <p:cNvPr id="6" name="Picture 5">
            <a:extLst>
              <a:ext uri="{FF2B5EF4-FFF2-40B4-BE49-F238E27FC236}">
                <a16:creationId xmlns:a16="http://schemas.microsoft.com/office/drawing/2014/main" id="{A8D8D3B9-431B-443D-AC8C-366C0DC9EC28}"/>
              </a:ext>
            </a:extLst>
          </p:cNvPr>
          <p:cNvPicPr>
            <a:picLocks noChangeAspect="1"/>
          </p:cNvPicPr>
          <p:nvPr/>
        </p:nvPicPr>
        <p:blipFill>
          <a:blip r:embed="rId6"/>
          <a:stretch>
            <a:fillRect/>
          </a:stretch>
        </p:blipFill>
        <p:spPr>
          <a:xfrm>
            <a:off x="8978944" y="2157944"/>
            <a:ext cx="2484744" cy="1972621"/>
          </a:xfrm>
          <a:prstGeom prst="rect">
            <a:avLst/>
          </a:prstGeom>
        </p:spPr>
      </p:pic>
      <p:pic>
        <p:nvPicPr>
          <p:cNvPr id="12" name="Picture 11">
            <a:extLst>
              <a:ext uri="{FF2B5EF4-FFF2-40B4-BE49-F238E27FC236}">
                <a16:creationId xmlns:a16="http://schemas.microsoft.com/office/drawing/2014/main" id="{9AC6F314-4215-C26E-33D3-102C400F6D50}"/>
              </a:ext>
            </a:extLst>
          </p:cNvPr>
          <p:cNvPicPr>
            <a:picLocks noChangeAspect="1"/>
          </p:cNvPicPr>
          <p:nvPr/>
        </p:nvPicPr>
        <p:blipFill>
          <a:blip r:embed="rId7"/>
          <a:stretch>
            <a:fillRect/>
          </a:stretch>
        </p:blipFill>
        <p:spPr>
          <a:xfrm>
            <a:off x="4341131" y="2149627"/>
            <a:ext cx="3509737" cy="677005"/>
          </a:xfrm>
          <a:prstGeom prst="rect">
            <a:avLst/>
          </a:prstGeom>
        </p:spPr>
      </p:pic>
      <p:pic>
        <p:nvPicPr>
          <p:cNvPr id="22" name="Picture 21">
            <a:extLst>
              <a:ext uri="{FF2B5EF4-FFF2-40B4-BE49-F238E27FC236}">
                <a16:creationId xmlns:a16="http://schemas.microsoft.com/office/drawing/2014/main" id="{3C222D1F-1E4D-B43E-020F-3763A5FC3A66}"/>
              </a:ext>
            </a:extLst>
          </p:cNvPr>
          <p:cNvPicPr>
            <a:picLocks noChangeAspect="1"/>
          </p:cNvPicPr>
          <p:nvPr/>
        </p:nvPicPr>
        <p:blipFill>
          <a:blip r:embed="rId8"/>
          <a:stretch>
            <a:fillRect/>
          </a:stretch>
        </p:blipFill>
        <p:spPr>
          <a:xfrm>
            <a:off x="8978944" y="4310219"/>
            <a:ext cx="2549027" cy="2029134"/>
          </a:xfrm>
          <a:prstGeom prst="rect">
            <a:avLst/>
          </a:prstGeom>
        </p:spPr>
      </p:pic>
      <p:pic>
        <p:nvPicPr>
          <p:cNvPr id="25" name="Picture 24">
            <a:extLst>
              <a:ext uri="{FF2B5EF4-FFF2-40B4-BE49-F238E27FC236}">
                <a16:creationId xmlns:a16="http://schemas.microsoft.com/office/drawing/2014/main" id="{11826FF9-2208-CC76-792F-D623D099066B}"/>
              </a:ext>
            </a:extLst>
          </p:cNvPr>
          <p:cNvPicPr>
            <a:picLocks noChangeAspect="1"/>
          </p:cNvPicPr>
          <p:nvPr/>
        </p:nvPicPr>
        <p:blipFill>
          <a:blip r:embed="rId9"/>
          <a:stretch>
            <a:fillRect/>
          </a:stretch>
        </p:blipFill>
        <p:spPr>
          <a:xfrm>
            <a:off x="0" y="4545299"/>
            <a:ext cx="6096000" cy="1890179"/>
          </a:xfrm>
          <a:prstGeom prst="rect">
            <a:avLst/>
          </a:prstGeom>
        </p:spPr>
      </p:pic>
      <p:pic>
        <p:nvPicPr>
          <p:cNvPr id="26" name="Picture 25">
            <a:extLst>
              <a:ext uri="{FF2B5EF4-FFF2-40B4-BE49-F238E27FC236}">
                <a16:creationId xmlns:a16="http://schemas.microsoft.com/office/drawing/2014/main" id="{7623F713-56F6-ACD6-9010-011FFEADF408}"/>
              </a:ext>
            </a:extLst>
          </p:cNvPr>
          <p:cNvPicPr>
            <a:picLocks noChangeAspect="1"/>
          </p:cNvPicPr>
          <p:nvPr/>
        </p:nvPicPr>
        <p:blipFill>
          <a:blip r:embed="rId10"/>
          <a:stretch>
            <a:fillRect/>
          </a:stretch>
        </p:blipFill>
        <p:spPr>
          <a:xfrm>
            <a:off x="4341131" y="4462190"/>
            <a:ext cx="3509737" cy="644487"/>
          </a:xfrm>
          <a:prstGeom prst="rect">
            <a:avLst/>
          </a:prstGeom>
        </p:spPr>
      </p:pic>
      <p:grpSp>
        <p:nvGrpSpPr>
          <p:cNvPr id="29" name="Group 28">
            <a:extLst>
              <a:ext uri="{FF2B5EF4-FFF2-40B4-BE49-F238E27FC236}">
                <a16:creationId xmlns:a16="http://schemas.microsoft.com/office/drawing/2014/main" id="{AAE3FFC4-1A03-82B1-41A6-1264EAACD98E}"/>
              </a:ext>
            </a:extLst>
          </p:cNvPr>
          <p:cNvGrpSpPr/>
          <p:nvPr/>
        </p:nvGrpSpPr>
        <p:grpSpPr>
          <a:xfrm>
            <a:off x="6307819" y="780504"/>
            <a:ext cx="2652120" cy="554040"/>
            <a:chOff x="6307819" y="780504"/>
            <a:chExt cx="2652120" cy="554040"/>
          </a:xfrm>
        </p:grpSpPr>
        <mc:AlternateContent xmlns:mc="http://schemas.openxmlformats.org/markup-compatibility/2006" xmlns:p14="http://schemas.microsoft.com/office/powerpoint/2010/main">
          <mc:Choice Requires="p14">
            <p:contentPart p14:bwMode="auto" r:id="rId11">
              <p14:nvContentPartPr>
                <p14:cNvPr id="27" name="Ink 26">
                  <a:extLst>
                    <a:ext uri="{FF2B5EF4-FFF2-40B4-BE49-F238E27FC236}">
                      <a16:creationId xmlns:a16="http://schemas.microsoft.com/office/drawing/2014/main" id="{4BC43E9C-1344-FE52-888E-FB0EFE9BDFD1}"/>
                    </a:ext>
                  </a:extLst>
                </p14:cNvPr>
                <p14:cNvContentPartPr/>
                <p14:nvPr/>
              </p14:nvContentPartPr>
              <p14:xfrm>
                <a:off x="6307819" y="780504"/>
                <a:ext cx="2611080" cy="452880"/>
              </p14:xfrm>
            </p:contentPart>
          </mc:Choice>
          <mc:Fallback xmlns="">
            <p:pic>
              <p:nvPicPr>
                <p:cNvPr id="27" name="Ink 26">
                  <a:extLst>
                    <a:ext uri="{FF2B5EF4-FFF2-40B4-BE49-F238E27FC236}">
                      <a16:creationId xmlns:a16="http://schemas.microsoft.com/office/drawing/2014/main" id="{4BC43E9C-1344-FE52-888E-FB0EFE9BDFD1}"/>
                    </a:ext>
                  </a:extLst>
                </p:cNvPr>
                <p:cNvPicPr/>
                <p:nvPr/>
              </p:nvPicPr>
              <p:blipFill>
                <a:blip r:embed="rId12"/>
                <a:stretch>
                  <a:fillRect/>
                </a:stretch>
              </p:blipFill>
              <p:spPr>
                <a:xfrm>
                  <a:off x="6301699" y="774384"/>
                  <a:ext cx="2623320" cy="4651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8" name="Ink 27">
                  <a:extLst>
                    <a:ext uri="{FF2B5EF4-FFF2-40B4-BE49-F238E27FC236}">
                      <a16:creationId xmlns:a16="http://schemas.microsoft.com/office/drawing/2014/main" id="{250CE2E9-E557-A9A9-47F2-CCAAE71F3B86}"/>
                    </a:ext>
                  </a:extLst>
                </p14:cNvPr>
                <p14:cNvContentPartPr/>
                <p14:nvPr/>
              </p14:nvContentPartPr>
              <p14:xfrm>
                <a:off x="8754379" y="1140144"/>
                <a:ext cx="205560" cy="194400"/>
              </p14:xfrm>
            </p:contentPart>
          </mc:Choice>
          <mc:Fallback xmlns="">
            <p:pic>
              <p:nvPicPr>
                <p:cNvPr id="28" name="Ink 27">
                  <a:extLst>
                    <a:ext uri="{FF2B5EF4-FFF2-40B4-BE49-F238E27FC236}">
                      <a16:creationId xmlns:a16="http://schemas.microsoft.com/office/drawing/2014/main" id="{250CE2E9-E557-A9A9-47F2-CCAAE71F3B86}"/>
                    </a:ext>
                  </a:extLst>
                </p:cNvPr>
                <p:cNvPicPr/>
                <p:nvPr/>
              </p:nvPicPr>
              <p:blipFill>
                <a:blip r:embed="rId14"/>
                <a:stretch>
                  <a:fillRect/>
                </a:stretch>
              </p:blipFill>
              <p:spPr>
                <a:xfrm>
                  <a:off x="8748259" y="1134024"/>
                  <a:ext cx="217800" cy="206640"/>
                </a:xfrm>
                <a:prstGeom prst="rect">
                  <a:avLst/>
                </a:prstGeom>
              </p:spPr>
            </p:pic>
          </mc:Fallback>
        </mc:AlternateContent>
      </p:grpSp>
      <p:grpSp>
        <p:nvGrpSpPr>
          <p:cNvPr id="32" name="Group 31">
            <a:extLst>
              <a:ext uri="{FF2B5EF4-FFF2-40B4-BE49-F238E27FC236}">
                <a16:creationId xmlns:a16="http://schemas.microsoft.com/office/drawing/2014/main" id="{357C290C-6666-4C3A-0AF7-6E5DAF511AD9}"/>
              </a:ext>
            </a:extLst>
          </p:cNvPr>
          <p:cNvGrpSpPr/>
          <p:nvPr/>
        </p:nvGrpSpPr>
        <p:grpSpPr>
          <a:xfrm>
            <a:off x="6575299" y="2928264"/>
            <a:ext cx="2390760" cy="570960"/>
            <a:chOff x="6575299" y="2928264"/>
            <a:chExt cx="2390760" cy="570960"/>
          </a:xfrm>
        </p:grpSpPr>
        <mc:AlternateContent xmlns:mc="http://schemas.openxmlformats.org/markup-compatibility/2006" xmlns:p14="http://schemas.microsoft.com/office/powerpoint/2010/main">
          <mc:Choice Requires="p14">
            <p:contentPart p14:bwMode="auto" r:id="rId15">
              <p14:nvContentPartPr>
                <p14:cNvPr id="30" name="Ink 29">
                  <a:extLst>
                    <a:ext uri="{FF2B5EF4-FFF2-40B4-BE49-F238E27FC236}">
                      <a16:creationId xmlns:a16="http://schemas.microsoft.com/office/drawing/2014/main" id="{5BF11D93-8B53-038D-0C54-D981B52CA46A}"/>
                    </a:ext>
                  </a:extLst>
                </p14:cNvPr>
                <p14:cNvContentPartPr/>
                <p14:nvPr/>
              </p14:nvContentPartPr>
              <p14:xfrm>
                <a:off x="6575299" y="2928264"/>
                <a:ext cx="2374920" cy="493560"/>
              </p14:xfrm>
            </p:contentPart>
          </mc:Choice>
          <mc:Fallback xmlns="">
            <p:pic>
              <p:nvPicPr>
                <p:cNvPr id="30" name="Ink 29">
                  <a:extLst>
                    <a:ext uri="{FF2B5EF4-FFF2-40B4-BE49-F238E27FC236}">
                      <a16:creationId xmlns:a16="http://schemas.microsoft.com/office/drawing/2014/main" id="{5BF11D93-8B53-038D-0C54-D981B52CA46A}"/>
                    </a:ext>
                  </a:extLst>
                </p:cNvPr>
                <p:cNvPicPr/>
                <p:nvPr/>
              </p:nvPicPr>
              <p:blipFill>
                <a:blip r:embed="rId16"/>
                <a:stretch>
                  <a:fillRect/>
                </a:stretch>
              </p:blipFill>
              <p:spPr>
                <a:xfrm>
                  <a:off x="6569179" y="2922144"/>
                  <a:ext cx="2387160" cy="5058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1" name="Ink 30">
                  <a:extLst>
                    <a:ext uri="{FF2B5EF4-FFF2-40B4-BE49-F238E27FC236}">
                      <a16:creationId xmlns:a16="http://schemas.microsoft.com/office/drawing/2014/main" id="{49F525C0-1307-FFE1-EA39-6B1F8C6916E2}"/>
                    </a:ext>
                  </a:extLst>
                </p14:cNvPr>
                <p14:cNvContentPartPr/>
                <p14:nvPr/>
              </p14:nvContentPartPr>
              <p14:xfrm>
                <a:off x="8842939" y="3369624"/>
                <a:ext cx="123120" cy="129600"/>
              </p14:xfrm>
            </p:contentPart>
          </mc:Choice>
          <mc:Fallback xmlns="">
            <p:pic>
              <p:nvPicPr>
                <p:cNvPr id="31" name="Ink 30">
                  <a:extLst>
                    <a:ext uri="{FF2B5EF4-FFF2-40B4-BE49-F238E27FC236}">
                      <a16:creationId xmlns:a16="http://schemas.microsoft.com/office/drawing/2014/main" id="{49F525C0-1307-FFE1-EA39-6B1F8C6916E2}"/>
                    </a:ext>
                  </a:extLst>
                </p:cNvPr>
                <p:cNvPicPr/>
                <p:nvPr/>
              </p:nvPicPr>
              <p:blipFill>
                <a:blip r:embed="rId18"/>
                <a:stretch>
                  <a:fillRect/>
                </a:stretch>
              </p:blipFill>
              <p:spPr>
                <a:xfrm>
                  <a:off x="8836819" y="3363504"/>
                  <a:ext cx="135360" cy="141840"/>
                </a:xfrm>
                <a:prstGeom prst="rect">
                  <a:avLst/>
                </a:prstGeom>
              </p:spPr>
            </p:pic>
          </mc:Fallback>
        </mc:AlternateContent>
      </p:grpSp>
      <p:grpSp>
        <p:nvGrpSpPr>
          <p:cNvPr id="35" name="Group 34">
            <a:extLst>
              <a:ext uri="{FF2B5EF4-FFF2-40B4-BE49-F238E27FC236}">
                <a16:creationId xmlns:a16="http://schemas.microsoft.com/office/drawing/2014/main" id="{3462D9D2-899C-577E-B5A1-9392E2D7B2DC}"/>
              </a:ext>
            </a:extLst>
          </p:cNvPr>
          <p:cNvGrpSpPr/>
          <p:nvPr/>
        </p:nvGrpSpPr>
        <p:grpSpPr>
          <a:xfrm>
            <a:off x="6544339" y="5178264"/>
            <a:ext cx="2454120" cy="366120"/>
            <a:chOff x="6544339" y="5178264"/>
            <a:chExt cx="2454120" cy="366120"/>
          </a:xfrm>
        </p:grpSpPr>
        <mc:AlternateContent xmlns:mc="http://schemas.openxmlformats.org/markup-compatibility/2006" xmlns:p14="http://schemas.microsoft.com/office/powerpoint/2010/main">
          <mc:Choice Requires="p14">
            <p:contentPart p14:bwMode="auto" r:id="rId19">
              <p14:nvContentPartPr>
                <p14:cNvPr id="33" name="Ink 32">
                  <a:extLst>
                    <a:ext uri="{FF2B5EF4-FFF2-40B4-BE49-F238E27FC236}">
                      <a16:creationId xmlns:a16="http://schemas.microsoft.com/office/drawing/2014/main" id="{82E11ADD-56EE-0630-9DA9-EAC5E4404ED9}"/>
                    </a:ext>
                  </a:extLst>
                </p14:cNvPr>
                <p14:cNvContentPartPr/>
                <p14:nvPr/>
              </p14:nvContentPartPr>
              <p14:xfrm>
                <a:off x="6544339" y="5178264"/>
                <a:ext cx="2311200" cy="257760"/>
              </p14:xfrm>
            </p:contentPart>
          </mc:Choice>
          <mc:Fallback xmlns="">
            <p:pic>
              <p:nvPicPr>
                <p:cNvPr id="33" name="Ink 32">
                  <a:extLst>
                    <a:ext uri="{FF2B5EF4-FFF2-40B4-BE49-F238E27FC236}">
                      <a16:creationId xmlns:a16="http://schemas.microsoft.com/office/drawing/2014/main" id="{82E11ADD-56EE-0630-9DA9-EAC5E4404ED9}"/>
                    </a:ext>
                  </a:extLst>
                </p:cNvPr>
                <p:cNvPicPr/>
                <p:nvPr/>
              </p:nvPicPr>
              <p:blipFill>
                <a:blip r:embed="rId20"/>
                <a:stretch>
                  <a:fillRect/>
                </a:stretch>
              </p:blipFill>
              <p:spPr>
                <a:xfrm>
                  <a:off x="6538219" y="5172144"/>
                  <a:ext cx="2323440" cy="270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4" name="Ink 33">
                  <a:extLst>
                    <a:ext uri="{FF2B5EF4-FFF2-40B4-BE49-F238E27FC236}">
                      <a16:creationId xmlns:a16="http://schemas.microsoft.com/office/drawing/2014/main" id="{825E8F80-C750-BE89-A6B4-9BFF400D4738}"/>
                    </a:ext>
                  </a:extLst>
                </p14:cNvPr>
                <p14:cNvContentPartPr/>
                <p14:nvPr/>
              </p14:nvContentPartPr>
              <p14:xfrm>
                <a:off x="8743219" y="5352504"/>
                <a:ext cx="255240" cy="191880"/>
              </p14:xfrm>
            </p:contentPart>
          </mc:Choice>
          <mc:Fallback xmlns="">
            <p:pic>
              <p:nvPicPr>
                <p:cNvPr id="34" name="Ink 33">
                  <a:extLst>
                    <a:ext uri="{FF2B5EF4-FFF2-40B4-BE49-F238E27FC236}">
                      <a16:creationId xmlns:a16="http://schemas.microsoft.com/office/drawing/2014/main" id="{825E8F80-C750-BE89-A6B4-9BFF400D4738}"/>
                    </a:ext>
                  </a:extLst>
                </p:cNvPr>
                <p:cNvPicPr/>
                <p:nvPr/>
              </p:nvPicPr>
              <p:blipFill>
                <a:blip r:embed="rId22"/>
                <a:stretch>
                  <a:fillRect/>
                </a:stretch>
              </p:blipFill>
              <p:spPr>
                <a:xfrm>
                  <a:off x="8737099" y="5346384"/>
                  <a:ext cx="267480" cy="204120"/>
                </a:xfrm>
                <a:prstGeom prst="rect">
                  <a:avLst/>
                </a:prstGeom>
              </p:spPr>
            </p:pic>
          </mc:Fallback>
        </mc:AlternateContent>
      </p:grpSp>
      <p:sp>
        <p:nvSpPr>
          <p:cNvPr id="38" name="TextBox 37">
            <a:extLst>
              <a:ext uri="{FF2B5EF4-FFF2-40B4-BE49-F238E27FC236}">
                <a16:creationId xmlns:a16="http://schemas.microsoft.com/office/drawing/2014/main" id="{10072123-D468-B6C4-E2E3-A7957B158503}"/>
              </a:ext>
            </a:extLst>
          </p:cNvPr>
          <p:cNvSpPr txBox="1"/>
          <p:nvPr/>
        </p:nvSpPr>
        <p:spPr>
          <a:xfrm>
            <a:off x="6763442" y="1162671"/>
            <a:ext cx="1930892" cy="369332"/>
          </a:xfrm>
          <a:prstGeom prst="rect">
            <a:avLst/>
          </a:prstGeom>
          <a:noFill/>
        </p:spPr>
        <p:txBody>
          <a:bodyPr wrap="square">
            <a:spAutoFit/>
          </a:bodyPr>
          <a:lstStyle/>
          <a:p>
            <a:r>
              <a:rPr lang="cy-GB" dirty="0"/>
              <a:t>ŷ = </a:t>
            </a:r>
            <a:r>
              <a:rPr lang="cy-GB" b="1" dirty="0"/>
              <a:t>1.00</a:t>
            </a:r>
            <a:r>
              <a:rPr lang="cy-GB" dirty="0"/>
              <a:t> + </a:t>
            </a:r>
            <a:r>
              <a:rPr lang="cy-GB" b="1" dirty="0"/>
              <a:t>0.36</a:t>
            </a:r>
            <a:r>
              <a:rPr lang="cy-GB" dirty="0"/>
              <a:t>·x₁</a:t>
            </a:r>
            <a:endParaRPr lang="ro-RO" dirty="0"/>
          </a:p>
        </p:txBody>
      </p:sp>
      <p:sp>
        <p:nvSpPr>
          <p:cNvPr id="40" name="TextBox 39">
            <a:extLst>
              <a:ext uri="{FF2B5EF4-FFF2-40B4-BE49-F238E27FC236}">
                <a16:creationId xmlns:a16="http://schemas.microsoft.com/office/drawing/2014/main" id="{CD15D16E-386B-5A9F-9E7F-246218D31129}"/>
              </a:ext>
            </a:extLst>
          </p:cNvPr>
          <p:cNvSpPr txBox="1"/>
          <p:nvPr/>
        </p:nvSpPr>
        <p:spPr>
          <a:xfrm>
            <a:off x="6911438" y="3329411"/>
            <a:ext cx="3309878" cy="369332"/>
          </a:xfrm>
          <a:prstGeom prst="rect">
            <a:avLst/>
          </a:prstGeom>
          <a:noFill/>
        </p:spPr>
        <p:txBody>
          <a:bodyPr wrap="square">
            <a:spAutoFit/>
          </a:bodyPr>
          <a:lstStyle/>
          <a:p>
            <a:r>
              <a:rPr lang="cy-GB" dirty="0"/>
              <a:t>ŷ = </a:t>
            </a:r>
            <a:r>
              <a:rPr lang="cy-GB" b="1" dirty="0"/>
              <a:t>0.99</a:t>
            </a:r>
            <a:r>
              <a:rPr lang="cy-GB" dirty="0"/>
              <a:t> + </a:t>
            </a:r>
            <a:r>
              <a:rPr lang="cy-GB" b="1" dirty="0"/>
              <a:t>0.37</a:t>
            </a:r>
            <a:r>
              <a:rPr lang="cy-GB" dirty="0"/>
              <a:t>·x₁</a:t>
            </a:r>
            <a:endParaRPr lang="ro-RO" dirty="0"/>
          </a:p>
        </p:txBody>
      </p:sp>
      <p:sp>
        <p:nvSpPr>
          <p:cNvPr id="42" name="TextBox 41">
            <a:extLst>
              <a:ext uri="{FF2B5EF4-FFF2-40B4-BE49-F238E27FC236}">
                <a16:creationId xmlns:a16="http://schemas.microsoft.com/office/drawing/2014/main" id="{3CB57D84-92AF-AEB1-3C38-50B272D654C5}"/>
              </a:ext>
            </a:extLst>
          </p:cNvPr>
          <p:cNvSpPr txBox="1"/>
          <p:nvPr/>
        </p:nvSpPr>
        <p:spPr>
          <a:xfrm>
            <a:off x="6903886" y="5425598"/>
            <a:ext cx="3468729" cy="369332"/>
          </a:xfrm>
          <a:prstGeom prst="rect">
            <a:avLst/>
          </a:prstGeom>
          <a:noFill/>
        </p:spPr>
        <p:txBody>
          <a:bodyPr wrap="square">
            <a:spAutoFit/>
          </a:bodyPr>
          <a:lstStyle/>
          <a:p>
            <a:r>
              <a:rPr lang="cy-GB" dirty="0"/>
              <a:t>ŷ = </a:t>
            </a:r>
            <a:r>
              <a:rPr lang="cy-GB" b="1" dirty="0"/>
              <a:t>1.50</a:t>
            </a:r>
            <a:r>
              <a:rPr lang="cy-GB" dirty="0"/>
              <a:t> + </a:t>
            </a:r>
            <a:r>
              <a:rPr lang="cy-GB" b="1" dirty="0"/>
              <a:t>0.00</a:t>
            </a:r>
            <a:r>
              <a:rPr lang="cy-GB" dirty="0"/>
              <a:t>·x₁</a:t>
            </a:r>
            <a:endParaRPr lang="ro-RO" dirty="0"/>
          </a:p>
        </p:txBody>
      </p:sp>
    </p:spTree>
    <p:extLst>
      <p:ext uri="{BB962C8B-B14F-4D97-AF65-F5344CB8AC3E}">
        <p14:creationId xmlns:p14="http://schemas.microsoft.com/office/powerpoint/2010/main" val="23187903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BA1A6-BCF8-87B6-3134-9DA2162BCA8D}"/>
              </a:ext>
            </a:extLst>
          </p:cNvPr>
          <p:cNvSpPr>
            <a:spLocks noGrp="1"/>
          </p:cNvSpPr>
          <p:nvPr>
            <p:ph type="title"/>
          </p:nvPr>
        </p:nvSpPr>
        <p:spPr>
          <a:xfrm>
            <a:off x="753533" y="1389591"/>
            <a:ext cx="10896600" cy="3063875"/>
          </a:xfrm>
        </p:spPr>
        <p:txBody>
          <a:bodyPr>
            <a:normAutofit/>
          </a:bodyPr>
          <a:lstStyle/>
          <a:p>
            <a:r>
              <a:rPr lang="en-US" sz="6000" dirty="0"/>
              <a:t>A simple example to understand 		               the problem</a:t>
            </a:r>
          </a:p>
        </p:txBody>
      </p:sp>
    </p:spTree>
    <p:extLst>
      <p:ext uri="{BB962C8B-B14F-4D97-AF65-F5344CB8AC3E}">
        <p14:creationId xmlns:p14="http://schemas.microsoft.com/office/powerpoint/2010/main" val="386582746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01A73-BA7F-5923-772F-DBA4DD2F3A6C}"/>
              </a:ext>
            </a:extLst>
          </p:cNvPr>
          <p:cNvSpPr>
            <a:spLocks noGrp="1"/>
          </p:cNvSpPr>
          <p:nvPr>
            <p:ph type="title"/>
          </p:nvPr>
        </p:nvSpPr>
        <p:spPr>
          <a:xfrm>
            <a:off x="-67733" y="2103437"/>
            <a:ext cx="12649200" cy="1325563"/>
          </a:xfrm>
        </p:spPr>
        <p:txBody>
          <a:bodyPr>
            <a:normAutofit fontScale="90000"/>
          </a:bodyPr>
          <a:lstStyle/>
          <a:p>
            <a:r>
              <a:rPr lang="en-US" sz="7200" dirty="0"/>
              <a:t>		…or alternatively using 	  	stochastic gradient descent…</a:t>
            </a:r>
          </a:p>
        </p:txBody>
      </p:sp>
    </p:spTree>
    <p:extLst>
      <p:ext uri="{BB962C8B-B14F-4D97-AF65-F5344CB8AC3E}">
        <p14:creationId xmlns:p14="http://schemas.microsoft.com/office/powerpoint/2010/main" val="143374843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1398911-0BFD-FBC9-08C4-105FDAA05A81}"/>
              </a:ext>
            </a:extLst>
          </p:cNvPr>
          <p:cNvPicPr>
            <a:picLocks noChangeAspect="1"/>
          </p:cNvPicPr>
          <p:nvPr/>
        </p:nvPicPr>
        <p:blipFill>
          <a:blip r:embed="rId2"/>
          <a:stretch>
            <a:fillRect/>
          </a:stretch>
        </p:blipFill>
        <p:spPr>
          <a:xfrm>
            <a:off x="670895" y="2752618"/>
            <a:ext cx="9040487" cy="1524213"/>
          </a:xfrm>
          <a:prstGeom prst="rect">
            <a:avLst/>
          </a:prstGeom>
        </p:spPr>
      </p:pic>
      <p:pic>
        <p:nvPicPr>
          <p:cNvPr id="7" name="Picture 6">
            <a:extLst>
              <a:ext uri="{FF2B5EF4-FFF2-40B4-BE49-F238E27FC236}">
                <a16:creationId xmlns:a16="http://schemas.microsoft.com/office/drawing/2014/main" id="{7FF679E4-65BB-795E-D113-3B83A79C8232}"/>
              </a:ext>
            </a:extLst>
          </p:cNvPr>
          <p:cNvPicPr>
            <a:picLocks noChangeAspect="1"/>
          </p:cNvPicPr>
          <p:nvPr/>
        </p:nvPicPr>
        <p:blipFill>
          <a:blip r:embed="rId3"/>
          <a:stretch>
            <a:fillRect/>
          </a:stretch>
        </p:blipFill>
        <p:spPr>
          <a:xfrm>
            <a:off x="670895" y="611737"/>
            <a:ext cx="8849960" cy="1467055"/>
          </a:xfrm>
          <a:prstGeom prst="rect">
            <a:avLst/>
          </a:prstGeom>
        </p:spPr>
      </p:pic>
      <p:pic>
        <p:nvPicPr>
          <p:cNvPr id="9" name="Picture 8">
            <a:extLst>
              <a:ext uri="{FF2B5EF4-FFF2-40B4-BE49-F238E27FC236}">
                <a16:creationId xmlns:a16="http://schemas.microsoft.com/office/drawing/2014/main" id="{1D7C477B-82FD-06B6-9D03-09F9AA7F0740}"/>
              </a:ext>
            </a:extLst>
          </p:cNvPr>
          <p:cNvPicPr>
            <a:picLocks noChangeAspect="1"/>
          </p:cNvPicPr>
          <p:nvPr/>
        </p:nvPicPr>
        <p:blipFill>
          <a:blip r:embed="rId4"/>
          <a:stretch>
            <a:fillRect/>
          </a:stretch>
        </p:blipFill>
        <p:spPr>
          <a:xfrm>
            <a:off x="137936" y="147606"/>
            <a:ext cx="2524477" cy="447737"/>
          </a:xfrm>
          <a:prstGeom prst="rect">
            <a:avLst/>
          </a:prstGeom>
        </p:spPr>
      </p:pic>
      <p:pic>
        <p:nvPicPr>
          <p:cNvPr id="11" name="Picture 10">
            <a:extLst>
              <a:ext uri="{FF2B5EF4-FFF2-40B4-BE49-F238E27FC236}">
                <a16:creationId xmlns:a16="http://schemas.microsoft.com/office/drawing/2014/main" id="{20B1D3B7-1956-1905-4C3F-0AD8AC7914D6}"/>
              </a:ext>
            </a:extLst>
          </p:cNvPr>
          <p:cNvPicPr>
            <a:picLocks noChangeAspect="1"/>
          </p:cNvPicPr>
          <p:nvPr/>
        </p:nvPicPr>
        <p:blipFill>
          <a:blip r:embed="rId5"/>
          <a:stretch>
            <a:fillRect/>
          </a:stretch>
        </p:blipFill>
        <p:spPr>
          <a:xfrm>
            <a:off x="137936" y="2381091"/>
            <a:ext cx="2143424" cy="371527"/>
          </a:xfrm>
          <a:prstGeom prst="rect">
            <a:avLst/>
          </a:prstGeom>
        </p:spPr>
      </p:pic>
      <p:cxnSp>
        <p:nvCxnSpPr>
          <p:cNvPr id="12" name="Straight Connector 11">
            <a:extLst>
              <a:ext uri="{FF2B5EF4-FFF2-40B4-BE49-F238E27FC236}">
                <a16:creationId xmlns:a16="http://schemas.microsoft.com/office/drawing/2014/main" id="{573A6F11-8854-43C1-B5A3-1AAFD812EA39}"/>
              </a:ext>
            </a:extLst>
          </p:cNvPr>
          <p:cNvCxnSpPr>
            <a:cxnSpLocks/>
          </p:cNvCxnSpPr>
          <p:nvPr/>
        </p:nvCxnSpPr>
        <p:spPr>
          <a:xfrm>
            <a:off x="0" y="2227701"/>
            <a:ext cx="12192000" cy="0"/>
          </a:xfrm>
          <a:prstGeom prst="line">
            <a:avLst/>
          </a:prstGeom>
          <a:ln w="28575"/>
        </p:spPr>
        <p:style>
          <a:lnRef idx="2">
            <a:schemeClr val="dk1"/>
          </a:lnRef>
          <a:fillRef idx="0">
            <a:schemeClr val="dk1"/>
          </a:fillRef>
          <a:effectRef idx="1">
            <a:schemeClr val="dk1"/>
          </a:effectRef>
          <a:fontRef idx="minor">
            <a:schemeClr val="tx1"/>
          </a:fontRef>
        </p:style>
      </p:cxnSp>
      <p:cxnSp>
        <p:nvCxnSpPr>
          <p:cNvPr id="13" name="Straight Connector 12">
            <a:extLst>
              <a:ext uri="{FF2B5EF4-FFF2-40B4-BE49-F238E27FC236}">
                <a16:creationId xmlns:a16="http://schemas.microsoft.com/office/drawing/2014/main" id="{BA8ED1F6-C18D-7CFC-414E-31449C5E53D9}"/>
              </a:ext>
            </a:extLst>
          </p:cNvPr>
          <p:cNvCxnSpPr>
            <a:cxnSpLocks/>
          </p:cNvCxnSpPr>
          <p:nvPr/>
        </p:nvCxnSpPr>
        <p:spPr>
          <a:xfrm>
            <a:off x="0" y="4399401"/>
            <a:ext cx="12192000" cy="0"/>
          </a:xfrm>
          <a:prstGeom prst="line">
            <a:avLst/>
          </a:prstGeom>
          <a:ln w="28575"/>
        </p:spPr>
        <p:style>
          <a:lnRef idx="2">
            <a:schemeClr val="dk1"/>
          </a:lnRef>
          <a:fillRef idx="0">
            <a:schemeClr val="dk1"/>
          </a:fillRef>
          <a:effectRef idx="1">
            <a:schemeClr val="dk1"/>
          </a:effectRef>
          <a:fontRef idx="minor">
            <a:schemeClr val="tx1"/>
          </a:fontRef>
        </p:style>
      </p:cxnSp>
      <p:pic>
        <p:nvPicPr>
          <p:cNvPr id="15" name="Picture 14">
            <a:extLst>
              <a:ext uri="{FF2B5EF4-FFF2-40B4-BE49-F238E27FC236}">
                <a16:creationId xmlns:a16="http://schemas.microsoft.com/office/drawing/2014/main" id="{E854E52F-B486-4F42-57D3-EFCE7B0A52F1}"/>
              </a:ext>
            </a:extLst>
          </p:cNvPr>
          <p:cNvPicPr>
            <a:picLocks noChangeAspect="1"/>
          </p:cNvPicPr>
          <p:nvPr/>
        </p:nvPicPr>
        <p:blipFill>
          <a:blip r:embed="rId6"/>
          <a:stretch>
            <a:fillRect/>
          </a:stretch>
        </p:blipFill>
        <p:spPr>
          <a:xfrm>
            <a:off x="670895" y="5143423"/>
            <a:ext cx="11107700" cy="1305107"/>
          </a:xfrm>
          <a:prstGeom prst="rect">
            <a:avLst/>
          </a:prstGeom>
        </p:spPr>
      </p:pic>
      <p:pic>
        <p:nvPicPr>
          <p:cNvPr id="17" name="Picture 16">
            <a:extLst>
              <a:ext uri="{FF2B5EF4-FFF2-40B4-BE49-F238E27FC236}">
                <a16:creationId xmlns:a16="http://schemas.microsoft.com/office/drawing/2014/main" id="{E5DB3352-80E0-899E-EE48-7B6F4F97F89E}"/>
              </a:ext>
            </a:extLst>
          </p:cNvPr>
          <p:cNvPicPr>
            <a:picLocks noChangeAspect="1"/>
          </p:cNvPicPr>
          <p:nvPr/>
        </p:nvPicPr>
        <p:blipFill>
          <a:blip r:embed="rId7"/>
          <a:stretch>
            <a:fillRect/>
          </a:stretch>
        </p:blipFill>
        <p:spPr>
          <a:xfrm>
            <a:off x="137936" y="4791365"/>
            <a:ext cx="2786239" cy="356820"/>
          </a:xfrm>
          <a:prstGeom prst="rect">
            <a:avLst/>
          </a:prstGeom>
        </p:spPr>
      </p:pic>
    </p:spTree>
    <p:extLst>
      <p:ext uri="{BB962C8B-B14F-4D97-AF65-F5344CB8AC3E}">
        <p14:creationId xmlns:p14="http://schemas.microsoft.com/office/powerpoint/2010/main" val="69638136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87E9-1A2B-E074-95D6-F62A25193F40}"/>
              </a:ext>
            </a:extLst>
          </p:cNvPr>
          <p:cNvSpPr>
            <a:spLocks noGrp="1"/>
          </p:cNvSpPr>
          <p:nvPr>
            <p:ph type="ctrTitle"/>
          </p:nvPr>
        </p:nvSpPr>
        <p:spPr>
          <a:xfrm>
            <a:off x="228599" y="1181629"/>
            <a:ext cx="9144000" cy="2387600"/>
          </a:xfrm>
        </p:spPr>
        <p:txBody>
          <a:bodyPr/>
          <a:lstStyle/>
          <a:p>
            <a:r>
              <a:rPr lang="en-US" dirty="0"/>
              <a:t>5) Logistic regression</a:t>
            </a:r>
          </a:p>
        </p:txBody>
      </p:sp>
      <p:pic>
        <p:nvPicPr>
          <p:cNvPr id="5" name="Picture 4">
            <a:extLst>
              <a:ext uri="{FF2B5EF4-FFF2-40B4-BE49-F238E27FC236}">
                <a16:creationId xmlns:a16="http://schemas.microsoft.com/office/drawing/2014/main" id="{2714E267-1B08-1BF2-5AED-98A1A0363BDB}"/>
              </a:ext>
            </a:extLst>
          </p:cNvPr>
          <p:cNvPicPr>
            <a:picLocks noChangeAspect="1"/>
          </p:cNvPicPr>
          <p:nvPr/>
        </p:nvPicPr>
        <p:blipFill>
          <a:blip r:embed="rId2"/>
          <a:stretch>
            <a:fillRect/>
          </a:stretch>
        </p:blipFill>
        <p:spPr>
          <a:xfrm>
            <a:off x="8633512" y="1465002"/>
            <a:ext cx="3558488" cy="2929198"/>
          </a:xfrm>
          <a:prstGeom prst="rect">
            <a:avLst/>
          </a:prstGeom>
        </p:spPr>
      </p:pic>
    </p:spTree>
    <p:extLst>
      <p:ext uri="{BB962C8B-B14F-4D97-AF65-F5344CB8AC3E}">
        <p14:creationId xmlns:p14="http://schemas.microsoft.com/office/powerpoint/2010/main" val="351051745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BA1A6-BCF8-87B6-3134-9DA2162BCA8D}"/>
              </a:ext>
            </a:extLst>
          </p:cNvPr>
          <p:cNvSpPr>
            <a:spLocks noGrp="1"/>
          </p:cNvSpPr>
          <p:nvPr>
            <p:ph type="title"/>
          </p:nvPr>
        </p:nvSpPr>
        <p:spPr>
          <a:xfrm>
            <a:off x="753533" y="1389591"/>
            <a:ext cx="10896600" cy="3063875"/>
          </a:xfrm>
        </p:spPr>
        <p:txBody>
          <a:bodyPr>
            <a:normAutofit/>
          </a:bodyPr>
          <a:lstStyle/>
          <a:p>
            <a:r>
              <a:rPr lang="en-US" sz="6000" dirty="0"/>
              <a:t>A simple example to understand 		               the problem</a:t>
            </a:r>
          </a:p>
        </p:txBody>
      </p:sp>
    </p:spTree>
    <p:extLst>
      <p:ext uri="{BB962C8B-B14F-4D97-AF65-F5344CB8AC3E}">
        <p14:creationId xmlns:p14="http://schemas.microsoft.com/office/powerpoint/2010/main" val="274416184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450ED735-49D8-8A57-7C2B-95BB8EDFD39B}"/>
              </a:ext>
            </a:extLst>
          </p:cNvPr>
          <p:cNvGraphicFramePr>
            <a:graphicFrameLocks noGrp="1"/>
          </p:cNvGraphicFramePr>
          <p:nvPr>
            <p:extLst>
              <p:ext uri="{D42A27DB-BD31-4B8C-83A1-F6EECF244321}">
                <p14:modId xmlns:p14="http://schemas.microsoft.com/office/powerpoint/2010/main" val="2398024995"/>
              </p:ext>
            </p:extLst>
          </p:nvPr>
        </p:nvGraphicFramePr>
        <p:xfrm>
          <a:off x="5634239" y="146026"/>
          <a:ext cx="5194722" cy="6565947"/>
        </p:xfrm>
        <a:graphic>
          <a:graphicData uri="http://schemas.openxmlformats.org/drawingml/2006/table">
            <a:tbl>
              <a:tblPr firstRow="1" bandRow="1">
                <a:tableStyleId>{5C22544A-7EE6-4342-B048-85BDC9FD1C3A}</a:tableStyleId>
              </a:tblPr>
              <a:tblGrid>
                <a:gridCol w="1550846">
                  <a:extLst>
                    <a:ext uri="{9D8B030D-6E8A-4147-A177-3AD203B41FA5}">
                      <a16:colId xmlns:a16="http://schemas.microsoft.com/office/drawing/2014/main" val="3912375598"/>
                    </a:ext>
                  </a:extLst>
                </a:gridCol>
                <a:gridCol w="1328667">
                  <a:extLst>
                    <a:ext uri="{9D8B030D-6E8A-4147-A177-3AD203B41FA5}">
                      <a16:colId xmlns:a16="http://schemas.microsoft.com/office/drawing/2014/main" val="866141206"/>
                    </a:ext>
                  </a:extLst>
                </a:gridCol>
                <a:gridCol w="2315209">
                  <a:extLst>
                    <a:ext uri="{9D8B030D-6E8A-4147-A177-3AD203B41FA5}">
                      <a16:colId xmlns:a16="http://schemas.microsoft.com/office/drawing/2014/main" val="3851271146"/>
                    </a:ext>
                  </a:extLst>
                </a:gridCol>
              </a:tblGrid>
              <a:tr h="303247">
                <a:tc>
                  <a:txBody>
                    <a:bodyPr/>
                    <a:lstStyle/>
                    <a:p>
                      <a:r>
                        <a:rPr lang="en-US" sz="1100" dirty="0"/>
                        <a:t>Student Name</a:t>
                      </a:r>
                    </a:p>
                  </a:txBody>
                  <a:tcPr/>
                </a:tc>
                <a:tc>
                  <a:txBody>
                    <a:bodyPr/>
                    <a:lstStyle/>
                    <a:p>
                      <a:r>
                        <a:rPr lang="en-US" sz="1100" dirty="0"/>
                        <a:t>Hours Studied</a:t>
                      </a:r>
                    </a:p>
                  </a:txBody>
                  <a:tcPr/>
                </a:tc>
                <a:tc>
                  <a:txBody>
                    <a:bodyPr/>
                    <a:lstStyle/>
                    <a:p>
                      <a:r>
                        <a:rPr lang="en-US" sz="1100" dirty="0"/>
                        <a:t>Result (Pass=1, Fail=0)</a:t>
                      </a:r>
                    </a:p>
                  </a:txBody>
                  <a:tcPr/>
                </a:tc>
                <a:extLst>
                  <a:ext uri="{0D108BD9-81ED-4DB2-BD59-A6C34878D82A}">
                    <a16:rowId xmlns:a16="http://schemas.microsoft.com/office/drawing/2014/main" val="1102013033"/>
                  </a:ext>
                </a:extLst>
              </a:tr>
              <a:tr h="313135">
                <a:tc>
                  <a:txBody>
                    <a:bodyPr/>
                    <a:lstStyle/>
                    <a:p>
                      <a:r>
                        <a:rPr lang="en-US" sz="1400" dirty="0"/>
                        <a:t>Alice</a:t>
                      </a:r>
                    </a:p>
                  </a:txBody>
                  <a:tcPr anchor="ctr"/>
                </a:tc>
                <a:tc>
                  <a:txBody>
                    <a:bodyPr/>
                    <a:lstStyle/>
                    <a:p>
                      <a:r>
                        <a:rPr lang="en-US" sz="1400" dirty="0"/>
                        <a:t>0.5</a:t>
                      </a:r>
                    </a:p>
                  </a:txBody>
                  <a:tcPr anchor="ctr"/>
                </a:tc>
                <a:tc>
                  <a:txBody>
                    <a:bodyPr/>
                    <a:lstStyle/>
                    <a:p>
                      <a:r>
                        <a:rPr lang="en-US" sz="1400" dirty="0"/>
                        <a:t>0</a:t>
                      </a:r>
                    </a:p>
                  </a:txBody>
                  <a:tcPr anchor="ctr"/>
                </a:tc>
                <a:extLst>
                  <a:ext uri="{0D108BD9-81ED-4DB2-BD59-A6C34878D82A}">
                    <a16:rowId xmlns:a16="http://schemas.microsoft.com/office/drawing/2014/main" val="2183147785"/>
                  </a:ext>
                </a:extLst>
              </a:tr>
              <a:tr h="313135">
                <a:tc>
                  <a:txBody>
                    <a:bodyPr/>
                    <a:lstStyle/>
                    <a:p>
                      <a:r>
                        <a:rPr lang="en-US" sz="1400" dirty="0"/>
                        <a:t>Bob</a:t>
                      </a:r>
                    </a:p>
                  </a:txBody>
                  <a:tcPr anchor="ctr"/>
                </a:tc>
                <a:tc>
                  <a:txBody>
                    <a:bodyPr/>
                    <a:lstStyle/>
                    <a:p>
                      <a:r>
                        <a:rPr lang="en-US" sz="1400" dirty="0"/>
                        <a:t>0.75</a:t>
                      </a:r>
                    </a:p>
                  </a:txBody>
                  <a:tcPr anchor="ctr"/>
                </a:tc>
                <a:tc>
                  <a:txBody>
                    <a:bodyPr/>
                    <a:lstStyle/>
                    <a:p>
                      <a:r>
                        <a:rPr lang="en-US" sz="1400" dirty="0"/>
                        <a:t>0</a:t>
                      </a:r>
                    </a:p>
                  </a:txBody>
                  <a:tcPr anchor="ctr"/>
                </a:tc>
                <a:extLst>
                  <a:ext uri="{0D108BD9-81ED-4DB2-BD59-A6C34878D82A}">
                    <a16:rowId xmlns:a16="http://schemas.microsoft.com/office/drawing/2014/main" val="593968383"/>
                  </a:ext>
                </a:extLst>
              </a:tr>
              <a:tr h="313135">
                <a:tc>
                  <a:txBody>
                    <a:bodyPr/>
                    <a:lstStyle/>
                    <a:p>
                      <a:r>
                        <a:rPr lang="en-US" sz="1400" dirty="0"/>
                        <a:t>Charlie</a:t>
                      </a:r>
                    </a:p>
                  </a:txBody>
                  <a:tcPr anchor="ctr"/>
                </a:tc>
                <a:tc>
                  <a:txBody>
                    <a:bodyPr/>
                    <a:lstStyle/>
                    <a:p>
                      <a:r>
                        <a:rPr lang="en-US" sz="1400" dirty="0"/>
                        <a:t>1</a:t>
                      </a:r>
                    </a:p>
                  </a:txBody>
                  <a:tcPr anchor="ctr"/>
                </a:tc>
                <a:tc>
                  <a:txBody>
                    <a:bodyPr/>
                    <a:lstStyle/>
                    <a:p>
                      <a:r>
                        <a:rPr lang="en-US" sz="1400" dirty="0"/>
                        <a:t>0</a:t>
                      </a:r>
                    </a:p>
                  </a:txBody>
                  <a:tcPr anchor="ctr"/>
                </a:tc>
                <a:extLst>
                  <a:ext uri="{0D108BD9-81ED-4DB2-BD59-A6C34878D82A}">
                    <a16:rowId xmlns:a16="http://schemas.microsoft.com/office/drawing/2014/main" val="2008585094"/>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David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1.25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0</a:t>
                      </a:r>
                    </a:p>
                  </a:txBody>
                  <a:tcPr/>
                </a:tc>
                <a:extLst>
                  <a:ext uri="{0D108BD9-81ED-4DB2-BD59-A6C34878D82A}">
                    <a16:rowId xmlns:a16="http://schemas.microsoft.com/office/drawing/2014/main" val="1063797431"/>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Emma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1.5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1776397308"/>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Frank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1.75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2260113526"/>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George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1.75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127807356"/>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Hannah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2573314497"/>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Ian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2.25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2092020964"/>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Jane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2.5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234243609"/>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Kevin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2.75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269815136"/>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Liam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3</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773780275"/>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Marie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3.25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4067534979"/>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Nora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3.5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818534259"/>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Oliver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4</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369003658"/>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Paul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4.25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593269068"/>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Rachel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4.5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04583541"/>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Sam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4.75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623884513"/>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Tom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673147711"/>
                  </a:ext>
                </a:extLst>
              </a:tr>
              <a:tr h="3131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Victor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5.5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863686475"/>
                  </a:ext>
                </a:extLst>
              </a:tr>
            </a:tbl>
          </a:graphicData>
        </a:graphic>
      </p:graphicFrame>
      <p:sp>
        <p:nvSpPr>
          <p:cNvPr id="6" name="TextBox 5">
            <a:extLst>
              <a:ext uri="{FF2B5EF4-FFF2-40B4-BE49-F238E27FC236}">
                <a16:creationId xmlns:a16="http://schemas.microsoft.com/office/drawing/2014/main" id="{1FD092F1-E666-7E63-38D0-997CA609F89A}"/>
              </a:ext>
            </a:extLst>
          </p:cNvPr>
          <p:cNvSpPr txBox="1"/>
          <p:nvPr/>
        </p:nvSpPr>
        <p:spPr>
          <a:xfrm>
            <a:off x="151543" y="1951671"/>
            <a:ext cx="5194722" cy="2400657"/>
          </a:xfrm>
          <a:prstGeom prst="rect">
            <a:avLst/>
          </a:prstGeom>
          <a:noFill/>
        </p:spPr>
        <p:txBody>
          <a:bodyPr wrap="square">
            <a:spAutoFit/>
          </a:bodyPr>
          <a:lstStyle/>
          <a:p>
            <a:pPr>
              <a:buNone/>
            </a:pPr>
            <a:r>
              <a:rPr lang="en-US" sz="2400" b="1" dirty="0"/>
              <a:t>Problem to Solve</a:t>
            </a:r>
          </a:p>
          <a:p>
            <a:pPr>
              <a:buNone/>
            </a:pPr>
            <a:endParaRPr lang="en-US" b="1" dirty="0"/>
          </a:p>
          <a:p>
            <a:pPr>
              <a:buFont typeface="Arial" panose="020B0604020202020204" pitchFamily="34" charset="0"/>
              <a:buChar char="•"/>
            </a:pPr>
            <a:r>
              <a:rPr lang="en-US" dirty="0"/>
              <a:t> We want to predict </a:t>
            </a:r>
            <a:r>
              <a:rPr lang="en-US" b="1" dirty="0"/>
              <a:t>whether a student will pass or fail</a:t>
            </a:r>
            <a:r>
              <a:rPr lang="en-US" dirty="0"/>
              <a:t> an exam.</a:t>
            </a:r>
          </a:p>
          <a:p>
            <a:pPr>
              <a:buFont typeface="Arial" panose="020B0604020202020204" pitchFamily="34" charset="0"/>
              <a:buChar char="•"/>
            </a:pPr>
            <a:endParaRPr lang="en-US" dirty="0"/>
          </a:p>
          <a:p>
            <a:pPr>
              <a:buFont typeface="Arial" panose="020B0604020202020204" pitchFamily="34" charset="0"/>
              <a:buChar char="•"/>
            </a:pPr>
            <a:r>
              <a:rPr lang="en-US" dirty="0"/>
              <a:t> Input: </a:t>
            </a:r>
            <a:r>
              <a:rPr lang="en-US" b="1" dirty="0"/>
              <a:t>hours studied</a:t>
            </a:r>
            <a:r>
              <a:rPr lang="en-US" dirty="0"/>
              <a:t>.</a:t>
            </a:r>
          </a:p>
          <a:p>
            <a:pPr>
              <a:buFont typeface="Arial" panose="020B0604020202020204" pitchFamily="34" charset="0"/>
              <a:buChar char="•"/>
            </a:pPr>
            <a:endParaRPr lang="en-US" dirty="0"/>
          </a:p>
          <a:p>
            <a:pPr>
              <a:buFont typeface="Arial" panose="020B0604020202020204" pitchFamily="34" charset="0"/>
              <a:buChar char="•"/>
            </a:pPr>
            <a:r>
              <a:rPr lang="en-US" dirty="0"/>
              <a:t> Output: </a:t>
            </a:r>
            <a:r>
              <a:rPr lang="en-US" b="1" dirty="0"/>
              <a:t>binary result</a:t>
            </a:r>
            <a:r>
              <a:rPr lang="en-US" dirty="0"/>
              <a:t> (Pass = 1, Fail = 0).</a:t>
            </a:r>
          </a:p>
        </p:txBody>
      </p:sp>
    </p:spTree>
    <p:extLst>
      <p:ext uri="{BB962C8B-B14F-4D97-AF65-F5344CB8AC3E}">
        <p14:creationId xmlns:p14="http://schemas.microsoft.com/office/powerpoint/2010/main" val="53727489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ED54D6D-9A5B-C79E-9F45-8B009CF31E91}"/>
              </a:ext>
            </a:extLst>
          </p:cNvPr>
          <p:cNvSpPr txBox="1"/>
          <p:nvPr/>
        </p:nvSpPr>
        <p:spPr>
          <a:xfrm>
            <a:off x="192639" y="100495"/>
            <a:ext cx="11869221" cy="5170646"/>
          </a:xfrm>
          <a:prstGeom prst="rect">
            <a:avLst/>
          </a:prstGeom>
          <a:noFill/>
        </p:spPr>
        <p:txBody>
          <a:bodyPr wrap="square">
            <a:spAutoFit/>
          </a:bodyPr>
          <a:lstStyle/>
          <a:p>
            <a:pPr>
              <a:buNone/>
            </a:pPr>
            <a:r>
              <a:rPr lang="en-US" sz="2400" b="1" dirty="0"/>
              <a:t>How Logistic Regression Works (Intuition)</a:t>
            </a:r>
          </a:p>
          <a:p>
            <a:pPr>
              <a:buNone/>
            </a:pPr>
            <a:endParaRPr lang="en-US" b="1" dirty="0"/>
          </a:p>
          <a:p>
            <a:pPr>
              <a:buFont typeface="Arial" panose="020B0604020202020204" pitchFamily="34" charset="0"/>
              <a:buChar char="•"/>
            </a:pPr>
            <a:r>
              <a:rPr lang="en-US" dirty="0"/>
              <a:t> We start </a:t>
            </a:r>
            <a:r>
              <a:rPr lang="en-US" b="1" dirty="0"/>
              <a:t>just like linear regression</a:t>
            </a:r>
            <a:r>
              <a:rPr lang="en-US" dirty="0"/>
              <a:t>:</a:t>
            </a:r>
            <a:br>
              <a:rPr lang="en-US" dirty="0"/>
            </a:br>
            <a:r>
              <a:rPr lang="en-US" dirty="0"/>
              <a:t>	– Multiply inputs by weights and add them up (a linear combination):</a:t>
            </a:r>
          </a:p>
          <a:p>
            <a:endParaRPr lang="en-US" dirty="0"/>
          </a:p>
          <a:p>
            <a:endParaRPr lang="en-US" dirty="0"/>
          </a:p>
          <a:p>
            <a:r>
              <a:rPr lang="en-US" dirty="0"/>
              <a:t> </a:t>
            </a:r>
          </a:p>
          <a:p>
            <a:pPr>
              <a:buFont typeface="Arial" panose="020B0604020202020204" pitchFamily="34" charset="0"/>
              <a:buChar char="•"/>
            </a:pPr>
            <a:r>
              <a:rPr lang="en-US" dirty="0"/>
              <a:t> Instead of keeping that raw number, we </a:t>
            </a:r>
            <a:r>
              <a:rPr lang="en-US" b="1" dirty="0"/>
              <a:t>pass it through a special function</a:t>
            </a:r>
            <a:r>
              <a:rPr lang="en-US" dirty="0"/>
              <a:t> → squashes any value into a range between </a:t>
            </a:r>
            <a:r>
              <a:rPr lang="en-US" b="1" dirty="0"/>
              <a:t>0 and 1</a:t>
            </a:r>
            <a:r>
              <a:rPr lang="en-US" dirty="0"/>
              <a:t>. The output is interpreted as a </a:t>
            </a:r>
            <a:r>
              <a:rPr lang="en-US" b="1" dirty="0"/>
              <a:t>probability</a:t>
            </a:r>
            <a:r>
              <a:rPr lang="en-US" dirty="0"/>
              <a:t> (e.g. </a:t>
            </a:r>
            <a:r>
              <a:rPr lang="en-US" i="1" dirty="0"/>
              <a:t>70% chance to pass the exam</a:t>
            </a:r>
            <a:r>
              <a:rPr lang="en-US" dirty="0"/>
              <a:t>):</a:t>
            </a:r>
            <a:br>
              <a:rPr lang="en-US" dirty="0"/>
            </a:br>
            <a:r>
              <a:rPr lang="en-US" dirty="0"/>
              <a:t>	– Small values → close to 0 (low probability).</a:t>
            </a:r>
            <a:br>
              <a:rPr lang="en-US" dirty="0"/>
            </a:br>
            <a:r>
              <a:rPr lang="en-US" dirty="0"/>
              <a:t>	– Large values → close to 1 (high probability).</a:t>
            </a:r>
          </a:p>
          <a:p>
            <a:pPr>
              <a:buFont typeface="Arial" panose="020B0604020202020204" pitchFamily="34" charset="0"/>
              <a:buChar char="•"/>
            </a:pPr>
            <a:endParaRPr lang="en-US" dirty="0"/>
          </a:p>
          <a:p>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r>
              <a:rPr lang="en-US" dirty="0"/>
              <a:t> Finally, we apply a </a:t>
            </a:r>
            <a:r>
              <a:rPr lang="en-US" b="1" dirty="0"/>
              <a:t>threshold</a:t>
            </a:r>
            <a:r>
              <a:rPr lang="en-US" dirty="0"/>
              <a:t> (commonly 0.5):</a:t>
            </a:r>
            <a:br>
              <a:rPr lang="en-US" dirty="0"/>
            </a:br>
            <a:r>
              <a:rPr lang="en-US" dirty="0"/>
              <a:t>	– ≥ 0.5 → predict </a:t>
            </a:r>
            <a:r>
              <a:rPr lang="en-US" b="1" dirty="0"/>
              <a:t>Pass</a:t>
            </a:r>
            <a:br>
              <a:rPr lang="en-US" dirty="0"/>
            </a:br>
            <a:r>
              <a:rPr lang="en-US" dirty="0"/>
              <a:t>	– &lt; 0.5 → predict </a:t>
            </a:r>
            <a:r>
              <a:rPr lang="en-US" b="1" dirty="0"/>
              <a:t>Fail</a:t>
            </a:r>
            <a:endParaRPr lang="en-US" dirty="0"/>
          </a:p>
        </p:txBody>
      </p:sp>
      <p:pic>
        <p:nvPicPr>
          <p:cNvPr id="7" name="Picture 6">
            <a:extLst>
              <a:ext uri="{FF2B5EF4-FFF2-40B4-BE49-F238E27FC236}">
                <a16:creationId xmlns:a16="http://schemas.microsoft.com/office/drawing/2014/main" id="{96C7D81F-CC00-2CE5-0AF5-533C1972825E}"/>
              </a:ext>
            </a:extLst>
          </p:cNvPr>
          <p:cNvPicPr>
            <a:picLocks noChangeAspect="1"/>
          </p:cNvPicPr>
          <p:nvPr/>
        </p:nvPicPr>
        <p:blipFill>
          <a:blip r:embed="rId2"/>
          <a:stretch>
            <a:fillRect/>
          </a:stretch>
        </p:blipFill>
        <p:spPr>
          <a:xfrm>
            <a:off x="5402967" y="1466270"/>
            <a:ext cx="814954" cy="495693"/>
          </a:xfrm>
          <a:prstGeom prst="rect">
            <a:avLst/>
          </a:prstGeom>
        </p:spPr>
      </p:pic>
      <p:pic>
        <p:nvPicPr>
          <p:cNvPr id="11" name="Picture 10">
            <a:extLst>
              <a:ext uri="{FF2B5EF4-FFF2-40B4-BE49-F238E27FC236}">
                <a16:creationId xmlns:a16="http://schemas.microsoft.com/office/drawing/2014/main" id="{26792111-E55C-4C95-E450-3F7B882019A6}"/>
              </a:ext>
            </a:extLst>
          </p:cNvPr>
          <p:cNvPicPr>
            <a:picLocks noChangeAspect="1"/>
          </p:cNvPicPr>
          <p:nvPr/>
        </p:nvPicPr>
        <p:blipFill>
          <a:blip r:embed="rId3"/>
          <a:stretch>
            <a:fillRect/>
          </a:stretch>
        </p:blipFill>
        <p:spPr>
          <a:xfrm>
            <a:off x="4845650" y="3429000"/>
            <a:ext cx="1929587" cy="518992"/>
          </a:xfrm>
          <a:prstGeom prst="rect">
            <a:avLst/>
          </a:prstGeom>
        </p:spPr>
      </p:pic>
      <p:pic>
        <p:nvPicPr>
          <p:cNvPr id="12" name="Picture 11">
            <a:extLst>
              <a:ext uri="{FF2B5EF4-FFF2-40B4-BE49-F238E27FC236}">
                <a16:creationId xmlns:a16="http://schemas.microsoft.com/office/drawing/2014/main" id="{C699BA39-8467-42FD-57E1-63DED7307D90}"/>
              </a:ext>
            </a:extLst>
          </p:cNvPr>
          <p:cNvPicPr>
            <a:picLocks noChangeAspect="1"/>
          </p:cNvPicPr>
          <p:nvPr/>
        </p:nvPicPr>
        <p:blipFill>
          <a:blip r:embed="rId4"/>
          <a:stretch>
            <a:fillRect/>
          </a:stretch>
        </p:blipFill>
        <p:spPr>
          <a:xfrm>
            <a:off x="4196296" y="5271141"/>
            <a:ext cx="2687107" cy="934646"/>
          </a:xfrm>
          <a:prstGeom prst="rect">
            <a:avLst/>
          </a:prstGeom>
        </p:spPr>
      </p:pic>
    </p:spTree>
    <p:extLst>
      <p:ext uri="{BB962C8B-B14F-4D97-AF65-F5344CB8AC3E}">
        <p14:creationId xmlns:p14="http://schemas.microsoft.com/office/powerpoint/2010/main" val="102178529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380C590-9C6E-818F-4B2C-EC5CF85715C5}"/>
              </a:ext>
            </a:extLst>
          </p:cNvPr>
          <p:cNvPicPr>
            <a:picLocks noChangeAspect="1"/>
          </p:cNvPicPr>
          <p:nvPr/>
        </p:nvPicPr>
        <p:blipFill>
          <a:blip r:embed="rId2"/>
          <a:stretch>
            <a:fillRect/>
          </a:stretch>
        </p:blipFill>
        <p:spPr>
          <a:xfrm>
            <a:off x="6044392" y="1497314"/>
            <a:ext cx="6117936" cy="4145280"/>
          </a:xfrm>
          <a:prstGeom prst="rect">
            <a:avLst/>
          </a:prstGeom>
        </p:spPr>
      </p:pic>
      <p:graphicFrame>
        <p:nvGraphicFramePr>
          <p:cNvPr id="8" name="Table 7">
            <a:extLst>
              <a:ext uri="{FF2B5EF4-FFF2-40B4-BE49-F238E27FC236}">
                <a16:creationId xmlns:a16="http://schemas.microsoft.com/office/drawing/2014/main" id="{0866D17B-2536-3DB7-7011-CBA65952C80B}"/>
              </a:ext>
            </a:extLst>
          </p:cNvPr>
          <p:cNvGraphicFramePr>
            <a:graphicFrameLocks noGrp="1"/>
          </p:cNvGraphicFramePr>
          <p:nvPr>
            <p:extLst>
              <p:ext uri="{D42A27DB-BD31-4B8C-83A1-F6EECF244321}">
                <p14:modId xmlns:p14="http://schemas.microsoft.com/office/powerpoint/2010/main" val="242202637"/>
              </p:ext>
            </p:extLst>
          </p:nvPr>
        </p:nvGraphicFramePr>
        <p:xfrm>
          <a:off x="0" y="0"/>
          <a:ext cx="5405928" cy="6677370"/>
        </p:xfrm>
        <a:graphic>
          <a:graphicData uri="http://schemas.openxmlformats.org/drawingml/2006/table">
            <a:tbl>
              <a:tblPr firstRow="1" bandRow="1">
                <a:tableStyleId>{5C22544A-7EE6-4342-B048-85BDC9FD1C3A}</a:tableStyleId>
              </a:tblPr>
              <a:tblGrid>
                <a:gridCol w="1613900">
                  <a:extLst>
                    <a:ext uri="{9D8B030D-6E8A-4147-A177-3AD203B41FA5}">
                      <a16:colId xmlns:a16="http://schemas.microsoft.com/office/drawing/2014/main" val="3912375598"/>
                    </a:ext>
                  </a:extLst>
                </a:gridCol>
                <a:gridCol w="1382688">
                  <a:extLst>
                    <a:ext uri="{9D8B030D-6E8A-4147-A177-3AD203B41FA5}">
                      <a16:colId xmlns:a16="http://schemas.microsoft.com/office/drawing/2014/main" val="866141206"/>
                    </a:ext>
                  </a:extLst>
                </a:gridCol>
                <a:gridCol w="2409340">
                  <a:extLst>
                    <a:ext uri="{9D8B030D-6E8A-4147-A177-3AD203B41FA5}">
                      <a16:colId xmlns:a16="http://schemas.microsoft.com/office/drawing/2014/main" val="3851271146"/>
                    </a:ext>
                  </a:extLst>
                </a:gridCol>
              </a:tblGrid>
              <a:tr h="317970">
                <a:tc>
                  <a:txBody>
                    <a:bodyPr/>
                    <a:lstStyle/>
                    <a:p>
                      <a:r>
                        <a:rPr lang="en-US" sz="1100" dirty="0"/>
                        <a:t>Student Name</a:t>
                      </a:r>
                    </a:p>
                  </a:txBody>
                  <a:tcPr/>
                </a:tc>
                <a:tc>
                  <a:txBody>
                    <a:bodyPr/>
                    <a:lstStyle/>
                    <a:p>
                      <a:r>
                        <a:rPr lang="en-US" sz="1100" dirty="0"/>
                        <a:t>Hours Studied</a:t>
                      </a:r>
                    </a:p>
                  </a:txBody>
                  <a:tcPr/>
                </a:tc>
                <a:tc>
                  <a:txBody>
                    <a:bodyPr/>
                    <a:lstStyle/>
                    <a:p>
                      <a:r>
                        <a:rPr lang="en-US" sz="1100" dirty="0"/>
                        <a:t>Result (Pass=1, Fail=0)</a:t>
                      </a:r>
                    </a:p>
                  </a:txBody>
                  <a:tcPr/>
                </a:tc>
                <a:extLst>
                  <a:ext uri="{0D108BD9-81ED-4DB2-BD59-A6C34878D82A}">
                    <a16:rowId xmlns:a16="http://schemas.microsoft.com/office/drawing/2014/main" val="1102013033"/>
                  </a:ext>
                </a:extLst>
              </a:tr>
              <a:tr h="317970">
                <a:tc>
                  <a:txBody>
                    <a:bodyPr/>
                    <a:lstStyle/>
                    <a:p>
                      <a:r>
                        <a:rPr lang="en-US" sz="1400" dirty="0"/>
                        <a:t>Alice</a:t>
                      </a:r>
                    </a:p>
                  </a:txBody>
                  <a:tcPr anchor="ctr"/>
                </a:tc>
                <a:tc>
                  <a:txBody>
                    <a:bodyPr/>
                    <a:lstStyle/>
                    <a:p>
                      <a:r>
                        <a:rPr lang="en-US" sz="1400" dirty="0"/>
                        <a:t>0.5</a:t>
                      </a:r>
                    </a:p>
                  </a:txBody>
                  <a:tcPr anchor="ctr"/>
                </a:tc>
                <a:tc>
                  <a:txBody>
                    <a:bodyPr/>
                    <a:lstStyle/>
                    <a:p>
                      <a:r>
                        <a:rPr lang="en-US" sz="1400" dirty="0"/>
                        <a:t>0</a:t>
                      </a:r>
                    </a:p>
                  </a:txBody>
                  <a:tcPr anchor="ctr"/>
                </a:tc>
                <a:extLst>
                  <a:ext uri="{0D108BD9-81ED-4DB2-BD59-A6C34878D82A}">
                    <a16:rowId xmlns:a16="http://schemas.microsoft.com/office/drawing/2014/main" val="2183147785"/>
                  </a:ext>
                </a:extLst>
              </a:tr>
              <a:tr h="317970">
                <a:tc>
                  <a:txBody>
                    <a:bodyPr/>
                    <a:lstStyle/>
                    <a:p>
                      <a:r>
                        <a:rPr lang="en-US" sz="1400" dirty="0"/>
                        <a:t>Bob</a:t>
                      </a:r>
                    </a:p>
                  </a:txBody>
                  <a:tcPr anchor="ctr"/>
                </a:tc>
                <a:tc>
                  <a:txBody>
                    <a:bodyPr/>
                    <a:lstStyle/>
                    <a:p>
                      <a:r>
                        <a:rPr lang="en-US" sz="1400" dirty="0"/>
                        <a:t>0.75</a:t>
                      </a:r>
                    </a:p>
                  </a:txBody>
                  <a:tcPr anchor="ctr"/>
                </a:tc>
                <a:tc>
                  <a:txBody>
                    <a:bodyPr/>
                    <a:lstStyle/>
                    <a:p>
                      <a:r>
                        <a:rPr lang="en-US" sz="1400" dirty="0"/>
                        <a:t>0</a:t>
                      </a:r>
                    </a:p>
                  </a:txBody>
                  <a:tcPr anchor="ctr"/>
                </a:tc>
                <a:extLst>
                  <a:ext uri="{0D108BD9-81ED-4DB2-BD59-A6C34878D82A}">
                    <a16:rowId xmlns:a16="http://schemas.microsoft.com/office/drawing/2014/main" val="593968383"/>
                  </a:ext>
                </a:extLst>
              </a:tr>
              <a:tr h="317970">
                <a:tc>
                  <a:txBody>
                    <a:bodyPr/>
                    <a:lstStyle/>
                    <a:p>
                      <a:r>
                        <a:rPr lang="en-US" sz="1400" dirty="0"/>
                        <a:t>Charlie</a:t>
                      </a:r>
                    </a:p>
                  </a:txBody>
                  <a:tcPr anchor="ctr"/>
                </a:tc>
                <a:tc>
                  <a:txBody>
                    <a:bodyPr/>
                    <a:lstStyle/>
                    <a:p>
                      <a:r>
                        <a:rPr lang="en-US" sz="1400" dirty="0"/>
                        <a:t>1</a:t>
                      </a:r>
                    </a:p>
                  </a:txBody>
                  <a:tcPr anchor="ctr"/>
                </a:tc>
                <a:tc>
                  <a:txBody>
                    <a:bodyPr/>
                    <a:lstStyle/>
                    <a:p>
                      <a:r>
                        <a:rPr lang="en-US" sz="1400" dirty="0"/>
                        <a:t>0</a:t>
                      </a:r>
                    </a:p>
                  </a:txBody>
                  <a:tcPr anchor="ctr"/>
                </a:tc>
                <a:extLst>
                  <a:ext uri="{0D108BD9-81ED-4DB2-BD59-A6C34878D82A}">
                    <a16:rowId xmlns:a16="http://schemas.microsoft.com/office/drawing/2014/main" val="2008585094"/>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David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1.25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0</a:t>
                      </a:r>
                    </a:p>
                  </a:txBody>
                  <a:tcPr/>
                </a:tc>
                <a:extLst>
                  <a:ext uri="{0D108BD9-81ED-4DB2-BD59-A6C34878D82A}">
                    <a16:rowId xmlns:a16="http://schemas.microsoft.com/office/drawing/2014/main" val="1063797431"/>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Emma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1.5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1776397308"/>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Frank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1.75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2260113526"/>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George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1.75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127807356"/>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Hannah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2573314497"/>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Ian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2.25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2092020964"/>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Jane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2.5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234243609"/>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Kevin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2.75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269815136"/>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Liam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3</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773780275"/>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Marie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3.25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4067534979"/>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Nora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3.5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0</a:t>
                      </a:r>
                      <a:endParaRPr lang="en-US" sz="1100" dirty="0"/>
                    </a:p>
                  </a:txBody>
                  <a:tcPr/>
                </a:tc>
                <a:extLst>
                  <a:ext uri="{0D108BD9-81ED-4DB2-BD59-A6C34878D82A}">
                    <a16:rowId xmlns:a16="http://schemas.microsoft.com/office/drawing/2014/main" val="818534259"/>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Oliver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4</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369003658"/>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Paul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4.25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593269068"/>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Rachel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4.5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04583541"/>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Sam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4.75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623884513"/>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Tom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673147711"/>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Victor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5.5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1</a:t>
                      </a:r>
                      <a:endParaRPr lang="en-US" sz="1100" dirty="0"/>
                    </a:p>
                  </a:txBody>
                  <a:tcPr/>
                </a:tc>
                <a:extLst>
                  <a:ext uri="{0D108BD9-81ED-4DB2-BD59-A6C34878D82A}">
                    <a16:rowId xmlns:a16="http://schemas.microsoft.com/office/drawing/2014/main" val="3863686475"/>
                  </a:ext>
                </a:extLst>
              </a:tr>
            </a:tbl>
          </a:graphicData>
        </a:graphic>
      </p:graphicFrame>
    </p:spTree>
    <p:extLst>
      <p:ext uri="{BB962C8B-B14F-4D97-AF65-F5344CB8AC3E}">
        <p14:creationId xmlns:p14="http://schemas.microsoft.com/office/powerpoint/2010/main" val="283637832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5F8CCE-4414-4CBD-3ADD-26D8C20CE306}"/>
              </a:ext>
            </a:extLst>
          </p:cNvPr>
          <p:cNvPicPr>
            <a:picLocks noChangeAspect="1"/>
          </p:cNvPicPr>
          <p:nvPr/>
        </p:nvPicPr>
        <p:blipFill>
          <a:blip r:embed="rId2"/>
          <a:stretch>
            <a:fillRect/>
          </a:stretch>
        </p:blipFill>
        <p:spPr>
          <a:xfrm>
            <a:off x="242145" y="315311"/>
            <a:ext cx="7775788" cy="751822"/>
          </a:xfrm>
          <a:prstGeom prst="rect">
            <a:avLst/>
          </a:prstGeom>
        </p:spPr>
      </p:pic>
      <p:pic>
        <p:nvPicPr>
          <p:cNvPr id="7" name="Picture 6">
            <a:extLst>
              <a:ext uri="{FF2B5EF4-FFF2-40B4-BE49-F238E27FC236}">
                <a16:creationId xmlns:a16="http://schemas.microsoft.com/office/drawing/2014/main" id="{1E9D033F-C9FA-DC9C-4E85-AC2CD6AEC51B}"/>
              </a:ext>
            </a:extLst>
          </p:cNvPr>
          <p:cNvPicPr>
            <a:picLocks noChangeAspect="1"/>
          </p:cNvPicPr>
          <p:nvPr/>
        </p:nvPicPr>
        <p:blipFill>
          <a:blip r:embed="rId3"/>
          <a:stretch>
            <a:fillRect/>
          </a:stretch>
        </p:blipFill>
        <p:spPr>
          <a:xfrm>
            <a:off x="302471" y="1417005"/>
            <a:ext cx="6995796" cy="966235"/>
          </a:xfrm>
          <a:prstGeom prst="rect">
            <a:avLst/>
          </a:prstGeom>
        </p:spPr>
      </p:pic>
      <p:pic>
        <p:nvPicPr>
          <p:cNvPr id="9" name="Picture 8">
            <a:extLst>
              <a:ext uri="{FF2B5EF4-FFF2-40B4-BE49-F238E27FC236}">
                <a16:creationId xmlns:a16="http://schemas.microsoft.com/office/drawing/2014/main" id="{A1C51E4B-AF7A-66EA-6CEE-4129A1D2FE50}"/>
              </a:ext>
            </a:extLst>
          </p:cNvPr>
          <p:cNvPicPr>
            <a:picLocks noChangeAspect="1"/>
          </p:cNvPicPr>
          <p:nvPr/>
        </p:nvPicPr>
        <p:blipFill>
          <a:blip r:embed="rId4"/>
          <a:stretch>
            <a:fillRect/>
          </a:stretch>
        </p:blipFill>
        <p:spPr>
          <a:xfrm>
            <a:off x="302471" y="2733112"/>
            <a:ext cx="6884562" cy="2104709"/>
          </a:xfrm>
          <a:prstGeom prst="rect">
            <a:avLst/>
          </a:prstGeom>
        </p:spPr>
      </p:pic>
      <p:pic>
        <p:nvPicPr>
          <p:cNvPr id="11" name="Picture 10">
            <a:extLst>
              <a:ext uri="{FF2B5EF4-FFF2-40B4-BE49-F238E27FC236}">
                <a16:creationId xmlns:a16="http://schemas.microsoft.com/office/drawing/2014/main" id="{9CD1496A-D7F8-1147-1DEE-A02E462C160D}"/>
              </a:ext>
            </a:extLst>
          </p:cNvPr>
          <p:cNvPicPr>
            <a:picLocks noChangeAspect="1"/>
          </p:cNvPicPr>
          <p:nvPr/>
        </p:nvPicPr>
        <p:blipFill>
          <a:blip r:embed="rId5"/>
          <a:stretch>
            <a:fillRect/>
          </a:stretch>
        </p:blipFill>
        <p:spPr>
          <a:xfrm>
            <a:off x="6345829" y="4837821"/>
            <a:ext cx="5691628" cy="1789260"/>
          </a:xfrm>
          <a:prstGeom prst="rect">
            <a:avLst/>
          </a:prstGeom>
        </p:spPr>
      </p:pic>
      <p:sp>
        <p:nvSpPr>
          <p:cNvPr id="12" name="TextBox 11">
            <a:extLst>
              <a:ext uri="{FF2B5EF4-FFF2-40B4-BE49-F238E27FC236}">
                <a16:creationId xmlns:a16="http://schemas.microsoft.com/office/drawing/2014/main" id="{A056910A-F0B9-C021-8CFD-7F3FCF305BC5}"/>
              </a:ext>
            </a:extLst>
          </p:cNvPr>
          <p:cNvSpPr txBox="1"/>
          <p:nvPr/>
        </p:nvSpPr>
        <p:spPr>
          <a:xfrm>
            <a:off x="2270050" y="4993450"/>
            <a:ext cx="2108200" cy="369332"/>
          </a:xfrm>
          <a:prstGeom prst="rect">
            <a:avLst/>
          </a:prstGeom>
          <a:noFill/>
        </p:spPr>
        <p:txBody>
          <a:bodyPr wrap="square" rtlCol="0">
            <a:spAutoFit/>
          </a:bodyPr>
          <a:lstStyle/>
          <a:p>
            <a:r>
              <a:rPr lang="en-US" b="1" dirty="0">
                <a:solidFill>
                  <a:srgbClr val="FF0000"/>
                </a:solidFill>
              </a:rPr>
              <a:t>sigmoid function</a:t>
            </a:r>
          </a:p>
        </p:txBody>
      </p:sp>
      <p:sp>
        <p:nvSpPr>
          <p:cNvPr id="13" name="Right Brace 12">
            <a:extLst>
              <a:ext uri="{FF2B5EF4-FFF2-40B4-BE49-F238E27FC236}">
                <a16:creationId xmlns:a16="http://schemas.microsoft.com/office/drawing/2014/main" id="{5CD72852-EA70-1CEC-BB7D-CE839E8DCF46}"/>
              </a:ext>
            </a:extLst>
          </p:cNvPr>
          <p:cNvSpPr/>
          <p:nvPr/>
        </p:nvSpPr>
        <p:spPr>
          <a:xfrm rot="5400000">
            <a:off x="3174483" y="3098773"/>
            <a:ext cx="153434" cy="3674534"/>
          </a:xfrm>
          <a:prstGeom prst="rightBrace">
            <a:avLst/>
          </a:prstGeom>
          <a:ln w="1905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16" name="Group 15">
            <a:extLst>
              <a:ext uri="{FF2B5EF4-FFF2-40B4-BE49-F238E27FC236}">
                <a16:creationId xmlns:a16="http://schemas.microsoft.com/office/drawing/2014/main" id="{1DCE6CE6-B72E-09F0-AA42-D8AB4B4E0C6B}"/>
              </a:ext>
            </a:extLst>
          </p:cNvPr>
          <p:cNvGrpSpPr/>
          <p:nvPr/>
        </p:nvGrpSpPr>
        <p:grpSpPr>
          <a:xfrm>
            <a:off x="4394160" y="5418440"/>
            <a:ext cx="1726920" cy="375480"/>
            <a:chOff x="4394160" y="5418440"/>
            <a:chExt cx="1726920" cy="375480"/>
          </a:xfrm>
        </p:grpSpPr>
        <mc:AlternateContent xmlns:mc="http://schemas.openxmlformats.org/markup-compatibility/2006" xmlns:p14="http://schemas.microsoft.com/office/powerpoint/2010/main">
          <mc:Choice Requires="p14">
            <p:contentPart p14:bwMode="auto" r:id="rId6">
              <p14:nvContentPartPr>
                <p14:cNvPr id="14" name="Ink 13">
                  <a:extLst>
                    <a:ext uri="{FF2B5EF4-FFF2-40B4-BE49-F238E27FC236}">
                      <a16:creationId xmlns:a16="http://schemas.microsoft.com/office/drawing/2014/main" id="{223FD7D0-E5F9-CDE4-3E51-6C3FB0D43F14}"/>
                    </a:ext>
                  </a:extLst>
                </p14:cNvPr>
                <p14:cNvContentPartPr/>
                <p14:nvPr/>
              </p14:nvContentPartPr>
              <p14:xfrm>
                <a:off x="4394160" y="5418440"/>
                <a:ext cx="1646280" cy="271800"/>
              </p14:xfrm>
            </p:contentPart>
          </mc:Choice>
          <mc:Fallback xmlns="">
            <p:pic>
              <p:nvPicPr>
                <p:cNvPr id="14" name="Ink 13">
                  <a:extLst>
                    <a:ext uri="{FF2B5EF4-FFF2-40B4-BE49-F238E27FC236}">
                      <a16:creationId xmlns:a16="http://schemas.microsoft.com/office/drawing/2014/main" id="{223FD7D0-E5F9-CDE4-3E51-6C3FB0D43F14}"/>
                    </a:ext>
                  </a:extLst>
                </p:cNvPr>
                <p:cNvPicPr/>
                <p:nvPr/>
              </p:nvPicPr>
              <p:blipFill>
                <a:blip r:embed="rId7"/>
                <a:stretch>
                  <a:fillRect/>
                </a:stretch>
              </p:blipFill>
              <p:spPr>
                <a:xfrm>
                  <a:off x="4376520" y="5400800"/>
                  <a:ext cx="1681920" cy="3074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5" name="Ink 14">
                  <a:extLst>
                    <a:ext uri="{FF2B5EF4-FFF2-40B4-BE49-F238E27FC236}">
                      <a16:creationId xmlns:a16="http://schemas.microsoft.com/office/drawing/2014/main" id="{6CC4C03E-0CE6-B94E-B966-DEF5C0E71CD9}"/>
                    </a:ext>
                  </a:extLst>
                </p14:cNvPr>
                <p14:cNvContentPartPr/>
                <p14:nvPr/>
              </p14:nvContentPartPr>
              <p14:xfrm>
                <a:off x="5909400" y="5570720"/>
                <a:ext cx="211680" cy="223200"/>
              </p14:xfrm>
            </p:contentPart>
          </mc:Choice>
          <mc:Fallback xmlns="">
            <p:pic>
              <p:nvPicPr>
                <p:cNvPr id="15" name="Ink 14">
                  <a:extLst>
                    <a:ext uri="{FF2B5EF4-FFF2-40B4-BE49-F238E27FC236}">
                      <a16:creationId xmlns:a16="http://schemas.microsoft.com/office/drawing/2014/main" id="{6CC4C03E-0CE6-B94E-B966-DEF5C0E71CD9}"/>
                    </a:ext>
                  </a:extLst>
                </p:cNvPr>
                <p:cNvPicPr/>
                <p:nvPr/>
              </p:nvPicPr>
              <p:blipFill>
                <a:blip r:embed="rId9"/>
                <a:stretch>
                  <a:fillRect/>
                </a:stretch>
              </p:blipFill>
              <p:spPr>
                <a:xfrm>
                  <a:off x="5891760" y="5553080"/>
                  <a:ext cx="247320" cy="2588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0">
            <p14:nvContentPartPr>
              <p14:cNvPr id="18" name="Ink 17">
                <a:extLst>
                  <a:ext uri="{FF2B5EF4-FFF2-40B4-BE49-F238E27FC236}">
                    <a16:creationId xmlns:a16="http://schemas.microsoft.com/office/drawing/2014/main" id="{46382897-83C9-DAC3-E4A7-CF5D1885B482}"/>
                  </a:ext>
                </a:extLst>
              </p14:cNvPr>
              <p14:cNvContentPartPr/>
              <p14:nvPr/>
            </p14:nvContentPartPr>
            <p14:xfrm>
              <a:off x="7806240" y="931400"/>
              <a:ext cx="406440" cy="360"/>
            </p14:xfrm>
          </p:contentPart>
        </mc:Choice>
        <mc:Fallback xmlns="">
          <p:pic>
            <p:nvPicPr>
              <p:cNvPr id="18" name="Ink 17">
                <a:extLst>
                  <a:ext uri="{FF2B5EF4-FFF2-40B4-BE49-F238E27FC236}">
                    <a16:creationId xmlns:a16="http://schemas.microsoft.com/office/drawing/2014/main" id="{46382897-83C9-DAC3-E4A7-CF5D1885B482}"/>
                  </a:ext>
                </a:extLst>
              </p:cNvPr>
              <p:cNvPicPr/>
              <p:nvPr/>
            </p:nvPicPr>
            <p:blipFill>
              <a:blip r:embed="rId11"/>
              <a:stretch>
                <a:fillRect/>
              </a:stretch>
            </p:blipFill>
            <p:spPr>
              <a:xfrm>
                <a:off x="7788240" y="913400"/>
                <a:ext cx="44208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9" name="Ink 18">
                <a:extLst>
                  <a:ext uri="{FF2B5EF4-FFF2-40B4-BE49-F238E27FC236}">
                    <a16:creationId xmlns:a16="http://schemas.microsoft.com/office/drawing/2014/main" id="{82BE5559-8BD3-53EB-EEF8-3D4BD499DC24}"/>
                  </a:ext>
                </a:extLst>
              </p14:cNvPr>
              <p14:cNvContentPartPr/>
              <p14:nvPr/>
            </p14:nvContentPartPr>
            <p14:xfrm>
              <a:off x="8144640" y="863360"/>
              <a:ext cx="131400" cy="168840"/>
            </p14:xfrm>
          </p:contentPart>
        </mc:Choice>
        <mc:Fallback xmlns="">
          <p:pic>
            <p:nvPicPr>
              <p:cNvPr id="19" name="Ink 18">
                <a:extLst>
                  <a:ext uri="{FF2B5EF4-FFF2-40B4-BE49-F238E27FC236}">
                    <a16:creationId xmlns:a16="http://schemas.microsoft.com/office/drawing/2014/main" id="{82BE5559-8BD3-53EB-EEF8-3D4BD499DC24}"/>
                  </a:ext>
                </a:extLst>
              </p:cNvPr>
              <p:cNvPicPr/>
              <p:nvPr/>
            </p:nvPicPr>
            <p:blipFill>
              <a:blip r:embed="rId13"/>
              <a:stretch>
                <a:fillRect/>
              </a:stretch>
            </p:blipFill>
            <p:spPr>
              <a:xfrm>
                <a:off x="8126640" y="845360"/>
                <a:ext cx="167040" cy="204480"/>
              </a:xfrm>
              <a:prstGeom prst="rect">
                <a:avLst/>
              </a:prstGeom>
            </p:spPr>
          </p:pic>
        </mc:Fallback>
      </mc:AlternateContent>
      <p:sp>
        <p:nvSpPr>
          <p:cNvPr id="20" name="TextBox 19">
            <a:extLst>
              <a:ext uri="{FF2B5EF4-FFF2-40B4-BE49-F238E27FC236}">
                <a16:creationId xmlns:a16="http://schemas.microsoft.com/office/drawing/2014/main" id="{8EE868CB-1878-372E-F140-5C7931584B46}"/>
              </a:ext>
            </a:extLst>
          </p:cNvPr>
          <p:cNvSpPr txBox="1"/>
          <p:nvPr/>
        </p:nvSpPr>
        <p:spPr>
          <a:xfrm>
            <a:off x="8402747" y="746734"/>
            <a:ext cx="2975188" cy="369332"/>
          </a:xfrm>
          <a:prstGeom prst="rect">
            <a:avLst/>
          </a:prstGeom>
          <a:noFill/>
        </p:spPr>
        <p:txBody>
          <a:bodyPr wrap="square" rtlCol="0">
            <a:spAutoFit/>
          </a:bodyPr>
          <a:lstStyle/>
          <a:p>
            <a:r>
              <a:rPr lang="en-US" b="1" dirty="0">
                <a:solidFill>
                  <a:srgbClr val="FF0000"/>
                </a:solidFill>
              </a:rPr>
              <a:t>it’s a binary classifier !</a:t>
            </a:r>
          </a:p>
        </p:txBody>
      </p:sp>
    </p:spTree>
    <p:extLst>
      <p:ext uri="{BB962C8B-B14F-4D97-AF65-F5344CB8AC3E}">
        <p14:creationId xmlns:p14="http://schemas.microsoft.com/office/powerpoint/2010/main" val="393570388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7AF825F-81AE-1C8A-514D-543A7896E332}"/>
              </a:ext>
            </a:extLst>
          </p:cNvPr>
          <p:cNvPicPr>
            <a:picLocks noChangeAspect="1"/>
          </p:cNvPicPr>
          <p:nvPr/>
        </p:nvPicPr>
        <p:blipFill>
          <a:blip r:embed="rId2"/>
          <a:stretch>
            <a:fillRect/>
          </a:stretch>
        </p:blipFill>
        <p:spPr>
          <a:xfrm>
            <a:off x="233626" y="524270"/>
            <a:ext cx="8876508" cy="1490541"/>
          </a:xfrm>
          <a:prstGeom prst="rect">
            <a:avLst/>
          </a:prstGeom>
        </p:spPr>
      </p:pic>
      <p:sp>
        <p:nvSpPr>
          <p:cNvPr id="6" name="Arrow: Left-Right 5">
            <a:extLst>
              <a:ext uri="{FF2B5EF4-FFF2-40B4-BE49-F238E27FC236}">
                <a16:creationId xmlns:a16="http://schemas.microsoft.com/office/drawing/2014/main" id="{AF79D7E0-08F1-9C60-CB4A-D5FE502657F3}"/>
              </a:ext>
            </a:extLst>
          </p:cNvPr>
          <p:cNvSpPr/>
          <p:nvPr/>
        </p:nvSpPr>
        <p:spPr>
          <a:xfrm>
            <a:off x="2560866" y="1537990"/>
            <a:ext cx="846667" cy="220389"/>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1EF76628-6012-26D0-DFA8-0637F5F9314E}"/>
                  </a:ext>
                </a:extLst>
              </p14:cNvPr>
              <p14:cNvContentPartPr/>
              <p14:nvPr/>
            </p14:nvContentPartPr>
            <p14:xfrm>
              <a:off x="6095880" y="1651040"/>
              <a:ext cx="360" cy="360"/>
            </p14:xfrm>
          </p:contentPart>
        </mc:Choice>
        <mc:Fallback xmlns="">
          <p:pic>
            <p:nvPicPr>
              <p:cNvPr id="7" name="Ink 6">
                <a:extLst>
                  <a:ext uri="{FF2B5EF4-FFF2-40B4-BE49-F238E27FC236}">
                    <a16:creationId xmlns:a16="http://schemas.microsoft.com/office/drawing/2014/main" id="{1EF76628-6012-26D0-DFA8-0637F5F9314E}"/>
                  </a:ext>
                </a:extLst>
              </p:cNvPr>
              <p:cNvPicPr/>
              <p:nvPr/>
            </p:nvPicPr>
            <p:blipFill>
              <a:blip r:embed="rId4"/>
              <a:stretch>
                <a:fillRect/>
              </a:stretch>
            </p:blipFill>
            <p:spPr>
              <a:xfrm>
                <a:off x="6032880" y="15880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 name="Ink 7">
                <a:extLst>
                  <a:ext uri="{FF2B5EF4-FFF2-40B4-BE49-F238E27FC236}">
                    <a16:creationId xmlns:a16="http://schemas.microsoft.com/office/drawing/2014/main" id="{50BAEC40-B02F-4977-8358-8474BB010648}"/>
                  </a:ext>
                </a:extLst>
              </p14:cNvPr>
              <p14:cNvContentPartPr/>
              <p14:nvPr/>
            </p14:nvContentPartPr>
            <p14:xfrm>
              <a:off x="6764760" y="2455280"/>
              <a:ext cx="360" cy="360"/>
            </p14:xfrm>
          </p:contentPart>
        </mc:Choice>
        <mc:Fallback xmlns="">
          <p:pic>
            <p:nvPicPr>
              <p:cNvPr id="8" name="Ink 7">
                <a:extLst>
                  <a:ext uri="{FF2B5EF4-FFF2-40B4-BE49-F238E27FC236}">
                    <a16:creationId xmlns:a16="http://schemas.microsoft.com/office/drawing/2014/main" id="{50BAEC40-B02F-4977-8358-8474BB010648}"/>
                  </a:ext>
                </a:extLst>
              </p:cNvPr>
              <p:cNvPicPr/>
              <p:nvPr/>
            </p:nvPicPr>
            <p:blipFill>
              <a:blip r:embed="rId4"/>
              <a:stretch>
                <a:fillRect/>
              </a:stretch>
            </p:blipFill>
            <p:spPr>
              <a:xfrm>
                <a:off x="6701760" y="23926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2" name="Ink 11">
                <a:extLst>
                  <a:ext uri="{FF2B5EF4-FFF2-40B4-BE49-F238E27FC236}">
                    <a16:creationId xmlns:a16="http://schemas.microsoft.com/office/drawing/2014/main" id="{6190F6C8-75A2-75EF-476C-F2DB9910CBE1}"/>
                  </a:ext>
                </a:extLst>
              </p14:cNvPr>
              <p14:cNvContentPartPr/>
              <p14:nvPr/>
            </p14:nvContentPartPr>
            <p14:xfrm>
              <a:off x="3879360" y="1244240"/>
              <a:ext cx="2184840" cy="872280"/>
            </p14:xfrm>
          </p:contentPart>
        </mc:Choice>
        <mc:Fallback xmlns="">
          <p:pic>
            <p:nvPicPr>
              <p:cNvPr id="12" name="Ink 11">
                <a:extLst>
                  <a:ext uri="{FF2B5EF4-FFF2-40B4-BE49-F238E27FC236}">
                    <a16:creationId xmlns:a16="http://schemas.microsoft.com/office/drawing/2014/main" id="{6190F6C8-75A2-75EF-476C-F2DB9910CBE1}"/>
                  </a:ext>
                </a:extLst>
              </p:cNvPr>
              <p:cNvPicPr/>
              <p:nvPr/>
            </p:nvPicPr>
            <p:blipFill>
              <a:blip r:embed="rId7"/>
              <a:stretch>
                <a:fillRect/>
              </a:stretch>
            </p:blipFill>
            <p:spPr>
              <a:xfrm>
                <a:off x="3816360" y="1181240"/>
                <a:ext cx="2310480" cy="997920"/>
              </a:xfrm>
              <a:prstGeom prst="rect">
                <a:avLst/>
              </a:prstGeom>
            </p:spPr>
          </p:pic>
        </mc:Fallback>
      </mc:AlternateContent>
      <p:pic>
        <p:nvPicPr>
          <p:cNvPr id="13" name="Picture 12">
            <a:extLst>
              <a:ext uri="{FF2B5EF4-FFF2-40B4-BE49-F238E27FC236}">
                <a16:creationId xmlns:a16="http://schemas.microsoft.com/office/drawing/2014/main" id="{4BA41887-70B1-BD7A-C516-A44DE00B0125}"/>
              </a:ext>
            </a:extLst>
          </p:cNvPr>
          <p:cNvPicPr>
            <a:picLocks noChangeAspect="1"/>
          </p:cNvPicPr>
          <p:nvPr/>
        </p:nvPicPr>
        <p:blipFill>
          <a:blip r:embed="rId8"/>
          <a:stretch>
            <a:fillRect/>
          </a:stretch>
        </p:blipFill>
        <p:spPr>
          <a:xfrm>
            <a:off x="471320" y="1269540"/>
            <a:ext cx="1958614" cy="681257"/>
          </a:xfrm>
          <a:prstGeom prst="rect">
            <a:avLst/>
          </a:prstGeom>
        </p:spPr>
      </p:pic>
      <p:pic>
        <p:nvPicPr>
          <p:cNvPr id="14" name="Picture 13">
            <a:extLst>
              <a:ext uri="{FF2B5EF4-FFF2-40B4-BE49-F238E27FC236}">
                <a16:creationId xmlns:a16="http://schemas.microsoft.com/office/drawing/2014/main" id="{9CE86943-0097-78C8-C218-A3462471C1D0}"/>
              </a:ext>
            </a:extLst>
          </p:cNvPr>
          <p:cNvPicPr>
            <a:picLocks noChangeAspect="1"/>
          </p:cNvPicPr>
          <p:nvPr/>
        </p:nvPicPr>
        <p:blipFill>
          <a:blip r:embed="rId8"/>
          <a:stretch>
            <a:fillRect/>
          </a:stretch>
        </p:blipFill>
        <p:spPr>
          <a:xfrm>
            <a:off x="3629387" y="1273930"/>
            <a:ext cx="1958614" cy="681257"/>
          </a:xfrm>
          <a:prstGeom prst="rect">
            <a:avLst/>
          </a:prstGeom>
        </p:spPr>
      </p:pic>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4FEEF5F6-D4D2-C11B-8FBA-92273D807E7E}"/>
                  </a:ext>
                </a:extLst>
              </p14:cNvPr>
              <p14:cNvContentPartPr/>
              <p14:nvPr/>
            </p14:nvContentPartPr>
            <p14:xfrm>
              <a:off x="4874760" y="1302920"/>
              <a:ext cx="901800" cy="704520"/>
            </p14:xfrm>
          </p:contentPart>
        </mc:Choice>
        <mc:Fallback xmlns="">
          <p:pic>
            <p:nvPicPr>
              <p:cNvPr id="19" name="Ink 18">
                <a:extLst>
                  <a:ext uri="{FF2B5EF4-FFF2-40B4-BE49-F238E27FC236}">
                    <a16:creationId xmlns:a16="http://schemas.microsoft.com/office/drawing/2014/main" id="{4FEEF5F6-D4D2-C11B-8FBA-92273D807E7E}"/>
                  </a:ext>
                </a:extLst>
              </p:cNvPr>
              <p:cNvPicPr/>
              <p:nvPr/>
            </p:nvPicPr>
            <p:blipFill>
              <a:blip r:embed="rId10"/>
              <a:stretch>
                <a:fillRect/>
              </a:stretch>
            </p:blipFill>
            <p:spPr>
              <a:xfrm>
                <a:off x="4812120" y="1239920"/>
                <a:ext cx="1027440" cy="830160"/>
              </a:xfrm>
              <a:prstGeom prst="rect">
                <a:avLst/>
              </a:prstGeom>
            </p:spPr>
          </p:pic>
        </mc:Fallback>
      </mc:AlternateContent>
      <p:pic>
        <p:nvPicPr>
          <p:cNvPr id="20" name="Picture 19">
            <a:extLst>
              <a:ext uri="{FF2B5EF4-FFF2-40B4-BE49-F238E27FC236}">
                <a16:creationId xmlns:a16="http://schemas.microsoft.com/office/drawing/2014/main" id="{59A0CBA2-CBEE-1968-BDC0-22021C12C3BD}"/>
              </a:ext>
            </a:extLst>
          </p:cNvPr>
          <p:cNvPicPr>
            <a:picLocks noChangeAspect="1"/>
          </p:cNvPicPr>
          <p:nvPr/>
        </p:nvPicPr>
        <p:blipFill>
          <a:blip r:embed="rId11"/>
          <a:stretch>
            <a:fillRect/>
          </a:stretch>
        </p:blipFill>
        <p:spPr>
          <a:xfrm>
            <a:off x="4887996" y="1350548"/>
            <a:ext cx="655229" cy="259619"/>
          </a:xfrm>
          <a:prstGeom prst="rect">
            <a:avLst/>
          </a:prstGeom>
        </p:spPr>
      </p:pic>
      <p:pic>
        <p:nvPicPr>
          <p:cNvPr id="21" name="Picture 20">
            <a:extLst>
              <a:ext uri="{FF2B5EF4-FFF2-40B4-BE49-F238E27FC236}">
                <a16:creationId xmlns:a16="http://schemas.microsoft.com/office/drawing/2014/main" id="{CE3F2BD4-EEAE-4204-FDD8-928366059A69}"/>
              </a:ext>
            </a:extLst>
          </p:cNvPr>
          <p:cNvPicPr>
            <a:picLocks noChangeAspect="1"/>
          </p:cNvPicPr>
          <p:nvPr/>
        </p:nvPicPr>
        <p:blipFill>
          <a:blip r:embed="rId11"/>
          <a:stretch>
            <a:fillRect/>
          </a:stretch>
        </p:blipFill>
        <p:spPr>
          <a:xfrm>
            <a:off x="4874760" y="1620063"/>
            <a:ext cx="655229" cy="259619"/>
          </a:xfrm>
          <a:prstGeom prst="rect">
            <a:avLst/>
          </a:prstGeom>
        </p:spPr>
      </p:pic>
      <p:pic>
        <p:nvPicPr>
          <p:cNvPr id="23" name="Picture 22">
            <a:extLst>
              <a:ext uri="{FF2B5EF4-FFF2-40B4-BE49-F238E27FC236}">
                <a16:creationId xmlns:a16="http://schemas.microsoft.com/office/drawing/2014/main" id="{7FBE47CF-DE7E-FD66-363A-FD03C1A33B23}"/>
              </a:ext>
            </a:extLst>
          </p:cNvPr>
          <p:cNvPicPr>
            <a:picLocks noChangeAspect="1"/>
          </p:cNvPicPr>
          <p:nvPr/>
        </p:nvPicPr>
        <p:blipFill>
          <a:blip r:embed="rId12"/>
          <a:stretch>
            <a:fillRect/>
          </a:stretch>
        </p:blipFill>
        <p:spPr>
          <a:xfrm>
            <a:off x="5588001" y="1361046"/>
            <a:ext cx="601386" cy="542917"/>
          </a:xfrm>
          <a:prstGeom prst="rect">
            <a:avLst/>
          </a:prstGeom>
        </p:spPr>
      </p:pic>
      <p:sp>
        <p:nvSpPr>
          <p:cNvPr id="24" name="Arrow: Left-Right 23">
            <a:extLst>
              <a:ext uri="{FF2B5EF4-FFF2-40B4-BE49-F238E27FC236}">
                <a16:creationId xmlns:a16="http://schemas.microsoft.com/office/drawing/2014/main" id="{DAEF4622-4AFF-C411-6EAE-66DE2596599A}"/>
              </a:ext>
            </a:extLst>
          </p:cNvPr>
          <p:cNvSpPr/>
          <p:nvPr/>
        </p:nvSpPr>
        <p:spPr>
          <a:xfrm>
            <a:off x="6364120" y="1509868"/>
            <a:ext cx="846667" cy="220389"/>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424369FC-0D2E-7903-70DF-F52F987EB0AD}"/>
              </a:ext>
            </a:extLst>
          </p:cNvPr>
          <p:cNvPicPr>
            <a:picLocks noChangeAspect="1"/>
          </p:cNvPicPr>
          <p:nvPr/>
        </p:nvPicPr>
        <p:blipFill>
          <a:blip r:embed="rId13"/>
          <a:stretch>
            <a:fillRect/>
          </a:stretch>
        </p:blipFill>
        <p:spPr>
          <a:xfrm>
            <a:off x="7440681" y="1244240"/>
            <a:ext cx="2172003" cy="762106"/>
          </a:xfrm>
          <a:prstGeom prst="rect">
            <a:avLst/>
          </a:prstGeom>
        </p:spPr>
      </p:pic>
      <mc:AlternateContent xmlns:mc="http://schemas.openxmlformats.org/markup-compatibility/2006" xmlns:p14="http://schemas.microsoft.com/office/powerpoint/2010/main">
        <mc:Choice Requires="p14">
          <p:contentPart p14:bwMode="auto" r:id="rId14">
            <p14:nvContentPartPr>
              <p14:cNvPr id="27" name="Ink 26">
                <a:extLst>
                  <a:ext uri="{FF2B5EF4-FFF2-40B4-BE49-F238E27FC236}">
                    <a16:creationId xmlns:a16="http://schemas.microsoft.com/office/drawing/2014/main" id="{341A6005-A528-17D0-68AE-8FB7A94D99E8}"/>
                  </a:ext>
                </a:extLst>
              </p14:cNvPr>
              <p14:cNvContentPartPr/>
              <p14:nvPr/>
            </p14:nvContentPartPr>
            <p14:xfrm>
              <a:off x="9745200" y="1363040"/>
              <a:ext cx="360" cy="136080"/>
            </p14:xfrm>
          </p:contentPart>
        </mc:Choice>
        <mc:Fallback xmlns="">
          <p:pic>
            <p:nvPicPr>
              <p:cNvPr id="27" name="Ink 26">
                <a:extLst>
                  <a:ext uri="{FF2B5EF4-FFF2-40B4-BE49-F238E27FC236}">
                    <a16:creationId xmlns:a16="http://schemas.microsoft.com/office/drawing/2014/main" id="{341A6005-A528-17D0-68AE-8FB7A94D99E8}"/>
                  </a:ext>
                </a:extLst>
              </p:cNvPr>
              <p:cNvPicPr/>
              <p:nvPr/>
            </p:nvPicPr>
            <p:blipFill>
              <a:blip r:embed="rId15"/>
              <a:stretch>
                <a:fillRect/>
              </a:stretch>
            </p:blipFill>
            <p:spPr>
              <a:xfrm>
                <a:off x="9682200" y="1300040"/>
                <a:ext cx="126000" cy="261720"/>
              </a:xfrm>
              <a:prstGeom prst="rect">
                <a:avLst/>
              </a:prstGeom>
            </p:spPr>
          </p:pic>
        </mc:Fallback>
      </mc:AlternateContent>
      <p:grpSp>
        <p:nvGrpSpPr>
          <p:cNvPr id="30" name="Group 29">
            <a:extLst>
              <a:ext uri="{FF2B5EF4-FFF2-40B4-BE49-F238E27FC236}">
                <a16:creationId xmlns:a16="http://schemas.microsoft.com/office/drawing/2014/main" id="{DE18CA0A-DAA6-E644-C93B-5372D7FD4942}"/>
              </a:ext>
            </a:extLst>
          </p:cNvPr>
          <p:cNvGrpSpPr/>
          <p:nvPr/>
        </p:nvGrpSpPr>
        <p:grpSpPr>
          <a:xfrm>
            <a:off x="8817480" y="1243880"/>
            <a:ext cx="821880" cy="1022040"/>
            <a:chOff x="8817480" y="1243880"/>
            <a:chExt cx="821880" cy="1022040"/>
          </a:xfrm>
        </p:grpSpPr>
        <mc:AlternateContent xmlns:mc="http://schemas.openxmlformats.org/markup-compatibility/2006" xmlns:p14="http://schemas.microsoft.com/office/powerpoint/2010/main">
          <mc:Choice Requires="p14">
            <p:contentPart p14:bwMode="auto" r:id="rId16">
              <p14:nvContentPartPr>
                <p14:cNvPr id="28" name="Ink 27">
                  <a:extLst>
                    <a:ext uri="{FF2B5EF4-FFF2-40B4-BE49-F238E27FC236}">
                      <a16:creationId xmlns:a16="http://schemas.microsoft.com/office/drawing/2014/main" id="{2589380E-CD92-2E63-5214-02A50D7B0B2B}"/>
                    </a:ext>
                  </a:extLst>
                </p14:cNvPr>
                <p14:cNvContentPartPr/>
                <p14:nvPr/>
              </p14:nvContentPartPr>
              <p14:xfrm>
                <a:off x="8817480" y="1348280"/>
                <a:ext cx="487440" cy="917640"/>
              </p14:xfrm>
            </p:contentPart>
          </mc:Choice>
          <mc:Fallback xmlns="">
            <p:pic>
              <p:nvPicPr>
                <p:cNvPr id="28" name="Ink 27">
                  <a:extLst>
                    <a:ext uri="{FF2B5EF4-FFF2-40B4-BE49-F238E27FC236}">
                      <a16:creationId xmlns:a16="http://schemas.microsoft.com/office/drawing/2014/main" id="{2589380E-CD92-2E63-5214-02A50D7B0B2B}"/>
                    </a:ext>
                  </a:extLst>
                </p:cNvPr>
                <p:cNvPicPr/>
                <p:nvPr/>
              </p:nvPicPr>
              <p:blipFill>
                <a:blip r:embed="rId17"/>
                <a:stretch>
                  <a:fillRect/>
                </a:stretch>
              </p:blipFill>
              <p:spPr>
                <a:xfrm>
                  <a:off x="8754840" y="1285280"/>
                  <a:ext cx="613080" cy="10432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9" name="Ink 28">
                  <a:extLst>
                    <a:ext uri="{FF2B5EF4-FFF2-40B4-BE49-F238E27FC236}">
                      <a16:creationId xmlns:a16="http://schemas.microsoft.com/office/drawing/2014/main" id="{6DF58F4A-FA04-8C5A-3906-6B7426CA2DBE}"/>
                    </a:ext>
                  </a:extLst>
                </p14:cNvPr>
                <p14:cNvContentPartPr/>
                <p14:nvPr/>
              </p14:nvContentPartPr>
              <p14:xfrm>
                <a:off x="9234000" y="1243880"/>
                <a:ext cx="405360" cy="968400"/>
              </p14:xfrm>
            </p:contentPart>
          </mc:Choice>
          <mc:Fallback xmlns="">
            <p:pic>
              <p:nvPicPr>
                <p:cNvPr id="29" name="Ink 28">
                  <a:extLst>
                    <a:ext uri="{FF2B5EF4-FFF2-40B4-BE49-F238E27FC236}">
                      <a16:creationId xmlns:a16="http://schemas.microsoft.com/office/drawing/2014/main" id="{6DF58F4A-FA04-8C5A-3906-6B7426CA2DBE}"/>
                    </a:ext>
                  </a:extLst>
                </p:cNvPr>
                <p:cNvPicPr/>
                <p:nvPr/>
              </p:nvPicPr>
              <p:blipFill>
                <a:blip r:embed="rId19"/>
                <a:stretch>
                  <a:fillRect/>
                </a:stretch>
              </p:blipFill>
              <p:spPr>
                <a:xfrm>
                  <a:off x="9171000" y="1181240"/>
                  <a:ext cx="531000" cy="1094040"/>
                </a:xfrm>
                <a:prstGeom prst="rect">
                  <a:avLst/>
                </a:prstGeom>
              </p:spPr>
            </p:pic>
          </mc:Fallback>
        </mc:AlternateContent>
      </p:grpSp>
      <p:pic>
        <p:nvPicPr>
          <p:cNvPr id="32" name="Picture 31">
            <a:extLst>
              <a:ext uri="{FF2B5EF4-FFF2-40B4-BE49-F238E27FC236}">
                <a16:creationId xmlns:a16="http://schemas.microsoft.com/office/drawing/2014/main" id="{E65098BE-BCCE-7A99-2B60-9860B1440DB8}"/>
              </a:ext>
            </a:extLst>
          </p:cNvPr>
          <p:cNvPicPr>
            <a:picLocks noChangeAspect="1"/>
          </p:cNvPicPr>
          <p:nvPr/>
        </p:nvPicPr>
        <p:blipFill>
          <a:blip r:embed="rId20"/>
          <a:stretch>
            <a:fillRect/>
          </a:stretch>
        </p:blipFill>
        <p:spPr>
          <a:xfrm>
            <a:off x="8837916" y="1357841"/>
            <a:ext cx="395819" cy="245031"/>
          </a:xfrm>
          <a:prstGeom prst="rect">
            <a:avLst/>
          </a:prstGeom>
        </p:spPr>
      </p:pic>
      <p:pic>
        <p:nvPicPr>
          <p:cNvPr id="35" name="Picture 34">
            <a:extLst>
              <a:ext uri="{FF2B5EF4-FFF2-40B4-BE49-F238E27FC236}">
                <a16:creationId xmlns:a16="http://schemas.microsoft.com/office/drawing/2014/main" id="{C302EAE0-A96C-F275-BAE6-0AC83E183954}"/>
              </a:ext>
            </a:extLst>
          </p:cNvPr>
          <p:cNvPicPr>
            <a:picLocks noChangeAspect="1"/>
          </p:cNvPicPr>
          <p:nvPr/>
        </p:nvPicPr>
        <p:blipFill>
          <a:blip r:embed="rId20"/>
          <a:stretch>
            <a:fillRect/>
          </a:stretch>
        </p:blipFill>
        <p:spPr>
          <a:xfrm>
            <a:off x="8837916" y="1698119"/>
            <a:ext cx="395819" cy="245031"/>
          </a:xfrm>
          <a:prstGeom prst="rect">
            <a:avLst/>
          </a:prstGeom>
        </p:spPr>
      </p:pic>
      <p:pic>
        <p:nvPicPr>
          <p:cNvPr id="37" name="Picture 36">
            <a:extLst>
              <a:ext uri="{FF2B5EF4-FFF2-40B4-BE49-F238E27FC236}">
                <a16:creationId xmlns:a16="http://schemas.microsoft.com/office/drawing/2014/main" id="{9C1FCD1A-08CB-538F-3F7D-FC54D560A874}"/>
              </a:ext>
            </a:extLst>
          </p:cNvPr>
          <p:cNvPicPr>
            <a:picLocks noChangeAspect="1"/>
          </p:cNvPicPr>
          <p:nvPr/>
        </p:nvPicPr>
        <p:blipFill>
          <a:blip r:embed="rId21"/>
          <a:stretch>
            <a:fillRect/>
          </a:stretch>
        </p:blipFill>
        <p:spPr>
          <a:xfrm>
            <a:off x="9284867" y="1332504"/>
            <a:ext cx="628738" cy="638264"/>
          </a:xfrm>
          <a:prstGeom prst="rect">
            <a:avLst/>
          </a:prstGeom>
        </p:spPr>
      </p:pic>
      <mc:AlternateContent xmlns:mc="http://schemas.openxmlformats.org/markup-compatibility/2006" xmlns:p14="http://schemas.microsoft.com/office/powerpoint/2010/main">
        <mc:Choice Requires="p14">
          <p:contentPart p14:bwMode="auto" r:id="rId22">
            <p14:nvContentPartPr>
              <p14:cNvPr id="38" name="Ink 37">
                <a:extLst>
                  <a:ext uri="{FF2B5EF4-FFF2-40B4-BE49-F238E27FC236}">
                    <a16:creationId xmlns:a16="http://schemas.microsoft.com/office/drawing/2014/main" id="{F3C0AAE0-F632-037F-83A0-5CA5C7B5734F}"/>
                  </a:ext>
                </a:extLst>
              </p14:cNvPr>
              <p14:cNvContentPartPr/>
              <p14:nvPr/>
            </p14:nvContentPartPr>
            <p14:xfrm>
              <a:off x="9751680" y="1383560"/>
              <a:ext cx="120600" cy="545760"/>
            </p14:xfrm>
          </p:contentPart>
        </mc:Choice>
        <mc:Fallback xmlns="">
          <p:pic>
            <p:nvPicPr>
              <p:cNvPr id="38" name="Ink 37">
                <a:extLst>
                  <a:ext uri="{FF2B5EF4-FFF2-40B4-BE49-F238E27FC236}">
                    <a16:creationId xmlns:a16="http://schemas.microsoft.com/office/drawing/2014/main" id="{F3C0AAE0-F632-037F-83A0-5CA5C7B5734F}"/>
                  </a:ext>
                </a:extLst>
              </p:cNvPr>
              <p:cNvPicPr/>
              <p:nvPr/>
            </p:nvPicPr>
            <p:blipFill>
              <a:blip r:embed="rId23"/>
              <a:stretch>
                <a:fillRect/>
              </a:stretch>
            </p:blipFill>
            <p:spPr>
              <a:xfrm>
                <a:off x="9688680" y="1320560"/>
                <a:ext cx="246240" cy="671400"/>
              </a:xfrm>
              <a:prstGeom prst="rect">
                <a:avLst/>
              </a:prstGeom>
            </p:spPr>
          </p:pic>
        </mc:Fallback>
      </mc:AlternateContent>
      <p:pic>
        <p:nvPicPr>
          <p:cNvPr id="40" name="Picture 39">
            <a:extLst>
              <a:ext uri="{FF2B5EF4-FFF2-40B4-BE49-F238E27FC236}">
                <a16:creationId xmlns:a16="http://schemas.microsoft.com/office/drawing/2014/main" id="{67B05007-F654-B110-02E5-2241C6B465FD}"/>
              </a:ext>
            </a:extLst>
          </p:cNvPr>
          <p:cNvPicPr>
            <a:picLocks noChangeAspect="1"/>
          </p:cNvPicPr>
          <p:nvPr/>
        </p:nvPicPr>
        <p:blipFill>
          <a:blip r:embed="rId24"/>
          <a:stretch>
            <a:fillRect/>
          </a:stretch>
        </p:blipFill>
        <p:spPr>
          <a:xfrm>
            <a:off x="2362532" y="2917683"/>
            <a:ext cx="3033655" cy="755043"/>
          </a:xfrm>
          <a:prstGeom prst="rect">
            <a:avLst/>
          </a:prstGeom>
        </p:spPr>
      </p:pic>
      <p:sp>
        <p:nvSpPr>
          <p:cNvPr id="41" name="TextBox 40">
            <a:extLst>
              <a:ext uri="{FF2B5EF4-FFF2-40B4-BE49-F238E27FC236}">
                <a16:creationId xmlns:a16="http://schemas.microsoft.com/office/drawing/2014/main" id="{9758CC83-4EEC-02C1-549A-37EC6DFD6C85}"/>
              </a:ext>
            </a:extLst>
          </p:cNvPr>
          <p:cNvSpPr txBox="1"/>
          <p:nvPr/>
        </p:nvSpPr>
        <p:spPr>
          <a:xfrm>
            <a:off x="428412" y="2471830"/>
            <a:ext cx="8876508" cy="369332"/>
          </a:xfrm>
          <a:prstGeom prst="rect">
            <a:avLst/>
          </a:prstGeom>
          <a:noFill/>
        </p:spPr>
        <p:txBody>
          <a:bodyPr wrap="square" rtlCol="0">
            <a:spAutoFit/>
          </a:bodyPr>
          <a:lstStyle/>
          <a:p>
            <a:r>
              <a:rPr lang="en-US" dirty="0"/>
              <a:t>The loss function for a single training instance x is:</a:t>
            </a:r>
          </a:p>
        </p:txBody>
      </p:sp>
      <p:pic>
        <p:nvPicPr>
          <p:cNvPr id="43" name="Picture 42">
            <a:extLst>
              <a:ext uri="{FF2B5EF4-FFF2-40B4-BE49-F238E27FC236}">
                <a16:creationId xmlns:a16="http://schemas.microsoft.com/office/drawing/2014/main" id="{D00A992F-993C-546B-71D7-F3A6F42B194A}"/>
              </a:ext>
            </a:extLst>
          </p:cNvPr>
          <p:cNvPicPr>
            <a:picLocks noChangeAspect="1"/>
          </p:cNvPicPr>
          <p:nvPr/>
        </p:nvPicPr>
        <p:blipFill>
          <a:blip r:embed="rId25"/>
          <a:stretch>
            <a:fillRect/>
          </a:stretch>
        </p:blipFill>
        <p:spPr>
          <a:xfrm>
            <a:off x="118846" y="2468472"/>
            <a:ext cx="352474" cy="342948"/>
          </a:xfrm>
          <a:prstGeom prst="rect">
            <a:avLst/>
          </a:prstGeom>
        </p:spPr>
      </p:pic>
      <p:pic>
        <p:nvPicPr>
          <p:cNvPr id="45" name="Picture 44">
            <a:extLst>
              <a:ext uri="{FF2B5EF4-FFF2-40B4-BE49-F238E27FC236}">
                <a16:creationId xmlns:a16="http://schemas.microsoft.com/office/drawing/2014/main" id="{9927AA3F-9D2E-422C-080F-DC9EF3F499B6}"/>
              </a:ext>
            </a:extLst>
          </p:cNvPr>
          <p:cNvPicPr>
            <a:picLocks noChangeAspect="1"/>
          </p:cNvPicPr>
          <p:nvPr/>
        </p:nvPicPr>
        <p:blipFill>
          <a:blip r:embed="rId26"/>
          <a:stretch>
            <a:fillRect/>
          </a:stretch>
        </p:blipFill>
        <p:spPr>
          <a:xfrm>
            <a:off x="6764760" y="3061895"/>
            <a:ext cx="3747753" cy="466617"/>
          </a:xfrm>
          <a:prstGeom prst="rect">
            <a:avLst/>
          </a:prstGeom>
        </p:spPr>
      </p:pic>
      <p:sp>
        <p:nvSpPr>
          <p:cNvPr id="46" name="Arrow: Left-Right 45">
            <a:extLst>
              <a:ext uri="{FF2B5EF4-FFF2-40B4-BE49-F238E27FC236}">
                <a16:creationId xmlns:a16="http://schemas.microsoft.com/office/drawing/2014/main" id="{DED11C88-0F37-C4CE-463C-977DA9916949}"/>
              </a:ext>
            </a:extLst>
          </p:cNvPr>
          <p:cNvSpPr/>
          <p:nvPr/>
        </p:nvSpPr>
        <p:spPr>
          <a:xfrm>
            <a:off x="5672546" y="3211712"/>
            <a:ext cx="846667" cy="220389"/>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 name="Picture 47">
            <a:extLst>
              <a:ext uri="{FF2B5EF4-FFF2-40B4-BE49-F238E27FC236}">
                <a16:creationId xmlns:a16="http://schemas.microsoft.com/office/drawing/2014/main" id="{AD9F1F49-AB8D-63AC-7590-BBBDFF177331}"/>
              </a:ext>
            </a:extLst>
          </p:cNvPr>
          <p:cNvPicPr>
            <a:picLocks noChangeAspect="1"/>
          </p:cNvPicPr>
          <p:nvPr/>
        </p:nvPicPr>
        <p:blipFill>
          <a:blip r:embed="rId27"/>
          <a:stretch>
            <a:fillRect/>
          </a:stretch>
        </p:blipFill>
        <p:spPr>
          <a:xfrm>
            <a:off x="233626" y="4050435"/>
            <a:ext cx="10278887" cy="2283295"/>
          </a:xfrm>
          <a:prstGeom prst="rect">
            <a:avLst/>
          </a:prstGeom>
        </p:spPr>
      </p:pic>
      <mc:AlternateContent xmlns:mc="http://schemas.openxmlformats.org/markup-compatibility/2006" xmlns:p14="http://schemas.microsoft.com/office/powerpoint/2010/main">
        <mc:Choice Requires="p14">
          <p:contentPart p14:bwMode="auto" r:id="rId28">
            <p14:nvContentPartPr>
              <p14:cNvPr id="49" name="Ink 48">
                <a:extLst>
                  <a:ext uri="{FF2B5EF4-FFF2-40B4-BE49-F238E27FC236}">
                    <a16:creationId xmlns:a16="http://schemas.microsoft.com/office/drawing/2014/main" id="{A0398DC8-1313-EBD0-22CB-9D1ED505BB95}"/>
                  </a:ext>
                </a:extLst>
              </p14:cNvPr>
              <p14:cNvContentPartPr/>
              <p14:nvPr/>
            </p14:nvContentPartPr>
            <p14:xfrm>
              <a:off x="5079960" y="4248440"/>
              <a:ext cx="4952520" cy="36720"/>
            </p14:xfrm>
          </p:contentPart>
        </mc:Choice>
        <mc:Fallback xmlns="">
          <p:pic>
            <p:nvPicPr>
              <p:cNvPr id="49" name="Ink 48">
                <a:extLst>
                  <a:ext uri="{FF2B5EF4-FFF2-40B4-BE49-F238E27FC236}">
                    <a16:creationId xmlns:a16="http://schemas.microsoft.com/office/drawing/2014/main" id="{A0398DC8-1313-EBD0-22CB-9D1ED505BB95}"/>
                  </a:ext>
                </a:extLst>
              </p:cNvPr>
              <p:cNvPicPr/>
              <p:nvPr/>
            </p:nvPicPr>
            <p:blipFill>
              <a:blip r:embed="rId29"/>
              <a:stretch>
                <a:fillRect/>
              </a:stretch>
            </p:blipFill>
            <p:spPr>
              <a:xfrm>
                <a:off x="5025960" y="4140800"/>
                <a:ext cx="5060160" cy="2523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51" name="Ink 50">
                <a:extLst>
                  <a:ext uri="{FF2B5EF4-FFF2-40B4-BE49-F238E27FC236}">
                    <a16:creationId xmlns:a16="http://schemas.microsoft.com/office/drawing/2014/main" id="{842A6D47-080A-689A-01A6-D5A9AA287F98}"/>
                  </a:ext>
                </a:extLst>
              </p14:cNvPr>
              <p14:cNvContentPartPr/>
              <p14:nvPr/>
            </p14:nvContentPartPr>
            <p14:xfrm>
              <a:off x="2666880" y="5503040"/>
              <a:ext cx="4270320" cy="59760"/>
            </p14:xfrm>
          </p:contentPart>
        </mc:Choice>
        <mc:Fallback xmlns="">
          <p:pic>
            <p:nvPicPr>
              <p:cNvPr id="51" name="Ink 50">
                <a:extLst>
                  <a:ext uri="{FF2B5EF4-FFF2-40B4-BE49-F238E27FC236}">
                    <a16:creationId xmlns:a16="http://schemas.microsoft.com/office/drawing/2014/main" id="{842A6D47-080A-689A-01A6-D5A9AA287F98}"/>
                  </a:ext>
                </a:extLst>
              </p:cNvPr>
              <p:cNvPicPr/>
              <p:nvPr/>
            </p:nvPicPr>
            <p:blipFill>
              <a:blip r:embed="rId31"/>
              <a:stretch>
                <a:fillRect/>
              </a:stretch>
            </p:blipFill>
            <p:spPr>
              <a:xfrm>
                <a:off x="2613240" y="5395040"/>
                <a:ext cx="4377960" cy="2754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52" name="Ink 51">
                <a:extLst>
                  <a:ext uri="{FF2B5EF4-FFF2-40B4-BE49-F238E27FC236}">
                    <a16:creationId xmlns:a16="http://schemas.microsoft.com/office/drawing/2014/main" id="{99B6A357-FB3A-FFC6-718D-BF2B3C174769}"/>
                  </a:ext>
                </a:extLst>
              </p14:cNvPr>
              <p14:cNvContentPartPr/>
              <p14:nvPr/>
            </p14:nvContentPartPr>
            <p14:xfrm>
              <a:off x="2726280" y="5604560"/>
              <a:ext cx="4250520" cy="52200"/>
            </p14:xfrm>
          </p:contentPart>
        </mc:Choice>
        <mc:Fallback xmlns="">
          <p:pic>
            <p:nvPicPr>
              <p:cNvPr id="52" name="Ink 51">
                <a:extLst>
                  <a:ext uri="{FF2B5EF4-FFF2-40B4-BE49-F238E27FC236}">
                    <a16:creationId xmlns:a16="http://schemas.microsoft.com/office/drawing/2014/main" id="{99B6A357-FB3A-FFC6-718D-BF2B3C174769}"/>
                  </a:ext>
                </a:extLst>
              </p:cNvPr>
              <p:cNvPicPr/>
              <p:nvPr/>
            </p:nvPicPr>
            <p:blipFill>
              <a:blip r:embed="rId33"/>
              <a:stretch>
                <a:fillRect/>
              </a:stretch>
            </p:blipFill>
            <p:spPr>
              <a:xfrm>
                <a:off x="2672280" y="5496560"/>
                <a:ext cx="4358160" cy="267840"/>
              </a:xfrm>
              <a:prstGeom prst="rect">
                <a:avLst/>
              </a:prstGeom>
            </p:spPr>
          </p:pic>
        </mc:Fallback>
      </mc:AlternateContent>
    </p:spTree>
    <p:extLst>
      <p:ext uri="{BB962C8B-B14F-4D97-AF65-F5344CB8AC3E}">
        <p14:creationId xmlns:p14="http://schemas.microsoft.com/office/powerpoint/2010/main" val="424024393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E66E02-B448-4984-8142-DE0FB5DFA408}"/>
              </a:ext>
            </a:extLst>
          </p:cNvPr>
          <p:cNvPicPr>
            <a:picLocks noChangeAspect="1"/>
          </p:cNvPicPr>
          <p:nvPr/>
        </p:nvPicPr>
        <p:blipFill>
          <a:blip r:embed="rId2"/>
          <a:stretch>
            <a:fillRect/>
          </a:stretch>
        </p:blipFill>
        <p:spPr>
          <a:xfrm>
            <a:off x="215600" y="325405"/>
            <a:ext cx="9580334" cy="376452"/>
          </a:xfrm>
          <a:prstGeom prst="rect">
            <a:avLst/>
          </a:prstGeom>
        </p:spPr>
      </p:pic>
      <p:pic>
        <p:nvPicPr>
          <p:cNvPr id="7" name="Picture 6">
            <a:extLst>
              <a:ext uri="{FF2B5EF4-FFF2-40B4-BE49-F238E27FC236}">
                <a16:creationId xmlns:a16="http://schemas.microsoft.com/office/drawing/2014/main" id="{FB2F7616-0096-0640-E086-B48CB92E4C96}"/>
              </a:ext>
            </a:extLst>
          </p:cNvPr>
          <p:cNvPicPr>
            <a:picLocks noChangeAspect="1"/>
          </p:cNvPicPr>
          <p:nvPr/>
        </p:nvPicPr>
        <p:blipFill>
          <a:blip r:embed="rId3"/>
          <a:stretch>
            <a:fillRect/>
          </a:stretch>
        </p:blipFill>
        <p:spPr>
          <a:xfrm>
            <a:off x="2429455" y="943807"/>
            <a:ext cx="6418212" cy="900332"/>
          </a:xfrm>
          <a:prstGeom prst="rect">
            <a:avLst/>
          </a:prstGeom>
        </p:spPr>
      </p:pic>
      <p:pic>
        <p:nvPicPr>
          <p:cNvPr id="9" name="Picture 8">
            <a:extLst>
              <a:ext uri="{FF2B5EF4-FFF2-40B4-BE49-F238E27FC236}">
                <a16:creationId xmlns:a16="http://schemas.microsoft.com/office/drawing/2014/main" id="{59E5D6EE-9583-A897-039B-D5C8606C5211}"/>
              </a:ext>
            </a:extLst>
          </p:cNvPr>
          <p:cNvPicPr>
            <a:picLocks noChangeAspect="1"/>
          </p:cNvPicPr>
          <p:nvPr/>
        </p:nvPicPr>
        <p:blipFill>
          <a:blip r:embed="rId4"/>
          <a:stretch>
            <a:fillRect/>
          </a:stretch>
        </p:blipFill>
        <p:spPr>
          <a:xfrm>
            <a:off x="215600" y="2249125"/>
            <a:ext cx="9783533" cy="1514573"/>
          </a:xfrm>
          <a:prstGeom prst="rect">
            <a:avLst/>
          </a:prstGeom>
        </p:spPr>
      </p:pic>
      <p:pic>
        <p:nvPicPr>
          <p:cNvPr id="11" name="Picture 10">
            <a:extLst>
              <a:ext uri="{FF2B5EF4-FFF2-40B4-BE49-F238E27FC236}">
                <a16:creationId xmlns:a16="http://schemas.microsoft.com/office/drawing/2014/main" id="{3D6F36D4-D90E-6318-E7D5-E1459AC230B2}"/>
              </a:ext>
            </a:extLst>
          </p:cNvPr>
          <p:cNvPicPr>
            <a:picLocks noChangeAspect="1"/>
          </p:cNvPicPr>
          <p:nvPr/>
        </p:nvPicPr>
        <p:blipFill>
          <a:blip r:embed="rId5"/>
          <a:stretch>
            <a:fillRect/>
          </a:stretch>
        </p:blipFill>
        <p:spPr>
          <a:xfrm>
            <a:off x="215600" y="4329551"/>
            <a:ext cx="6979217" cy="1130436"/>
          </a:xfrm>
          <a:prstGeom prst="rect">
            <a:avLst/>
          </a:prstGeom>
        </p:spPr>
      </p:pic>
      <mc:AlternateContent xmlns:mc="http://schemas.openxmlformats.org/markup-compatibility/2006" xmlns:p14="http://schemas.microsoft.com/office/powerpoint/2010/main">
        <mc:Choice Requires="p14">
          <p:contentPart p14:bwMode="auto" r:id="rId6">
            <p14:nvContentPartPr>
              <p14:cNvPr id="12" name="Ink 11">
                <a:extLst>
                  <a:ext uri="{FF2B5EF4-FFF2-40B4-BE49-F238E27FC236}">
                    <a16:creationId xmlns:a16="http://schemas.microsoft.com/office/drawing/2014/main" id="{8320A62F-92F4-0D54-BCB0-34E9EDD9590B}"/>
                  </a:ext>
                </a:extLst>
              </p14:cNvPr>
              <p14:cNvContentPartPr/>
              <p14:nvPr/>
            </p14:nvContentPartPr>
            <p14:xfrm>
              <a:off x="2819520" y="3081680"/>
              <a:ext cx="2678400" cy="52560"/>
            </p14:xfrm>
          </p:contentPart>
        </mc:Choice>
        <mc:Fallback xmlns="">
          <p:pic>
            <p:nvPicPr>
              <p:cNvPr id="12" name="Ink 11">
                <a:extLst>
                  <a:ext uri="{FF2B5EF4-FFF2-40B4-BE49-F238E27FC236}">
                    <a16:creationId xmlns:a16="http://schemas.microsoft.com/office/drawing/2014/main" id="{8320A62F-92F4-0D54-BCB0-34E9EDD9590B}"/>
                  </a:ext>
                </a:extLst>
              </p:cNvPr>
              <p:cNvPicPr/>
              <p:nvPr/>
            </p:nvPicPr>
            <p:blipFill>
              <a:blip r:embed="rId7"/>
              <a:stretch>
                <a:fillRect/>
              </a:stretch>
            </p:blipFill>
            <p:spPr>
              <a:xfrm>
                <a:off x="2765520" y="2974040"/>
                <a:ext cx="2786040" cy="2682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3" name="Ink 12">
                <a:extLst>
                  <a:ext uri="{FF2B5EF4-FFF2-40B4-BE49-F238E27FC236}">
                    <a16:creationId xmlns:a16="http://schemas.microsoft.com/office/drawing/2014/main" id="{5AC18467-279A-4B75-8F6E-780F4A4BD771}"/>
                  </a:ext>
                </a:extLst>
              </p14:cNvPr>
              <p14:cNvContentPartPr/>
              <p14:nvPr/>
            </p14:nvContentPartPr>
            <p14:xfrm>
              <a:off x="5969160" y="3064760"/>
              <a:ext cx="1724760" cy="59760"/>
            </p14:xfrm>
          </p:contentPart>
        </mc:Choice>
        <mc:Fallback xmlns="">
          <p:pic>
            <p:nvPicPr>
              <p:cNvPr id="13" name="Ink 12">
                <a:extLst>
                  <a:ext uri="{FF2B5EF4-FFF2-40B4-BE49-F238E27FC236}">
                    <a16:creationId xmlns:a16="http://schemas.microsoft.com/office/drawing/2014/main" id="{5AC18467-279A-4B75-8F6E-780F4A4BD771}"/>
                  </a:ext>
                </a:extLst>
              </p:cNvPr>
              <p:cNvPicPr/>
              <p:nvPr/>
            </p:nvPicPr>
            <p:blipFill>
              <a:blip r:embed="rId9"/>
              <a:stretch>
                <a:fillRect/>
              </a:stretch>
            </p:blipFill>
            <p:spPr>
              <a:xfrm>
                <a:off x="5915160" y="2957120"/>
                <a:ext cx="1832400" cy="2754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4" name="Ink 13">
                <a:extLst>
                  <a:ext uri="{FF2B5EF4-FFF2-40B4-BE49-F238E27FC236}">
                    <a16:creationId xmlns:a16="http://schemas.microsoft.com/office/drawing/2014/main" id="{9BA6122D-A70D-51D6-0CF4-480E8BAA33F1}"/>
                  </a:ext>
                </a:extLst>
              </p14:cNvPr>
              <p14:cNvContentPartPr/>
              <p14:nvPr/>
            </p14:nvContentPartPr>
            <p14:xfrm>
              <a:off x="2912400" y="3386600"/>
              <a:ext cx="4173840" cy="68400"/>
            </p14:xfrm>
          </p:contentPart>
        </mc:Choice>
        <mc:Fallback xmlns="">
          <p:pic>
            <p:nvPicPr>
              <p:cNvPr id="14" name="Ink 13">
                <a:extLst>
                  <a:ext uri="{FF2B5EF4-FFF2-40B4-BE49-F238E27FC236}">
                    <a16:creationId xmlns:a16="http://schemas.microsoft.com/office/drawing/2014/main" id="{9BA6122D-A70D-51D6-0CF4-480E8BAA33F1}"/>
                  </a:ext>
                </a:extLst>
              </p:cNvPr>
              <p:cNvPicPr/>
              <p:nvPr/>
            </p:nvPicPr>
            <p:blipFill>
              <a:blip r:embed="rId11"/>
              <a:stretch>
                <a:fillRect/>
              </a:stretch>
            </p:blipFill>
            <p:spPr>
              <a:xfrm>
                <a:off x="2858400" y="3278600"/>
                <a:ext cx="4281480" cy="2840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5" name="Ink 14">
                <a:extLst>
                  <a:ext uri="{FF2B5EF4-FFF2-40B4-BE49-F238E27FC236}">
                    <a16:creationId xmlns:a16="http://schemas.microsoft.com/office/drawing/2014/main" id="{1F725E48-2C38-D00D-0CF9-D332316DEAEE}"/>
                  </a:ext>
                </a:extLst>
              </p14:cNvPr>
              <p14:cNvContentPartPr/>
              <p14:nvPr/>
            </p14:nvContentPartPr>
            <p14:xfrm>
              <a:off x="3107160" y="3326840"/>
              <a:ext cx="3888720" cy="97920"/>
            </p14:xfrm>
          </p:contentPart>
        </mc:Choice>
        <mc:Fallback xmlns="">
          <p:pic>
            <p:nvPicPr>
              <p:cNvPr id="15" name="Ink 14">
                <a:extLst>
                  <a:ext uri="{FF2B5EF4-FFF2-40B4-BE49-F238E27FC236}">
                    <a16:creationId xmlns:a16="http://schemas.microsoft.com/office/drawing/2014/main" id="{1F725E48-2C38-D00D-0CF9-D332316DEAEE}"/>
                  </a:ext>
                </a:extLst>
              </p:cNvPr>
              <p:cNvPicPr/>
              <p:nvPr/>
            </p:nvPicPr>
            <p:blipFill>
              <a:blip r:embed="rId13"/>
              <a:stretch>
                <a:fillRect/>
              </a:stretch>
            </p:blipFill>
            <p:spPr>
              <a:xfrm>
                <a:off x="3053160" y="3219200"/>
                <a:ext cx="3996360" cy="3135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6" name="Ink 15">
                <a:extLst>
                  <a:ext uri="{FF2B5EF4-FFF2-40B4-BE49-F238E27FC236}">
                    <a16:creationId xmlns:a16="http://schemas.microsoft.com/office/drawing/2014/main" id="{255AE2D6-D489-0204-FC84-6C4B8F8039D6}"/>
                  </a:ext>
                </a:extLst>
              </p14:cNvPr>
              <p14:cNvContentPartPr/>
              <p14:nvPr/>
            </p14:nvContentPartPr>
            <p14:xfrm>
              <a:off x="6358320" y="3360680"/>
              <a:ext cx="705600" cy="9360"/>
            </p14:xfrm>
          </p:contentPart>
        </mc:Choice>
        <mc:Fallback xmlns="">
          <p:pic>
            <p:nvPicPr>
              <p:cNvPr id="16" name="Ink 15">
                <a:extLst>
                  <a:ext uri="{FF2B5EF4-FFF2-40B4-BE49-F238E27FC236}">
                    <a16:creationId xmlns:a16="http://schemas.microsoft.com/office/drawing/2014/main" id="{255AE2D6-D489-0204-FC84-6C4B8F8039D6}"/>
                  </a:ext>
                </a:extLst>
              </p:cNvPr>
              <p:cNvPicPr/>
              <p:nvPr/>
            </p:nvPicPr>
            <p:blipFill>
              <a:blip r:embed="rId15"/>
              <a:stretch>
                <a:fillRect/>
              </a:stretch>
            </p:blipFill>
            <p:spPr>
              <a:xfrm>
                <a:off x="6304320" y="3252680"/>
                <a:ext cx="813240" cy="225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8" name="Ink 17">
                <a:extLst>
                  <a:ext uri="{FF2B5EF4-FFF2-40B4-BE49-F238E27FC236}">
                    <a16:creationId xmlns:a16="http://schemas.microsoft.com/office/drawing/2014/main" id="{100F6F0A-E827-B275-ED04-E618F6751AD7}"/>
                  </a:ext>
                </a:extLst>
              </p14:cNvPr>
              <p14:cNvContentPartPr/>
              <p14:nvPr/>
            </p14:nvContentPartPr>
            <p14:xfrm>
              <a:off x="3504960" y="2734280"/>
              <a:ext cx="4554720" cy="26280"/>
            </p14:xfrm>
          </p:contentPart>
        </mc:Choice>
        <mc:Fallback xmlns="">
          <p:pic>
            <p:nvPicPr>
              <p:cNvPr id="18" name="Ink 17">
                <a:extLst>
                  <a:ext uri="{FF2B5EF4-FFF2-40B4-BE49-F238E27FC236}">
                    <a16:creationId xmlns:a16="http://schemas.microsoft.com/office/drawing/2014/main" id="{100F6F0A-E827-B275-ED04-E618F6751AD7}"/>
                  </a:ext>
                </a:extLst>
              </p:cNvPr>
              <p:cNvPicPr/>
              <p:nvPr/>
            </p:nvPicPr>
            <p:blipFill>
              <a:blip r:embed="rId17"/>
              <a:stretch>
                <a:fillRect/>
              </a:stretch>
            </p:blipFill>
            <p:spPr>
              <a:xfrm>
                <a:off x="3451320" y="2626280"/>
                <a:ext cx="4662360" cy="241920"/>
              </a:xfrm>
              <a:prstGeom prst="rect">
                <a:avLst/>
              </a:prstGeom>
            </p:spPr>
          </p:pic>
        </mc:Fallback>
      </mc:AlternateContent>
      <p:grpSp>
        <p:nvGrpSpPr>
          <p:cNvPr id="21" name="Group 20">
            <a:extLst>
              <a:ext uri="{FF2B5EF4-FFF2-40B4-BE49-F238E27FC236}">
                <a16:creationId xmlns:a16="http://schemas.microsoft.com/office/drawing/2014/main" id="{A5F125AD-6C6B-C55B-AA39-EF432ABBAE25}"/>
              </a:ext>
            </a:extLst>
          </p:cNvPr>
          <p:cNvGrpSpPr/>
          <p:nvPr/>
        </p:nvGrpSpPr>
        <p:grpSpPr>
          <a:xfrm>
            <a:off x="9025560" y="1320560"/>
            <a:ext cx="785160" cy="227520"/>
            <a:chOff x="9025560" y="1320560"/>
            <a:chExt cx="785160" cy="227520"/>
          </a:xfrm>
        </p:grpSpPr>
        <mc:AlternateContent xmlns:mc="http://schemas.openxmlformats.org/markup-compatibility/2006" xmlns:p14="http://schemas.microsoft.com/office/powerpoint/2010/main">
          <mc:Choice Requires="p14">
            <p:contentPart p14:bwMode="auto" r:id="rId18">
              <p14:nvContentPartPr>
                <p14:cNvPr id="19" name="Ink 18">
                  <a:extLst>
                    <a:ext uri="{FF2B5EF4-FFF2-40B4-BE49-F238E27FC236}">
                      <a16:creationId xmlns:a16="http://schemas.microsoft.com/office/drawing/2014/main" id="{F8E2FFA8-E8BA-48CE-50C8-78D284848124}"/>
                    </a:ext>
                  </a:extLst>
                </p14:cNvPr>
                <p14:cNvContentPartPr/>
                <p14:nvPr/>
              </p14:nvContentPartPr>
              <p14:xfrm>
                <a:off x="9025560" y="1405160"/>
                <a:ext cx="651600" cy="5760"/>
              </p14:xfrm>
            </p:contentPart>
          </mc:Choice>
          <mc:Fallback xmlns="">
            <p:pic>
              <p:nvPicPr>
                <p:cNvPr id="19" name="Ink 18">
                  <a:extLst>
                    <a:ext uri="{FF2B5EF4-FFF2-40B4-BE49-F238E27FC236}">
                      <a16:creationId xmlns:a16="http://schemas.microsoft.com/office/drawing/2014/main" id="{F8E2FFA8-E8BA-48CE-50C8-78D284848124}"/>
                    </a:ext>
                  </a:extLst>
                </p:cNvPr>
                <p:cNvPicPr/>
                <p:nvPr/>
              </p:nvPicPr>
              <p:blipFill>
                <a:blip r:embed="rId19"/>
                <a:stretch>
                  <a:fillRect/>
                </a:stretch>
              </p:blipFill>
              <p:spPr>
                <a:xfrm>
                  <a:off x="9007560" y="1387160"/>
                  <a:ext cx="687240" cy="414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0" name="Ink 19">
                  <a:extLst>
                    <a:ext uri="{FF2B5EF4-FFF2-40B4-BE49-F238E27FC236}">
                      <a16:creationId xmlns:a16="http://schemas.microsoft.com/office/drawing/2014/main" id="{9C627ED7-E818-B695-2624-78B4E3B235F1}"/>
                    </a:ext>
                  </a:extLst>
                </p14:cNvPr>
                <p14:cNvContentPartPr/>
                <p14:nvPr/>
              </p14:nvContentPartPr>
              <p14:xfrm>
                <a:off x="9601200" y="1320560"/>
                <a:ext cx="209520" cy="227520"/>
              </p14:xfrm>
            </p:contentPart>
          </mc:Choice>
          <mc:Fallback xmlns="">
            <p:pic>
              <p:nvPicPr>
                <p:cNvPr id="20" name="Ink 19">
                  <a:extLst>
                    <a:ext uri="{FF2B5EF4-FFF2-40B4-BE49-F238E27FC236}">
                      <a16:creationId xmlns:a16="http://schemas.microsoft.com/office/drawing/2014/main" id="{9C627ED7-E818-B695-2624-78B4E3B235F1}"/>
                    </a:ext>
                  </a:extLst>
                </p:cNvPr>
                <p:cNvPicPr/>
                <p:nvPr/>
              </p:nvPicPr>
              <p:blipFill>
                <a:blip r:embed="rId21"/>
                <a:stretch>
                  <a:fillRect/>
                </a:stretch>
              </p:blipFill>
              <p:spPr>
                <a:xfrm>
                  <a:off x="9583200" y="1302560"/>
                  <a:ext cx="245160" cy="263160"/>
                </a:xfrm>
                <a:prstGeom prst="rect">
                  <a:avLst/>
                </a:prstGeom>
              </p:spPr>
            </p:pic>
          </mc:Fallback>
        </mc:AlternateContent>
      </p:grpSp>
      <p:sp>
        <p:nvSpPr>
          <p:cNvPr id="22" name="TextBox 21">
            <a:extLst>
              <a:ext uri="{FF2B5EF4-FFF2-40B4-BE49-F238E27FC236}">
                <a16:creationId xmlns:a16="http://schemas.microsoft.com/office/drawing/2014/main" id="{A101EC94-DC1A-7CFD-9D20-36C9BE3E8D9B}"/>
              </a:ext>
            </a:extLst>
          </p:cNvPr>
          <p:cNvSpPr txBox="1"/>
          <p:nvPr/>
        </p:nvSpPr>
        <p:spPr>
          <a:xfrm>
            <a:off x="9855053" y="1220494"/>
            <a:ext cx="2108200" cy="369332"/>
          </a:xfrm>
          <a:prstGeom prst="rect">
            <a:avLst/>
          </a:prstGeom>
          <a:noFill/>
        </p:spPr>
        <p:txBody>
          <a:bodyPr wrap="square" rtlCol="0">
            <a:spAutoFit/>
          </a:bodyPr>
          <a:lstStyle/>
          <a:p>
            <a:r>
              <a:rPr lang="en-US" b="1" dirty="0">
                <a:solidFill>
                  <a:srgbClr val="FF0000"/>
                </a:solidFill>
              </a:rPr>
              <a:t>log loss</a:t>
            </a:r>
          </a:p>
        </p:txBody>
      </p:sp>
      <p:pic>
        <p:nvPicPr>
          <p:cNvPr id="24" name="Picture 23">
            <a:extLst>
              <a:ext uri="{FF2B5EF4-FFF2-40B4-BE49-F238E27FC236}">
                <a16:creationId xmlns:a16="http://schemas.microsoft.com/office/drawing/2014/main" id="{D7792AFC-994A-9F31-776B-D73B443A73C1}"/>
              </a:ext>
            </a:extLst>
          </p:cNvPr>
          <p:cNvPicPr>
            <a:picLocks noChangeAspect="1"/>
          </p:cNvPicPr>
          <p:nvPr/>
        </p:nvPicPr>
        <p:blipFill>
          <a:blip r:embed="rId22"/>
          <a:stretch>
            <a:fillRect/>
          </a:stretch>
        </p:blipFill>
        <p:spPr>
          <a:xfrm>
            <a:off x="9738753" y="402549"/>
            <a:ext cx="143934" cy="262467"/>
          </a:xfrm>
          <a:prstGeom prst="rect">
            <a:avLst/>
          </a:prstGeom>
        </p:spPr>
      </p:pic>
    </p:spTree>
    <p:extLst>
      <p:ext uri="{BB962C8B-B14F-4D97-AF65-F5344CB8AC3E}">
        <p14:creationId xmlns:p14="http://schemas.microsoft.com/office/powerpoint/2010/main" val="924663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32860A6-4D26-E697-1032-13EBEC57B56D}"/>
              </a:ext>
            </a:extLst>
          </p:cNvPr>
          <p:cNvPicPr>
            <a:picLocks noChangeAspect="1"/>
          </p:cNvPicPr>
          <p:nvPr/>
        </p:nvPicPr>
        <p:blipFill>
          <a:blip r:embed="rId2"/>
          <a:stretch>
            <a:fillRect/>
          </a:stretch>
        </p:blipFill>
        <p:spPr>
          <a:xfrm>
            <a:off x="84380" y="274735"/>
            <a:ext cx="4115374" cy="6173061"/>
          </a:xfrm>
          <a:prstGeom prst="rect">
            <a:avLst/>
          </a:prstGeom>
        </p:spPr>
      </p:pic>
      <p:pic>
        <p:nvPicPr>
          <p:cNvPr id="7" name="Picture 6">
            <a:extLst>
              <a:ext uri="{FF2B5EF4-FFF2-40B4-BE49-F238E27FC236}">
                <a16:creationId xmlns:a16="http://schemas.microsoft.com/office/drawing/2014/main" id="{1871091E-6F71-0C47-C041-F37E5FCEF6D4}"/>
              </a:ext>
            </a:extLst>
          </p:cNvPr>
          <p:cNvPicPr>
            <a:picLocks noChangeAspect="1"/>
          </p:cNvPicPr>
          <p:nvPr/>
        </p:nvPicPr>
        <p:blipFill>
          <a:blip r:embed="rId3"/>
          <a:stretch>
            <a:fillRect/>
          </a:stretch>
        </p:blipFill>
        <p:spPr>
          <a:xfrm>
            <a:off x="5580200" y="1371313"/>
            <a:ext cx="5620534" cy="4115374"/>
          </a:xfrm>
          <a:prstGeom prst="rect">
            <a:avLst/>
          </a:prstGeom>
        </p:spPr>
      </p:pic>
      <p:pic>
        <p:nvPicPr>
          <p:cNvPr id="9" name="Picture 8">
            <a:extLst>
              <a:ext uri="{FF2B5EF4-FFF2-40B4-BE49-F238E27FC236}">
                <a16:creationId xmlns:a16="http://schemas.microsoft.com/office/drawing/2014/main" id="{6B198706-8C84-FC49-6AA4-B3D7D6A968E5}"/>
              </a:ext>
            </a:extLst>
          </p:cNvPr>
          <p:cNvPicPr>
            <a:picLocks noChangeAspect="1"/>
          </p:cNvPicPr>
          <p:nvPr/>
        </p:nvPicPr>
        <p:blipFill>
          <a:blip r:embed="rId4"/>
          <a:stretch>
            <a:fillRect/>
          </a:stretch>
        </p:blipFill>
        <p:spPr>
          <a:xfrm>
            <a:off x="5876543" y="5998585"/>
            <a:ext cx="5468113" cy="685896"/>
          </a:xfrm>
          <a:prstGeom prst="rect">
            <a:avLst/>
          </a:prstGeom>
        </p:spPr>
      </p:pic>
      <p:grpSp>
        <p:nvGrpSpPr>
          <p:cNvPr id="16" name="Group 15">
            <a:extLst>
              <a:ext uri="{FF2B5EF4-FFF2-40B4-BE49-F238E27FC236}">
                <a16:creationId xmlns:a16="http://schemas.microsoft.com/office/drawing/2014/main" id="{7D675327-3E7C-FF30-41A4-C34759DC3864}"/>
              </a:ext>
            </a:extLst>
          </p:cNvPr>
          <p:cNvGrpSpPr/>
          <p:nvPr/>
        </p:nvGrpSpPr>
        <p:grpSpPr>
          <a:xfrm>
            <a:off x="3551400" y="710720"/>
            <a:ext cx="253080" cy="406800"/>
            <a:chOff x="3551400" y="710720"/>
            <a:chExt cx="253080" cy="406800"/>
          </a:xfrm>
        </p:grpSpPr>
        <mc:AlternateContent xmlns:mc="http://schemas.openxmlformats.org/markup-compatibility/2006" xmlns:p14="http://schemas.microsoft.com/office/powerpoint/2010/main">
          <mc:Choice Requires="p14">
            <p:contentPart p14:bwMode="auto" r:id="rId5">
              <p14:nvContentPartPr>
                <p14:cNvPr id="11" name="Ink 10">
                  <a:extLst>
                    <a:ext uri="{FF2B5EF4-FFF2-40B4-BE49-F238E27FC236}">
                      <a16:creationId xmlns:a16="http://schemas.microsoft.com/office/drawing/2014/main" id="{98D87A7F-BB68-2BB0-2252-38FA45C394E3}"/>
                    </a:ext>
                  </a:extLst>
                </p14:cNvPr>
                <p14:cNvContentPartPr/>
                <p14:nvPr/>
              </p14:nvContentPartPr>
              <p14:xfrm>
                <a:off x="3551400" y="778400"/>
                <a:ext cx="253080" cy="298080"/>
              </p14:xfrm>
            </p:contentPart>
          </mc:Choice>
          <mc:Fallback xmlns="">
            <p:pic>
              <p:nvPicPr>
                <p:cNvPr id="11" name="Ink 10">
                  <a:extLst>
                    <a:ext uri="{FF2B5EF4-FFF2-40B4-BE49-F238E27FC236}">
                      <a16:creationId xmlns:a16="http://schemas.microsoft.com/office/drawing/2014/main" id="{98D87A7F-BB68-2BB0-2252-38FA45C394E3}"/>
                    </a:ext>
                  </a:extLst>
                </p:cNvPr>
                <p:cNvPicPr/>
                <p:nvPr/>
              </p:nvPicPr>
              <p:blipFill>
                <a:blip r:embed="rId6"/>
                <a:stretch>
                  <a:fillRect/>
                </a:stretch>
              </p:blipFill>
              <p:spPr>
                <a:xfrm>
                  <a:off x="3533400" y="760760"/>
                  <a:ext cx="288720" cy="3337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2" name="Ink 11">
                  <a:extLst>
                    <a:ext uri="{FF2B5EF4-FFF2-40B4-BE49-F238E27FC236}">
                      <a16:creationId xmlns:a16="http://schemas.microsoft.com/office/drawing/2014/main" id="{9EB422AF-9D5B-99CB-BEE1-711213673372}"/>
                    </a:ext>
                  </a:extLst>
                </p14:cNvPr>
                <p14:cNvContentPartPr/>
                <p14:nvPr/>
              </p14:nvContentPartPr>
              <p14:xfrm>
                <a:off x="3632400" y="719720"/>
                <a:ext cx="7920" cy="369000"/>
              </p14:xfrm>
            </p:contentPart>
          </mc:Choice>
          <mc:Fallback xmlns="">
            <p:pic>
              <p:nvPicPr>
                <p:cNvPr id="12" name="Ink 11">
                  <a:extLst>
                    <a:ext uri="{FF2B5EF4-FFF2-40B4-BE49-F238E27FC236}">
                      <a16:creationId xmlns:a16="http://schemas.microsoft.com/office/drawing/2014/main" id="{9EB422AF-9D5B-99CB-BEE1-711213673372}"/>
                    </a:ext>
                  </a:extLst>
                </p:cNvPr>
                <p:cNvPicPr/>
                <p:nvPr/>
              </p:nvPicPr>
              <p:blipFill>
                <a:blip r:embed="rId8"/>
                <a:stretch>
                  <a:fillRect/>
                </a:stretch>
              </p:blipFill>
              <p:spPr>
                <a:xfrm>
                  <a:off x="3614400" y="701720"/>
                  <a:ext cx="43560" cy="404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3" name="Ink 12">
                  <a:extLst>
                    <a:ext uri="{FF2B5EF4-FFF2-40B4-BE49-F238E27FC236}">
                      <a16:creationId xmlns:a16="http://schemas.microsoft.com/office/drawing/2014/main" id="{81BCA418-31AF-A3A4-52F0-6C09A9810EAA}"/>
                    </a:ext>
                  </a:extLst>
                </p14:cNvPr>
                <p14:cNvContentPartPr/>
                <p14:nvPr/>
              </p14:nvContentPartPr>
              <p14:xfrm>
                <a:off x="3640680" y="1100600"/>
                <a:ext cx="360" cy="360"/>
              </p14:xfrm>
            </p:contentPart>
          </mc:Choice>
          <mc:Fallback xmlns="">
            <p:pic>
              <p:nvPicPr>
                <p:cNvPr id="13" name="Ink 12">
                  <a:extLst>
                    <a:ext uri="{FF2B5EF4-FFF2-40B4-BE49-F238E27FC236}">
                      <a16:creationId xmlns:a16="http://schemas.microsoft.com/office/drawing/2014/main" id="{81BCA418-31AF-A3A4-52F0-6C09A9810EAA}"/>
                    </a:ext>
                  </a:extLst>
                </p:cNvPr>
                <p:cNvPicPr/>
                <p:nvPr/>
              </p:nvPicPr>
              <p:blipFill>
                <a:blip r:embed="rId10"/>
                <a:stretch>
                  <a:fillRect/>
                </a:stretch>
              </p:blipFill>
              <p:spPr>
                <a:xfrm>
                  <a:off x="3622680" y="1082600"/>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5" name="Ink 14">
                  <a:extLst>
                    <a:ext uri="{FF2B5EF4-FFF2-40B4-BE49-F238E27FC236}">
                      <a16:creationId xmlns:a16="http://schemas.microsoft.com/office/drawing/2014/main" id="{06992DE7-10F4-E054-6069-ED912229EDB7}"/>
                    </a:ext>
                  </a:extLst>
                </p14:cNvPr>
                <p14:cNvContentPartPr/>
                <p14:nvPr/>
              </p14:nvContentPartPr>
              <p14:xfrm>
                <a:off x="3708360" y="710720"/>
                <a:ext cx="360" cy="406800"/>
              </p14:xfrm>
            </p:contentPart>
          </mc:Choice>
          <mc:Fallback xmlns="">
            <p:pic>
              <p:nvPicPr>
                <p:cNvPr id="15" name="Ink 14">
                  <a:extLst>
                    <a:ext uri="{FF2B5EF4-FFF2-40B4-BE49-F238E27FC236}">
                      <a16:creationId xmlns:a16="http://schemas.microsoft.com/office/drawing/2014/main" id="{06992DE7-10F4-E054-6069-ED912229EDB7}"/>
                    </a:ext>
                  </a:extLst>
                </p:cNvPr>
                <p:cNvPicPr/>
                <p:nvPr/>
              </p:nvPicPr>
              <p:blipFill>
                <a:blip r:embed="rId12"/>
                <a:stretch>
                  <a:fillRect/>
                </a:stretch>
              </p:blipFill>
              <p:spPr>
                <a:xfrm>
                  <a:off x="3690360" y="693080"/>
                  <a:ext cx="36000" cy="4424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3">
            <p14:nvContentPartPr>
              <p14:cNvPr id="17" name="Ink 16">
                <a:extLst>
                  <a:ext uri="{FF2B5EF4-FFF2-40B4-BE49-F238E27FC236}">
                    <a16:creationId xmlns:a16="http://schemas.microsoft.com/office/drawing/2014/main" id="{6F820FC0-4633-A723-3071-BBB39ACF6CC9}"/>
                  </a:ext>
                </a:extLst>
              </p14:cNvPr>
              <p14:cNvContentPartPr/>
              <p14:nvPr/>
            </p14:nvContentPartPr>
            <p14:xfrm>
              <a:off x="3351600" y="744920"/>
              <a:ext cx="86040" cy="488880"/>
            </p14:xfrm>
          </p:contentPart>
        </mc:Choice>
        <mc:Fallback xmlns="">
          <p:pic>
            <p:nvPicPr>
              <p:cNvPr id="17" name="Ink 16">
                <a:extLst>
                  <a:ext uri="{FF2B5EF4-FFF2-40B4-BE49-F238E27FC236}">
                    <a16:creationId xmlns:a16="http://schemas.microsoft.com/office/drawing/2014/main" id="{6F820FC0-4633-A723-3071-BBB39ACF6CC9}"/>
                  </a:ext>
                </a:extLst>
              </p:cNvPr>
              <p:cNvPicPr/>
              <p:nvPr/>
            </p:nvPicPr>
            <p:blipFill>
              <a:blip r:embed="rId14"/>
              <a:stretch>
                <a:fillRect/>
              </a:stretch>
            </p:blipFill>
            <p:spPr>
              <a:xfrm>
                <a:off x="3333960" y="726920"/>
                <a:ext cx="121680" cy="5245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9" name="Ink 18">
                <a:extLst>
                  <a:ext uri="{FF2B5EF4-FFF2-40B4-BE49-F238E27FC236}">
                    <a16:creationId xmlns:a16="http://schemas.microsoft.com/office/drawing/2014/main" id="{1258FCF7-B935-17D2-2505-EAC3E4AC50D3}"/>
                  </a:ext>
                </a:extLst>
              </p14:cNvPr>
              <p14:cNvContentPartPr/>
              <p14:nvPr/>
            </p14:nvContentPartPr>
            <p14:xfrm>
              <a:off x="3867480" y="710720"/>
              <a:ext cx="104760" cy="515160"/>
            </p14:xfrm>
          </p:contentPart>
        </mc:Choice>
        <mc:Fallback xmlns="">
          <p:pic>
            <p:nvPicPr>
              <p:cNvPr id="19" name="Ink 18">
                <a:extLst>
                  <a:ext uri="{FF2B5EF4-FFF2-40B4-BE49-F238E27FC236}">
                    <a16:creationId xmlns:a16="http://schemas.microsoft.com/office/drawing/2014/main" id="{1258FCF7-B935-17D2-2505-EAC3E4AC50D3}"/>
                  </a:ext>
                </a:extLst>
              </p:cNvPr>
              <p:cNvPicPr/>
              <p:nvPr/>
            </p:nvPicPr>
            <p:blipFill>
              <a:blip r:embed="rId16"/>
              <a:stretch>
                <a:fillRect/>
              </a:stretch>
            </p:blipFill>
            <p:spPr>
              <a:xfrm>
                <a:off x="3849840" y="693080"/>
                <a:ext cx="140400" cy="550800"/>
              </a:xfrm>
              <a:prstGeom prst="rect">
                <a:avLst/>
              </a:prstGeom>
            </p:spPr>
          </p:pic>
        </mc:Fallback>
      </mc:AlternateContent>
      <p:sp>
        <p:nvSpPr>
          <p:cNvPr id="20" name="TextBox 19">
            <a:extLst>
              <a:ext uri="{FF2B5EF4-FFF2-40B4-BE49-F238E27FC236}">
                <a16:creationId xmlns:a16="http://schemas.microsoft.com/office/drawing/2014/main" id="{34D0EE71-3EDE-DBF3-7D9D-32543E6985FF}"/>
              </a:ext>
            </a:extLst>
          </p:cNvPr>
          <p:cNvSpPr txBox="1"/>
          <p:nvPr/>
        </p:nvSpPr>
        <p:spPr>
          <a:xfrm>
            <a:off x="10587059" y="1340833"/>
            <a:ext cx="800269" cy="338554"/>
          </a:xfrm>
          <a:prstGeom prst="rect">
            <a:avLst/>
          </a:prstGeom>
          <a:noFill/>
        </p:spPr>
        <p:txBody>
          <a:bodyPr wrap="square" rtlCol="0">
            <a:spAutoFit/>
          </a:bodyPr>
          <a:lstStyle/>
          <a:p>
            <a:r>
              <a:rPr lang="en-US" sz="1600" dirty="0"/>
              <a:t>(2D)</a:t>
            </a:r>
          </a:p>
        </p:txBody>
      </p:sp>
    </p:spTree>
    <p:extLst>
      <p:ext uri="{BB962C8B-B14F-4D97-AF65-F5344CB8AC3E}">
        <p14:creationId xmlns:p14="http://schemas.microsoft.com/office/powerpoint/2010/main" val="198392675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01A73-BA7F-5923-772F-DBA4DD2F3A6C}"/>
              </a:ext>
            </a:extLst>
          </p:cNvPr>
          <p:cNvSpPr>
            <a:spLocks noGrp="1"/>
          </p:cNvSpPr>
          <p:nvPr>
            <p:ph type="title"/>
          </p:nvPr>
        </p:nvSpPr>
        <p:spPr>
          <a:xfrm>
            <a:off x="3733800" y="2388658"/>
            <a:ext cx="10515600" cy="1325563"/>
          </a:xfrm>
        </p:spPr>
        <p:txBody>
          <a:bodyPr>
            <a:normAutofit/>
          </a:bodyPr>
          <a:lstStyle/>
          <a:p>
            <a:r>
              <a:rPr lang="en-US" sz="7200" dirty="0"/>
              <a:t>Code part</a:t>
            </a:r>
          </a:p>
        </p:txBody>
      </p:sp>
    </p:spTree>
    <p:extLst>
      <p:ext uri="{BB962C8B-B14F-4D97-AF65-F5344CB8AC3E}">
        <p14:creationId xmlns:p14="http://schemas.microsoft.com/office/powerpoint/2010/main" val="310660982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C936E32-68E0-9386-028B-43480561574D}"/>
              </a:ext>
            </a:extLst>
          </p:cNvPr>
          <p:cNvPicPr>
            <a:picLocks noChangeAspect="1"/>
          </p:cNvPicPr>
          <p:nvPr/>
        </p:nvPicPr>
        <p:blipFill>
          <a:blip r:embed="rId2"/>
          <a:stretch>
            <a:fillRect/>
          </a:stretch>
        </p:blipFill>
        <p:spPr>
          <a:xfrm>
            <a:off x="306167" y="268738"/>
            <a:ext cx="7066906" cy="736997"/>
          </a:xfrm>
          <a:prstGeom prst="rect">
            <a:avLst/>
          </a:prstGeom>
        </p:spPr>
      </p:pic>
      <p:sp>
        <p:nvSpPr>
          <p:cNvPr id="9" name="TextBox 8">
            <a:extLst>
              <a:ext uri="{FF2B5EF4-FFF2-40B4-BE49-F238E27FC236}">
                <a16:creationId xmlns:a16="http://schemas.microsoft.com/office/drawing/2014/main" id="{09FB3FB9-87E6-A5CD-D075-F422D7B0B9C7}"/>
              </a:ext>
            </a:extLst>
          </p:cNvPr>
          <p:cNvSpPr txBox="1"/>
          <p:nvPr/>
        </p:nvSpPr>
        <p:spPr>
          <a:xfrm>
            <a:off x="518160" y="1189335"/>
            <a:ext cx="11511280" cy="646331"/>
          </a:xfrm>
          <a:prstGeom prst="rect">
            <a:avLst/>
          </a:prstGeom>
          <a:noFill/>
        </p:spPr>
        <p:txBody>
          <a:bodyPr wrap="square">
            <a:spAutoFit/>
          </a:bodyPr>
          <a:lstStyle/>
          <a:p>
            <a:r>
              <a:rPr lang="en-US" dirty="0"/>
              <a:t> a famous dataset that contains the sepal and petal length and width of 150 iris flowers of 3 different species: iris </a:t>
            </a:r>
            <a:r>
              <a:rPr lang="en-US" dirty="0" err="1"/>
              <a:t>setosa</a:t>
            </a:r>
            <a:r>
              <a:rPr lang="en-US" dirty="0"/>
              <a:t>, iris versicolor, and iris virginica.</a:t>
            </a:r>
          </a:p>
        </p:txBody>
      </p:sp>
      <p:pic>
        <p:nvPicPr>
          <p:cNvPr id="11" name="Picture 10">
            <a:extLst>
              <a:ext uri="{FF2B5EF4-FFF2-40B4-BE49-F238E27FC236}">
                <a16:creationId xmlns:a16="http://schemas.microsoft.com/office/drawing/2014/main" id="{37257440-C923-C3C1-2481-C1EBE9811442}"/>
              </a:ext>
            </a:extLst>
          </p:cNvPr>
          <p:cNvPicPr>
            <a:picLocks noChangeAspect="1"/>
          </p:cNvPicPr>
          <p:nvPr/>
        </p:nvPicPr>
        <p:blipFill>
          <a:blip r:embed="rId3"/>
          <a:stretch>
            <a:fillRect/>
          </a:stretch>
        </p:blipFill>
        <p:spPr>
          <a:xfrm>
            <a:off x="284674" y="1189335"/>
            <a:ext cx="342948" cy="362001"/>
          </a:xfrm>
          <a:prstGeom prst="rect">
            <a:avLst/>
          </a:prstGeom>
        </p:spPr>
      </p:pic>
      <p:pic>
        <p:nvPicPr>
          <p:cNvPr id="13" name="Picture 12">
            <a:extLst>
              <a:ext uri="{FF2B5EF4-FFF2-40B4-BE49-F238E27FC236}">
                <a16:creationId xmlns:a16="http://schemas.microsoft.com/office/drawing/2014/main" id="{F2F32A6C-339C-01C6-ED49-7D79C2024501}"/>
              </a:ext>
            </a:extLst>
          </p:cNvPr>
          <p:cNvPicPr>
            <a:picLocks noChangeAspect="1"/>
          </p:cNvPicPr>
          <p:nvPr/>
        </p:nvPicPr>
        <p:blipFill>
          <a:blip r:embed="rId4"/>
          <a:stretch>
            <a:fillRect/>
          </a:stretch>
        </p:blipFill>
        <p:spPr>
          <a:xfrm>
            <a:off x="7373073" y="268738"/>
            <a:ext cx="1276528" cy="381053"/>
          </a:xfrm>
          <a:prstGeom prst="rect">
            <a:avLst/>
          </a:prstGeom>
        </p:spPr>
      </p:pic>
      <mc:AlternateContent xmlns:mc="http://schemas.openxmlformats.org/markup-compatibility/2006" xmlns:p14="http://schemas.microsoft.com/office/powerpoint/2010/main">
        <mc:Choice Requires="p14">
          <p:contentPart p14:bwMode="auto" r:id="rId5">
            <p14:nvContentPartPr>
              <p14:cNvPr id="14" name="Ink 13">
                <a:extLst>
                  <a:ext uri="{FF2B5EF4-FFF2-40B4-BE49-F238E27FC236}">
                    <a16:creationId xmlns:a16="http://schemas.microsoft.com/office/drawing/2014/main" id="{E2B19700-207D-F2D8-921A-321F48E55164}"/>
                  </a:ext>
                </a:extLst>
              </p14:cNvPr>
              <p14:cNvContentPartPr/>
              <p14:nvPr/>
            </p14:nvContentPartPr>
            <p14:xfrm>
              <a:off x="597600" y="697040"/>
              <a:ext cx="1193400" cy="244800"/>
            </p14:xfrm>
          </p:contentPart>
        </mc:Choice>
        <mc:Fallback xmlns="">
          <p:pic>
            <p:nvPicPr>
              <p:cNvPr id="14" name="Ink 13">
                <a:extLst>
                  <a:ext uri="{FF2B5EF4-FFF2-40B4-BE49-F238E27FC236}">
                    <a16:creationId xmlns:a16="http://schemas.microsoft.com/office/drawing/2014/main" id="{E2B19700-207D-F2D8-921A-321F48E55164}"/>
                  </a:ext>
                </a:extLst>
              </p:cNvPr>
              <p:cNvPicPr/>
              <p:nvPr/>
            </p:nvPicPr>
            <p:blipFill>
              <a:blip r:embed="rId6"/>
              <a:stretch>
                <a:fillRect/>
              </a:stretch>
            </p:blipFill>
            <p:spPr>
              <a:xfrm>
                <a:off x="561960" y="661040"/>
                <a:ext cx="1265040" cy="316440"/>
              </a:xfrm>
              <a:prstGeom prst="rect">
                <a:avLst/>
              </a:prstGeom>
            </p:spPr>
          </p:pic>
        </mc:Fallback>
      </mc:AlternateContent>
      <p:grpSp>
        <p:nvGrpSpPr>
          <p:cNvPr id="24" name="Group 23">
            <a:extLst>
              <a:ext uri="{FF2B5EF4-FFF2-40B4-BE49-F238E27FC236}">
                <a16:creationId xmlns:a16="http://schemas.microsoft.com/office/drawing/2014/main" id="{1C9B1CA3-BFA0-292E-D656-9C4D13AA5411}"/>
              </a:ext>
            </a:extLst>
          </p:cNvPr>
          <p:cNvGrpSpPr/>
          <p:nvPr/>
        </p:nvGrpSpPr>
        <p:grpSpPr>
          <a:xfrm>
            <a:off x="4114440" y="652040"/>
            <a:ext cx="3264480" cy="668880"/>
            <a:chOff x="4114440" y="652040"/>
            <a:chExt cx="3264480" cy="668880"/>
          </a:xfrm>
        </p:grpSpPr>
        <mc:AlternateContent xmlns:mc="http://schemas.openxmlformats.org/markup-compatibility/2006" xmlns:p14="http://schemas.microsoft.com/office/powerpoint/2010/main">
          <mc:Choice Requires="p14">
            <p:contentPart p14:bwMode="auto" r:id="rId7">
              <p14:nvContentPartPr>
                <p14:cNvPr id="21" name="Ink 20">
                  <a:extLst>
                    <a:ext uri="{FF2B5EF4-FFF2-40B4-BE49-F238E27FC236}">
                      <a16:creationId xmlns:a16="http://schemas.microsoft.com/office/drawing/2014/main" id="{F8C7BD92-59E7-9D6F-35F2-FE468A1B3247}"/>
                    </a:ext>
                  </a:extLst>
                </p14:cNvPr>
                <p14:cNvContentPartPr/>
                <p14:nvPr/>
              </p14:nvContentPartPr>
              <p14:xfrm>
                <a:off x="4114440" y="1112480"/>
                <a:ext cx="3243240" cy="208440"/>
              </p14:xfrm>
            </p:contentPart>
          </mc:Choice>
          <mc:Fallback xmlns="">
            <p:pic>
              <p:nvPicPr>
                <p:cNvPr id="21" name="Ink 20">
                  <a:extLst>
                    <a:ext uri="{FF2B5EF4-FFF2-40B4-BE49-F238E27FC236}">
                      <a16:creationId xmlns:a16="http://schemas.microsoft.com/office/drawing/2014/main" id="{F8C7BD92-59E7-9D6F-35F2-FE468A1B3247}"/>
                    </a:ext>
                  </a:extLst>
                </p:cNvPr>
                <p:cNvPicPr/>
                <p:nvPr/>
              </p:nvPicPr>
              <p:blipFill>
                <a:blip r:embed="rId8"/>
                <a:stretch>
                  <a:fillRect/>
                </a:stretch>
              </p:blipFill>
              <p:spPr>
                <a:xfrm>
                  <a:off x="4096800" y="1094840"/>
                  <a:ext cx="3278880" cy="2440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2" name="Ink 21">
                  <a:extLst>
                    <a:ext uri="{FF2B5EF4-FFF2-40B4-BE49-F238E27FC236}">
                      <a16:creationId xmlns:a16="http://schemas.microsoft.com/office/drawing/2014/main" id="{D289A0FA-F240-6129-24AC-DDA198B932C8}"/>
                    </a:ext>
                  </a:extLst>
                </p14:cNvPr>
                <p14:cNvContentPartPr/>
                <p14:nvPr/>
              </p14:nvContentPartPr>
              <p14:xfrm>
                <a:off x="5926680" y="705320"/>
                <a:ext cx="1371240" cy="429480"/>
              </p14:xfrm>
            </p:contentPart>
          </mc:Choice>
          <mc:Fallback xmlns="">
            <p:pic>
              <p:nvPicPr>
                <p:cNvPr id="22" name="Ink 21">
                  <a:extLst>
                    <a:ext uri="{FF2B5EF4-FFF2-40B4-BE49-F238E27FC236}">
                      <a16:creationId xmlns:a16="http://schemas.microsoft.com/office/drawing/2014/main" id="{D289A0FA-F240-6129-24AC-DDA198B932C8}"/>
                    </a:ext>
                  </a:extLst>
                </p:cNvPr>
                <p:cNvPicPr/>
                <p:nvPr/>
              </p:nvPicPr>
              <p:blipFill>
                <a:blip r:embed="rId10"/>
                <a:stretch>
                  <a:fillRect/>
                </a:stretch>
              </p:blipFill>
              <p:spPr>
                <a:xfrm>
                  <a:off x="5908680" y="687320"/>
                  <a:ext cx="1406880" cy="465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3" name="Ink 22">
                  <a:extLst>
                    <a:ext uri="{FF2B5EF4-FFF2-40B4-BE49-F238E27FC236}">
                      <a16:creationId xmlns:a16="http://schemas.microsoft.com/office/drawing/2014/main" id="{C63FF1B0-D85F-D6DC-A74D-7912FC632028}"/>
                    </a:ext>
                  </a:extLst>
                </p14:cNvPr>
                <p14:cNvContentPartPr/>
                <p14:nvPr/>
              </p14:nvContentPartPr>
              <p14:xfrm>
                <a:off x="7103520" y="652040"/>
                <a:ext cx="275400" cy="159840"/>
              </p14:xfrm>
            </p:contentPart>
          </mc:Choice>
          <mc:Fallback xmlns="">
            <p:pic>
              <p:nvPicPr>
                <p:cNvPr id="23" name="Ink 22">
                  <a:extLst>
                    <a:ext uri="{FF2B5EF4-FFF2-40B4-BE49-F238E27FC236}">
                      <a16:creationId xmlns:a16="http://schemas.microsoft.com/office/drawing/2014/main" id="{C63FF1B0-D85F-D6DC-A74D-7912FC632028}"/>
                    </a:ext>
                  </a:extLst>
                </p:cNvPr>
                <p:cNvPicPr/>
                <p:nvPr/>
              </p:nvPicPr>
              <p:blipFill>
                <a:blip r:embed="rId12"/>
                <a:stretch>
                  <a:fillRect/>
                </a:stretch>
              </p:blipFill>
              <p:spPr>
                <a:xfrm>
                  <a:off x="7085520" y="634400"/>
                  <a:ext cx="311040" cy="195480"/>
                </a:xfrm>
                <a:prstGeom prst="rect">
                  <a:avLst/>
                </a:prstGeom>
              </p:spPr>
            </p:pic>
          </mc:Fallback>
        </mc:AlternateContent>
      </p:grpSp>
      <p:pic>
        <p:nvPicPr>
          <p:cNvPr id="26" name="Picture 25">
            <a:extLst>
              <a:ext uri="{FF2B5EF4-FFF2-40B4-BE49-F238E27FC236}">
                <a16:creationId xmlns:a16="http://schemas.microsoft.com/office/drawing/2014/main" id="{8737BABD-B26B-1718-C256-FF3F72BFDB0F}"/>
              </a:ext>
            </a:extLst>
          </p:cNvPr>
          <p:cNvPicPr>
            <a:picLocks noChangeAspect="1"/>
          </p:cNvPicPr>
          <p:nvPr/>
        </p:nvPicPr>
        <p:blipFill>
          <a:blip r:embed="rId13"/>
          <a:stretch>
            <a:fillRect/>
          </a:stretch>
        </p:blipFill>
        <p:spPr>
          <a:xfrm>
            <a:off x="518160" y="2283839"/>
            <a:ext cx="3410426" cy="647790"/>
          </a:xfrm>
          <a:prstGeom prst="rect">
            <a:avLst/>
          </a:prstGeom>
        </p:spPr>
      </p:pic>
      <p:pic>
        <p:nvPicPr>
          <p:cNvPr id="28" name="Picture 27">
            <a:extLst>
              <a:ext uri="{FF2B5EF4-FFF2-40B4-BE49-F238E27FC236}">
                <a16:creationId xmlns:a16="http://schemas.microsoft.com/office/drawing/2014/main" id="{81B0FB8B-B9F2-2A8E-4969-A328062D513B}"/>
              </a:ext>
            </a:extLst>
          </p:cNvPr>
          <p:cNvPicPr>
            <a:picLocks noChangeAspect="1"/>
          </p:cNvPicPr>
          <p:nvPr/>
        </p:nvPicPr>
        <p:blipFill>
          <a:blip r:embed="rId14"/>
          <a:stretch>
            <a:fillRect/>
          </a:stretch>
        </p:blipFill>
        <p:spPr>
          <a:xfrm>
            <a:off x="518160" y="3037283"/>
            <a:ext cx="9935962" cy="952633"/>
          </a:xfrm>
          <a:prstGeom prst="rect">
            <a:avLst/>
          </a:prstGeom>
        </p:spPr>
      </p:pic>
      <p:pic>
        <p:nvPicPr>
          <p:cNvPr id="30" name="Picture 29">
            <a:extLst>
              <a:ext uri="{FF2B5EF4-FFF2-40B4-BE49-F238E27FC236}">
                <a16:creationId xmlns:a16="http://schemas.microsoft.com/office/drawing/2014/main" id="{63E78F32-F409-9E60-17BC-DF4E2CA7F310}"/>
              </a:ext>
            </a:extLst>
          </p:cNvPr>
          <p:cNvPicPr>
            <a:picLocks noChangeAspect="1"/>
          </p:cNvPicPr>
          <p:nvPr/>
        </p:nvPicPr>
        <p:blipFill>
          <a:blip r:embed="rId15"/>
          <a:stretch>
            <a:fillRect/>
          </a:stretch>
        </p:blipFill>
        <p:spPr>
          <a:xfrm>
            <a:off x="518160" y="4133246"/>
            <a:ext cx="5363323" cy="838317"/>
          </a:xfrm>
          <a:prstGeom prst="rect">
            <a:avLst/>
          </a:prstGeom>
        </p:spPr>
      </p:pic>
      <p:pic>
        <p:nvPicPr>
          <p:cNvPr id="32" name="Picture 31">
            <a:extLst>
              <a:ext uri="{FF2B5EF4-FFF2-40B4-BE49-F238E27FC236}">
                <a16:creationId xmlns:a16="http://schemas.microsoft.com/office/drawing/2014/main" id="{EB18ADAC-2FB7-37F3-CCB4-F9D3731CFDAA}"/>
              </a:ext>
            </a:extLst>
          </p:cNvPr>
          <p:cNvPicPr>
            <a:picLocks noChangeAspect="1"/>
          </p:cNvPicPr>
          <p:nvPr/>
        </p:nvPicPr>
        <p:blipFill>
          <a:blip r:embed="rId16"/>
          <a:stretch>
            <a:fillRect/>
          </a:stretch>
        </p:blipFill>
        <p:spPr>
          <a:xfrm>
            <a:off x="518160" y="5191533"/>
            <a:ext cx="2819794" cy="1343212"/>
          </a:xfrm>
          <a:prstGeom prst="rect">
            <a:avLst/>
          </a:prstGeom>
        </p:spPr>
      </p:pic>
      <p:grpSp>
        <p:nvGrpSpPr>
          <p:cNvPr id="35" name="Group 34">
            <a:extLst>
              <a:ext uri="{FF2B5EF4-FFF2-40B4-BE49-F238E27FC236}">
                <a16:creationId xmlns:a16="http://schemas.microsoft.com/office/drawing/2014/main" id="{CF41ADA2-5BAC-7AA1-431B-AB479E88299F}"/>
              </a:ext>
            </a:extLst>
          </p:cNvPr>
          <p:cNvGrpSpPr/>
          <p:nvPr/>
        </p:nvGrpSpPr>
        <p:grpSpPr>
          <a:xfrm>
            <a:off x="6256800" y="4428080"/>
            <a:ext cx="1562400" cy="248040"/>
            <a:chOff x="6256800" y="4428080"/>
            <a:chExt cx="1562400" cy="248040"/>
          </a:xfrm>
        </p:grpSpPr>
        <mc:AlternateContent xmlns:mc="http://schemas.openxmlformats.org/markup-compatibility/2006" xmlns:p14="http://schemas.microsoft.com/office/powerpoint/2010/main">
          <mc:Choice Requires="p14">
            <p:contentPart p14:bwMode="auto" r:id="rId17">
              <p14:nvContentPartPr>
                <p14:cNvPr id="33" name="Ink 32">
                  <a:extLst>
                    <a:ext uri="{FF2B5EF4-FFF2-40B4-BE49-F238E27FC236}">
                      <a16:creationId xmlns:a16="http://schemas.microsoft.com/office/drawing/2014/main" id="{70CC5FD4-444B-52F8-36D8-53F235830FEB}"/>
                    </a:ext>
                  </a:extLst>
                </p14:cNvPr>
                <p14:cNvContentPartPr/>
                <p14:nvPr/>
              </p14:nvContentPartPr>
              <p14:xfrm>
                <a:off x="6256800" y="4512320"/>
                <a:ext cx="1416960" cy="360"/>
              </p14:xfrm>
            </p:contentPart>
          </mc:Choice>
          <mc:Fallback xmlns="">
            <p:pic>
              <p:nvPicPr>
                <p:cNvPr id="33" name="Ink 32">
                  <a:extLst>
                    <a:ext uri="{FF2B5EF4-FFF2-40B4-BE49-F238E27FC236}">
                      <a16:creationId xmlns:a16="http://schemas.microsoft.com/office/drawing/2014/main" id="{70CC5FD4-444B-52F8-36D8-53F235830FEB}"/>
                    </a:ext>
                  </a:extLst>
                </p:cNvPr>
                <p:cNvPicPr/>
                <p:nvPr/>
              </p:nvPicPr>
              <p:blipFill>
                <a:blip r:embed="rId18"/>
                <a:stretch>
                  <a:fillRect/>
                </a:stretch>
              </p:blipFill>
              <p:spPr>
                <a:xfrm>
                  <a:off x="6238800" y="4494680"/>
                  <a:ext cx="14526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34" name="Ink 33">
                  <a:extLst>
                    <a:ext uri="{FF2B5EF4-FFF2-40B4-BE49-F238E27FC236}">
                      <a16:creationId xmlns:a16="http://schemas.microsoft.com/office/drawing/2014/main" id="{AE6C9174-9F22-33BE-8DDA-997579BB16CB}"/>
                    </a:ext>
                  </a:extLst>
                </p14:cNvPr>
                <p14:cNvContentPartPr/>
                <p14:nvPr/>
              </p14:nvContentPartPr>
              <p14:xfrm>
                <a:off x="7552080" y="4428080"/>
                <a:ext cx="267120" cy="248040"/>
              </p14:xfrm>
            </p:contentPart>
          </mc:Choice>
          <mc:Fallback xmlns="">
            <p:pic>
              <p:nvPicPr>
                <p:cNvPr id="34" name="Ink 33">
                  <a:extLst>
                    <a:ext uri="{FF2B5EF4-FFF2-40B4-BE49-F238E27FC236}">
                      <a16:creationId xmlns:a16="http://schemas.microsoft.com/office/drawing/2014/main" id="{AE6C9174-9F22-33BE-8DDA-997579BB16CB}"/>
                    </a:ext>
                  </a:extLst>
                </p:cNvPr>
                <p:cNvPicPr/>
                <p:nvPr/>
              </p:nvPicPr>
              <p:blipFill>
                <a:blip r:embed="rId20"/>
                <a:stretch>
                  <a:fillRect/>
                </a:stretch>
              </p:blipFill>
              <p:spPr>
                <a:xfrm>
                  <a:off x="7534440" y="4410440"/>
                  <a:ext cx="302760" cy="283680"/>
                </a:xfrm>
                <a:prstGeom prst="rect">
                  <a:avLst/>
                </a:prstGeom>
              </p:spPr>
            </p:pic>
          </mc:Fallback>
        </mc:AlternateContent>
      </p:grpSp>
      <p:grpSp>
        <p:nvGrpSpPr>
          <p:cNvPr id="38" name="Group 37">
            <a:extLst>
              <a:ext uri="{FF2B5EF4-FFF2-40B4-BE49-F238E27FC236}">
                <a16:creationId xmlns:a16="http://schemas.microsoft.com/office/drawing/2014/main" id="{2F9C1765-0083-1C81-8BC3-050293E71119}"/>
              </a:ext>
            </a:extLst>
          </p:cNvPr>
          <p:cNvGrpSpPr/>
          <p:nvPr/>
        </p:nvGrpSpPr>
        <p:grpSpPr>
          <a:xfrm>
            <a:off x="3555720" y="5791040"/>
            <a:ext cx="1640880" cy="181080"/>
            <a:chOff x="3555720" y="5791040"/>
            <a:chExt cx="1640880" cy="181080"/>
          </a:xfrm>
        </p:grpSpPr>
        <mc:AlternateContent xmlns:mc="http://schemas.openxmlformats.org/markup-compatibility/2006" xmlns:p14="http://schemas.microsoft.com/office/powerpoint/2010/main">
          <mc:Choice Requires="p14">
            <p:contentPart p14:bwMode="auto" r:id="rId21">
              <p14:nvContentPartPr>
                <p14:cNvPr id="36" name="Ink 35">
                  <a:extLst>
                    <a:ext uri="{FF2B5EF4-FFF2-40B4-BE49-F238E27FC236}">
                      <a16:creationId xmlns:a16="http://schemas.microsoft.com/office/drawing/2014/main" id="{0E235505-7ECD-671B-469B-401C6A703117}"/>
                    </a:ext>
                  </a:extLst>
                </p14:cNvPr>
                <p14:cNvContentPartPr/>
                <p14:nvPr/>
              </p14:nvContentPartPr>
              <p14:xfrm>
                <a:off x="3555720" y="5850440"/>
                <a:ext cx="1496160" cy="360"/>
              </p14:xfrm>
            </p:contentPart>
          </mc:Choice>
          <mc:Fallback xmlns="">
            <p:pic>
              <p:nvPicPr>
                <p:cNvPr id="36" name="Ink 35">
                  <a:extLst>
                    <a:ext uri="{FF2B5EF4-FFF2-40B4-BE49-F238E27FC236}">
                      <a16:creationId xmlns:a16="http://schemas.microsoft.com/office/drawing/2014/main" id="{0E235505-7ECD-671B-469B-401C6A703117}"/>
                    </a:ext>
                  </a:extLst>
                </p:cNvPr>
                <p:cNvPicPr/>
                <p:nvPr/>
              </p:nvPicPr>
              <p:blipFill>
                <a:blip r:embed="rId22"/>
                <a:stretch>
                  <a:fillRect/>
                </a:stretch>
              </p:blipFill>
              <p:spPr>
                <a:xfrm>
                  <a:off x="3538080" y="5832800"/>
                  <a:ext cx="15318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7" name="Ink 36">
                  <a:extLst>
                    <a:ext uri="{FF2B5EF4-FFF2-40B4-BE49-F238E27FC236}">
                      <a16:creationId xmlns:a16="http://schemas.microsoft.com/office/drawing/2014/main" id="{84A62241-915E-08F3-A48B-D4D83E533194}"/>
                    </a:ext>
                  </a:extLst>
                </p14:cNvPr>
                <p14:cNvContentPartPr/>
                <p14:nvPr/>
              </p14:nvContentPartPr>
              <p14:xfrm>
                <a:off x="4952880" y="5791040"/>
                <a:ext cx="243720" cy="181080"/>
              </p14:xfrm>
            </p:contentPart>
          </mc:Choice>
          <mc:Fallback xmlns="">
            <p:pic>
              <p:nvPicPr>
                <p:cNvPr id="37" name="Ink 36">
                  <a:extLst>
                    <a:ext uri="{FF2B5EF4-FFF2-40B4-BE49-F238E27FC236}">
                      <a16:creationId xmlns:a16="http://schemas.microsoft.com/office/drawing/2014/main" id="{84A62241-915E-08F3-A48B-D4D83E533194}"/>
                    </a:ext>
                  </a:extLst>
                </p:cNvPr>
                <p:cNvPicPr/>
                <p:nvPr/>
              </p:nvPicPr>
              <p:blipFill>
                <a:blip r:embed="rId24"/>
                <a:stretch>
                  <a:fillRect/>
                </a:stretch>
              </p:blipFill>
              <p:spPr>
                <a:xfrm>
                  <a:off x="4935240" y="5773040"/>
                  <a:ext cx="279360" cy="216720"/>
                </a:xfrm>
                <a:prstGeom prst="rect">
                  <a:avLst/>
                </a:prstGeom>
              </p:spPr>
            </p:pic>
          </mc:Fallback>
        </mc:AlternateContent>
      </p:grpSp>
      <p:sp>
        <p:nvSpPr>
          <p:cNvPr id="39" name="TextBox 38">
            <a:extLst>
              <a:ext uri="{FF2B5EF4-FFF2-40B4-BE49-F238E27FC236}">
                <a16:creationId xmlns:a16="http://schemas.microsoft.com/office/drawing/2014/main" id="{9096EDF8-51B7-639B-A548-13678BA07E9A}"/>
              </a:ext>
            </a:extLst>
          </p:cNvPr>
          <p:cNvSpPr txBox="1"/>
          <p:nvPr/>
        </p:nvSpPr>
        <p:spPr>
          <a:xfrm>
            <a:off x="7879134" y="4367434"/>
            <a:ext cx="1540933" cy="369332"/>
          </a:xfrm>
          <a:prstGeom prst="rect">
            <a:avLst/>
          </a:prstGeom>
          <a:noFill/>
        </p:spPr>
        <p:txBody>
          <a:bodyPr wrap="square" rtlCol="0">
            <a:spAutoFit/>
          </a:bodyPr>
          <a:lstStyle/>
          <a:p>
            <a:r>
              <a:rPr lang="en-US" dirty="0"/>
              <a:t>3 classes</a:t>
            </a:r>
          </a:p>
        </p:txBody>
      </p:sp>
      <p:sp>
        <p:nvSpPr>
          <p:cNvPr id="40" name="TextBox 39">
            <a:extLst>
              <a:ext uri="{FF2B5EF4-FFF2-40B4-BE49-F238E27FC236}">
                <a16:creationId xmlns:a16="http://schemas.microsoft.com/office/drawing/2014/main" id="{9EFE2FDF-1EC9-355D-C14E-43D29B137CFE}"/>
              </a:ext>
            </a:extLst>
          </p:cNvPr>
          <p:cNvSpPr txBox="1"/>
          <p:nvPr/>
        </p:nvSpPr>
        <p:spPr>
          <a:xfrm>
            <a:off x="5269646" y="5678473"/>
            <a:ext cx="1540933" cy="369332"/>
          </a:xfrm>
          <a:prstGeom prst="rect">
            <a:avLst/>
          </a:prstGeom>
          <a:noFill/>
        </p:spPr>
        <p:txBody>
          <a:bodyPr wrap="square" rtlCol="0">
            <a:spAutoFit/>
          </a:bodyPr>
          <a:lstStyle/>
          <a:p>
            <a:r>
              <a:rPr lang="en-US" dirty="0"/>
              <a:t>4 features</a:t>
            </a:r>
          </a:p>
        </p:txBody>
      </p:sp>
      <p:grpSp>
        <p:nvGrpSpPr>
          <p:cNvPr id="44" name="Group 43">
            <a:extLst>
              <a:ext uri="{FF2B5EF4-FFF2-40B4-BE49-F238E27FC236}">
                <a16:creationId xmlns:a16="http://schemas.microsoft.com/office/drawing/2014/main" id="{85C25CF9-9FBE-AF15-CBB7-09421FC61C58}"/>
              </a:ext>
            </a:extLst>
          </p:cNvPr>
          <p:cNvGrpSpPr/>
          <p:nvPr/>
        </p:nvGrpSpPr>
        <p:grpSpPr>
          <a:xfrm>
            <a:off x="1539720" y="3529160"/>
            <a:ext cx="1519200" cy="392040"/>
            <a:chOff x="1539720" y="3529160"/>
            <a:chExt cx="1519200" cy="392040"/>
          </a:xfrm>
        </p:grpSpPr>
        <mc:AlternateContent xmlns:mc="http://schemas.openxmlformats.org/markup-compatibility/2006" xmlns:p14="http://schemas.microsoft.com/office/powerpoint/2010/main">
          <mc:Choice Requires="p14">
            <p:contentPart p14:bwMode="auto" r:id="rId25">
              <p14:nvContentPartPr>
                <p14:cNvPr id="42" name="Ink 41">
                  <a:extLst>
                    <a:ext uri="{FF2B5EF4-FFF2-40B4-BE49-F238E27FC236}">
                      <a16:creationId xmlns:a16="http://schemas.microsoft.com/office/drawing/2014/main" id="{2A4E5661-5FE0-508F-25BD-CE617F872A71}"/>
                    </a:ext>
                  </a:extLst>
                </p14:cNvPr>
                <p14:cNvContentPartPr/>
                <p14:nvPr/>
              </p14:nvContentPartPr>
              <p14:xfrm>
                <a:off x="1539720" y="3529160"/>
                <a:ext cx="586440" cy="331920"/>
              </p14:xfrm>
            </p:contentPart>
          </mc:Choice>
          <mc:Fallback xmlns="">
            <p:pic>
              <p:nvPicPr>
                <p:cNvPr id="42" name="Ink 41">
                  <a:extLst>
                    <a:ext uri="{FF2B5EF4-FFF2-40B4-BE49-F238E27FC236}">
                      <a16:creationId xmlns:a16="http://schemas.microsoft.com/office/drawing/2014/main" id="{2A4E5661-5FE0-508F-25BD-CE617F872A71}"/>
                    </a:ext>
                  </a:extLst>
                </p:cNvPr>
                <p:cNvPicPr/>
                <p:nvPr/>
              </p:nvPicPr>
              <p:blipFill>
                <a:blip r:embed="rId26"/>
                <a:stretch>
                  <a:fillRect/>
                </a:stretch>
              </p:blipFill>
              <p:spPr>
                <a:xfrm>
                  <a:off x="1522080" y="3511160"/>
                  <a:ext cx="622080" cy="3675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43" name="Ink 42">
                  <a:extLst>
                    <a:ext uri="{FF2B5EF4-FFF2-40B4-BE49-F238E27FC236}">
                      <a16:creationId xmlns:a16="http://schemas.microsoft.com/office/drawing/2014/main" id="{E1370E26-133B-DC8C-6A91-653B26F70570}"/>
                    </a:ext>
                  </a:extLst>
                </p14:cNvPr>
                <p14:cNvContentPartPr/>
                <p14:nvPr/>
              </p14:nvContentPartPr>
              <p14:xfrm>
                <a:off x="2318040" y="3529880"/>
                <a:ext cx="740880" cy="391320"/>
              </p14:xfrm>
            </p:contentPart>
          </mc:Choice>
          <mc:Fallback xmlns="">
            <p:pic>
              <p:nvPicPr>
                <p:cNvPr id="43" name="Ink 42">
                  <a:extLst>
                    <a:ext uri="{FF2B5EF4-FFF2-40B4-BE49-F238E27FC236}">
                      <a16:creationId xmlns:a16="http://schemas.microsoft.com/office/drawing/2014/main" id="{E1370E26-133B-DC8C-6A91-653B26F70570}"/>
                    </a:ext>
                  </a:extLst>
                </p:cNvPr>
                <p:cNvPicPr/>
                <p:nvPr/>
              </p:nvPicPr>
              <p:blipFill>
                <a:blip r:embed="rId28"/>
                <a:stretch>
                  <a:fillRect/>
                </a:stretch>
              </p:blipFill>
              <p:spPr>
                <a:xfrm>
                  <a:off x="2300400" y="3512240"/>
                  <a:ext cx="776520" cy="42696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9">
            <p14:nvContentPartPr>
              <p14:cNvPr id="45" name="Ink 44">
                <a:extLst>
                  <a:ext uri="{FF2B5EF4-FFF2-40B4-BE49-F238E27FC236}">
                    <a16:creationId xmlns:a16="http://schemas.microsoft.com/office/drawing/2014/main" id="{7BF9064C-7C5B-C764-600C-B16EE88A2B3B}"/>
                  </a:ext>
                </a:extLst>
              </p14:cNvPr>
              <p14:cNvContentPartPr/>
              <p14:nvPr/>
            </p14:nvContentPartPr>
            <p14:xfrm>
              <a:off x="4046760" y="3563720"/>
              <a:ext cx="1355400" cy="289800"/>
            </p14:xfrm>
          </p:contentPart>
        </mc:Choice>
        <mc:Fallback xmlns="">
          <p:pic>
            <p:nvPicPr>
              <p:cNvPr id="45" name="Ink 44">
                <a:extLst>
                  <a:ext uri="{FF2B5EF4-FFF2-40B4-BE49-F238E27FC236}">
                    <a16:creationId xmlns:a16="http://schemas.microsoft.com/office/drawing/2014/main" id="{7BF9064C-7C5B-C764-600C-B16EE88A2B3B}"/>
                  </a:ext>
                </a:extLst>
              </p:cNvPr>
              <p:cNvPicPr/>
              <p:nvPr/>
            </p:nvPicPr>
            <p:blipFill>
              <a:blip r:embed="rId30"/>
              <a:stretch>
                <a:fillRect/>
              </a:stretch>
            </p:blipFill>
            <p:spPr>
              <a:xfrm>
                <a:off x="4028760" y="3545720"/>
                <a:ext cx="1391040" cy="32544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46" name="Ink 45">
                <a:extLst>
                  <a:ext uri="{FF2B5EF4-FFF2-40B4-BE49-F238E27FC236}">
                    <a16:creationId xmlns:a16="http://schemas.microsoft.com/office/drawing/2014/main" id="{C0125E93-1784-D3BE-700F-6211E3E96F0A}"/>
                  </a:ext>
                </a:extLst>
              </p14:cNvPr>
              <p14:cNvContentPartPr/>
              <p14:nvPr/>
            </p14:nvContentPartPr>
            <p14:xfrm>
              <a:off x="6289560" y="3529520"/>
              <a:ext cx="1491120" cy="374040"/>
            </p14:xfrm>
          </p:contentPart>
        </mc:Choice>
        <mc:Fallback xmlns="">
          <p:pic>
            <p:nvPicPr>
              <p:cNvPr id="46" name="Ink 45">
                <a:extLst>
                  <a:ext uri="{FF2B5EF4-FFF2-40B4-BE49-F238E27FC236}">
                    <a16:creationId xmlns:a16="http://schemas.microsoft.com/office/drawing/2014/main" id="{C0125E93-1784-D3BE-700F-6211E3E96F0A}"/>
                  </a:ext>
                </a:extLst>
              </p:cNvPr>
              <p:cNvPicPr/>
              <p:nvPr/>
            </p:nvPicPr>
            <p:blipFill>
              <a:blip r:embed="rId32"/>
              <a:stretch>
                <a:fillRect/>
              </a:stretch>
            </p:blipFill>
            <p:spPr>
              <a:xfrm>
                <a:off x="6271920" y="3511880"/>
                <a:ext cx="1526760" cy="409680"/>
              </a:xfrm>
              <a:prstGeom prst="rect">
                <a:avLst/>
              </a:prstGeom>
            </p:spPr>
          </p:pic>
        </mc:Fallback>
      </mc:AlternateContent>
    </p:spTree>
    <p:extLst>
      <p:ext uri="{BB962C8B-B14F-4D97-AF65-F5344CB8AC3E}">
        <p14:creationId xmlns:p14="http://schemas.microsoft.com/office/powerpoint/2010/main" val="114359163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C266277-96DB-5489-5606-E6AF49F9268A}"/>
              </a:ext>
            </a:extLst>
          </p:cNvPr>
          <p:cNvPicPr>
            <a:picLocks noChangeAspect="1"/>
          </p:cNvPicPr>
          <p:nvPr/>
        </p:nvPicPr>
        <p:blipFill>
          <a:blip r:embed="rId2"/>
          <a:stretch>
            <a:fillRect/>
          </a:stretch>
        </p:blipFill>
        <p:spPr>
          <a:xfrm>
            <a:off x="276006" y="1012544"/>
            <a:ext cx="2600688" cy="895475"/>
          </a:xfrm>
          <a:prstGeom prst="rect">
            <a:avLst/>
          </a:prstGeom>
        </p:spPr>
      </p:pic>
      <p:pic>
        <p:nvPicPr>
          <p:cNvPr id="7" name="Picture 6">
            <a:extLst>
              <a:ext uri="{FF2B5EF4-FFF2-40B4-BE49-F238E27FC236}">
                <a16:creationId xmlns:a16="http://schemas.microsoft.com/office/drawing/2014/main" id="{840C90DE-40DA-48BA-62A7-935A78C809B2}"/>
              </a:ext>
            </a:extLst>
          </p:cNvPr>
          <p:cNvPicPr>
            <a:picLocks noChangeAspect="1"/>
          </p:cNvPicPr>
          <p:nvPr/>
        </p:nvPicPr>
        <p:blipFill>
          <a:blip r:embed="rId3"/>
          <a:stretch>
            <a:fillRect/>
          </a:stretch>
        </p:blipFill>
        <p:spPr>
          <a:xfrm>
            <a:off x="4471845" y="702833"/>
            <a:ext cx="2915057" cy="1705213"/>
          </a:xfrm>
          <a:prstGeom prst="rect">
            <a:avLst/>
          </a:prstGeom>
        </p:spPr>
      </p:pic>
      <p:pic>
        <p:nvPicPr>
          <p:cNvPr id="9" name="Picture 8">
            <a:extLst>
              <a:ext uri="{FF2B5EF4-FFF2-40B4-BE49-F238E27FC236}">
                <a16:creationId xmlns:a16="http://schemas.microsoft.com/office/drawing/2014/main" id="{48A1039A-DA05-EC67-379D-053B982AA438}"/>
              </a:ext>
            </a:extLst>
          </p:cNvPr>
          <p:cNvPicPr>
            <a:picLocks noChangeAspect="1"/>
          </p:cNvPicPr>
          <p:nvPr/>
        </p:nvPicPr>
        <p:blipFill>
          <a:blip r:embed="rId4"/>
          <a:stretch>
            <a:fillRect/>
          </a:stretch>
        </p:blipFill>
        <p:spPr>
          <a:xfrm>
            <a:off x="276006" y="3429000"/>
            <a:ext cx="2781688" cy="962159"/>
          </a:xfrm>
          <a:prstGeom prst="rect">
            <a:avLst/>
          </a:prstGeom>
        </p:spPr>
      </p:pic>
      <p:pic>
        <p:nvPicPr>
          <p:cNvPr id="11" name="Picture 10">
            <a:extLst>
              <a:ext uri="{FF2B5EF4-FFF2-40B4-BE49-F238E27FC236}">
                <a16:creationId xmlns:a16="http://schemas.microsoft.com/office/drawing/2014/main" id="{7521AB66-419C-1C92-2FAE-7CD40B13C000}"/>
              </a:ext>
            </a:extLst>
          </p:cNvPr>
          <p:cNvPicPr>
            <a:picLocks noChangeAspect="1"/>
          </p:cNvPicPr>
          <p:nvPr/>
        </p:nvPicPr>
        <p:blipFill>
          <a:blip r:embed="rId5"/>
          <a:stretch>
            <a:fillRect/>
          </a:stretch>
        </p:blipFill>
        <p:spPr>
          <a:xfrm>
            <a:off x="4421045" y="2849506"/>
            <a:ext cx="6716062" cy="2133898"/>
          </a:xfrm>
          <a:prstGeom prst="rect">
            <a:avLst/>
          </a:prstGeom>
        </p:spPr>
      </p:pic>
      <p:sp>
        <p:nvSpPr>
          <p:cNvPr id="12" name="TextBox 11">
            <a:extLst>
              <a:ext uri="{FF2B5EF4-FFF2-40B4-BE49-F238E27FC236}">
                <a16:creationId xmlns:a16="http://schemas.microsoft.com/office/drawing/2014/main" id="{9F3EA1A6-FDAF-9AFE-4656-088FD5D3DA6F}"/>
              </a:ext>
            </a:extLst>
          </p:cNvPr>
          <p:cNvSpPr txBox="1"/>
          <p:nvPr/>
        </p:nvSpPr>
        <p:spPr>
          <a:xfrm>
            <a:off x="93133" y="122479"/>
            <a:ext cx="5325533" cy="584775"/>
          </a:xfrm>
          <a:prstGeom prst="rect">
            <a:avLst/>
          </a:prstGeom>
          <a:noFill/>
        </p:spPr>
        <p:txBody>
          <a:bodyPr wrap="square" rtlCol="0">
            <a:spAutoFit/>
          </a:bodyPr>
          <a:lstStyle/>
          <a:p>
            <a:r>
              <a:rPr lang="en-US" sz="3200" b="1" dirty="0"/>
              <a:t>Inspecting the data…</a:t>
            </a:r>
          </a:p>
        </p:txBody>
      </p:sp>
      <p:sp>
        <p:nvSpPr>
          <p:cNvPr id="13" name="Arrow: Right 12">
            <a:extLst>
              <a:ext uri="{FF2B5EF4-FFF2-40B4-BE49-F238E27FC236}">
                <a16:creationId xmlns:a16="http://schemas.microsoft.com/office/drawing/2014/main" id="{205A14F0-5FB5-6598-F2DE-3A28FE497A8E}"/>
              </a:ext>
            </a:extLst>
          </p:cNvPr>
          <p:cNvSpPr/>
          <p:nvPr/>
        </p:nvSpPr>
        <p:spPr>
          <a:xfrm>
            <a:off x="3302000" y="1217965"/>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6">
            <p14:nvContentPartPr>
              <p14:cNvPr id="14" name="Ink 13">
                <a:extLst>
                  <a:ext uri="{FF2B5EF4-FFF2-40B4-BE49-F238E27FC236}">
                    <a16:creationId xmlns:a16="http://schemas.microsoft.com/office/drawing/2014/main" id="{CA6F8A9C-738B-3585-18A8-227097D2EAF6}"/>
                  </a:ext>
                </a:extLst>
              </p14:cNvPr>
              <p14:cNvContentPartPr/>
              <p14:nvPr/>
            </p14:nvContentPartPr>
            <p14:xfrm>
              <a:off x="7016040" y="1158947"/>
              <a:ext cx="1619640" cy="162000"/>
            </p14:xfrm>
          </p:contentPart>
        </mc:Choice>
        <mc:Fallback xmlns="">
          <p:pic>
            <p:nvPicPr>
              <p:cNvPr id="14" name="Ink 13">
                <a:extLst>
                  <a:ext uri="{FF2B5EF4-FFF2-40B4-BE49-F238E27FC236}">
                    <a16:creationId xmlns:a16="http://schemas.microsoft.com/office/drawing/2014/main" id="{CA6F8A9C-738B-3585-18A8-227097D2EAF6}"/>
                  </a:ext>
                </a:extLst>
              </p:cNvPr>
              <p:cNvPicPr/>
              <p:nvPr/>
            </p:nvPicPr>
            <p:blipFill>
              <a:blip r:embed="rId7"/>
              <a:stretch>
                <a:fillRect/>
              </a:stretch>
            </p:blipFill>
            <p:spPr>
              <a:xfrm>
                <a:off x="6998400" y="1141307"/>
                <a:ext cx="1655280" cy="1976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5" name="Ink 14">
                <a:extLst>
                  <a:ext uri="{FF2B5EF4-FFF2-40B4-BE49-F238E27FC236}">
                    <a16:creationId xmlns:a16="http://schemas.microsoft.com/office/drawing/2014/main" id="{51AF3B9E-C1F4-DA58-5463-8F861F2F7B9B}"/>
                  </a:ext>
                </a:extLst>
              </p14:cNvPr>
              <p14:cNvContentPartPr/>
              <p14:nvPr/>
            </p14:nvContentPartPr>
            <p14:xfrm>
              <a:off x="7044120" y="1523627"/>
              <a:ext cx="1090440" cy="56520"/>
            </p14:xfrm>
          </p:contentPart>
        </mc:Choice>
        <mc:Fallback xmlns="">
          <p:pic>
            <p:nvPicPr>
              <p:cNvPr id="15" name="Ink 14">
                <a:extLst>
                  <a:ext uri="{FF2B5EF4-FFF2-40B4-BE49-F238E27FC236}">
                    <a16:creationId xmlns:a16="http://schemas.microsoft.com/office/drawing/2014/main" id="{51AF3B9E-C1F4-DA58-5463-8F861F2F7B9B}"/>
                  </a:ext>
                </a:extLst>
              </p:cNvPr>
              <p:cNvPicPr/>
              <p:nvPr/>
            </p:nvPicPr>
            <p:blipFill>
              <a:blip r:embed="rId9"/>
              <a:stretch>
                <a:fillRect/>
              </a:stretch>
            </p:blipFill>
            <p:spPr>
              <a:xfrm>
                <a:off x="7026480" y="1505987"/>
                <a:ext cx="1126080" cy="921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6" name="Ink 15">
                <a:extLst>
                  <a:ext uri="{FF2B5EF4-FFF2-40B4-BE49-F238E27FC236}">
                    <a16:creationId xmlns:a16="http://schemas.microsoft.com/office/drawing/2014/main" id="{4F8ACC03-1046-BD08-88B5-2AA6077E5880}"/>
                  </a:ext>
                </a:extLst>
              </p14:cNvPr>
              <p14:cNvContentPartPr/>
              <p14:nvPr/>
            </p14:nvContentPartPr>
            <p14:xfrm>
              <a:off x="8102520" y="1447667"/>
              <a:ext cx="143640" cy="160560"/>
            </p14:xfrm>
          </p:contentPart>
        </mc:Choice>
        <mc:Fallback xmlns="">
          <p:pic>
            <p:nvPicPr>
              <p:cNvPr id="16" name="Ink 15">
                <a:extLst>
                  <a:ext uri="{FF2B5EF4-FFF2-40B4-BE49-F238E27FC236}">
                    <a16:creationId xmlns:a16="http://schemas.microsoft.com/office/drawing/2014/main" id="{4F8ACC03-1046-BD08-88B5-2AA6077E5880}"/>
                  </a:ext>
                </a:extLst>
              </p:cNvPr>
              <p:cNvPicPr/>
              <p:nvPr/>
            </p:nvPicPr>
            <p:blipFill>
              <a:blip r:embed="rId11"/>
              <a:stretch>
                <a:fillRect/>
              </a:stretch>
            </p:blipFill>
            <p:spPr>
              <a:xfrm>
                <a:off x="8084880" y="1429667"/>
                <a:ext cx="179280" cy="1962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7" name="Ink 16">
                <a:extLst>
                  <a:ext uri="{FF2B5EF4-FFF2-40B4-BE49-F238E27FC236}">
                    <a16:creationId xmlns:a16="http://schemas.microsoft.com/office/drawing/2014/main" id="{0C9946C1-A8C5-4CCD-CFC9-1E35B95E4122}"/>
                  </a:ext>
                </a:extLst>
              </p14:cNvPr>
              <p14:cNvContentPartPr/>
              <p14:nvPr/>
            </p14:nvContentPartPr>
            <p14:xfrm>
              <a:off x="8483400" y="1058507"/>
              <a:ext cx="228960" cy="201960"/>
            </p14:xfrm>
          </p:contentPart>
        </mc:Choice>
        <mc:Fallback xmlns="">
          <p:pic>
            <p:nvPicPr>
              <p:cNvPr id="17" name="Ink 16">
                <a:extLst>
                  <a:ext uri="{FF2B5EF4-FFF2-40B4-BE49-F238E27FC236}">
                    <a16:creationId xmlns:a16="http://schemas.microsoft.com/office/drawing/2014/main" id="{0C9946C1-A8C5-4CCD-CFC9-1E35B95E4122}"/>
                  </a:ext>
                </a:extLst>
              </p:cNvPr>
              <p:cNvPicPr/>
              <p:nvPr/>
            </p:nvPicPr>
            <p:blipFill>
              <a:blip r:embed="rId13"/>
              <a:stretch>
                <a:fillRect/>
              </a:stretch>
            </p:blipFill>
            <p:spPr>
              <a:xfrm>
                <a:off x="8465760" y="1040507"/>
                <a:ext cx="264600" cy="237600"/>
              </a:xfrm>
              <a:prstGeom prst="rect">
                <a:avLst/>
              </a:prstGeom>
            </p:spPr>
          </p:pic>
        </mc:Fallback>
      </mc:AlternateContent>
      <p:sp>
        <p:nvSpPr>
          <p:cNvPr id="19" name="TextBox 18">
            <a:extLst>
              <a:ext uri="{FF2B5EF4-FFF2-40B4-BE49-F238E27FC236}">
                <a16:creationId xmlns:a16="http://schemas.microsoft.com/office/drawing/2014/main" id="{7D4558ED-B9B8-7904-E63B-5A7B74CED0D0}"/>
              </a:ext>
            </a:extLst>
          </p:cNvPr>
          <p:cNvSpPr txBox="1"/>
          <p:nvPr/>
        </p:nvSpPr>
        <p:spPr>
          <a:xfrm>
            <a:off x="8712360" y="974281"/>
            <a:ext cx="3191933" cy="369332"/>
          </a:xfrm>
          <a:prstGeom prst="rect">
            <a:avLst/>
          </a:prstGeom>
          <a:noFill/>
        </p:spPr>
        <p:txBody>
          <a:bodyPr wrap="square" rtlCol="0">
            <a:spAutoFit/>
          </a:bodyPr>
          <a:lstStyle/>
          <a:p>
            <a:r>
              <a:rPr lang="en-US" dirty="0"/>
              <a:t>first flower from the dataset</a:t>
            </a:r>
          </a:p>
        </p:txBody>
      </p:sp>
      <p:sp>
        <p:nvSpPr>
          <p:cNvPr id="20" name="TextBox 19">
            <a:extLst>
              <a:ext uri="{FF2B5EF4-FFF2-40B4-BE49-F238E27FC236}">
                <a16:creationId xmlns:a16="http://schemas.microsoft.com/office/drawing/2014/main" id="{30AB1090-C1D3-844A-DEF0-80C29264E167}"/>
              </a:ext>
            </a:extLst>
          </p:cNvPr>
          <p:cNvSpPr txBox="1"/>
          <p:nvPr/>
        </p:nvSpPr>
        <p:spPr>
          <a:xfrm>
            <a:off x="8234045" y="1377877"/>
            <a:ext cx="3681949" cy="369332"/>
          </a:xfrm>
          <a:prstGeom prst="rect">
            <a:avLst/>
          </a:prstGeom>
          <a:noFill/>
        </p:spPr>
        <p:txBody>
          <a:bodyPr wrap="square" rtlCol="0">
            <a:spAutoFit/>
          </a:bodyPr>
          <a:lstStyle/>
          <a:p>
            <a:r>
              <a:rPr lang="en-US" dirty="0"/>
              <a:t>second flower from the dataset</a:t>
            </a:r>
          </a:p>
        </p:txBody>
      </p:sp>
      <mc:AlternateContent xmlns:mc="http://schemas.openxmlformats.org/markup-compatibility/2006" xmlns:p14="http://schemas.microsoft.com/office/powerpoint/2010/main">
        <mc:Choice Requires="p14">
          <p:contentPart p14:bwMode="auto" r:id="rId14">
            <p14:nvContentPartPr>
              <p14:cNvPr id="21" name="Ink 20">
                <a:extLst>
                  <a:ext uri="{FF2B5EF4-FFF2-40B4-BE49-F238E27FC236}">
                    <a16:creationId xmlns:a16="http://schemas.microsoft.com/office/drawing/2014/main" id="{C8CA980A-FBA0-2D7F-3D79-1CB35A4275D8}"/>
                  </a:ext>
                </a:extLst>
              </p14:cNvPr>
              <p14:cNvContentPartPr/>
              <p14:nvPr/>
            </p14:nvContentPartPr>
            <p14:xfrm>
              <a:off x="7865280" y="1743947"/>
              <a:ext cx="360" cy="360"/>
            </p14:xfrm>
          </p:contentPart>
        </mc:Choice>
        <mc:Fallback xmlns="">
          <p:pic>
            <p:nvPicPr>
              <p:cNvPr id="21" name="Ink 20">
                <a:extLst>
                  <a:ext uri="{FF2B5EF4-FFF2-40B4-BE49-F238E27FC236}">
                    <a16:creationId xmlns:a16="http://schemas.microsoft.com/office/drawing/2014/main" id="{C8CA980A-FBA0-2D7F-3D79-1CB35A4275D8}"/>
                  </a:ext>
                </a:extLst>
              </p:cNvPr>
              <p:cNvPicPr/>
              <p:nvPr/>
            </p:nvPicPr>
            <p:blipFill>
              <a:blip r:embed="rId15"/>
              <a:stretch>
                <a:fillRect/>
              </a:stretch>
            </p:blipFill>
            <p:spPr>
              <a:xfrm>
                <a:off x="7847640" y="1726307"/>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2" name="Ink 21">
                <a:extLst>
                  <a:ext uri="{FF2B5EF4-FFF2-40B4-BE49-F238E27FC236}">
                    <a16:creationId xmlns:a16="http://schemas.microsoft.com/office/drawing/2014/main" id="{97900538-29D0-C6FD-784A-CEBB05F6A5A7}"/>
                  </a:ext>
                </a:extLst>
              </p14:cNvPr>
              <p14:cNvContentPartPr/>
              <p14:nvPr/>
            </p14:nvContentPartPr>
            <p14:xfrm>
              <a:off x="7865280" y="1887947"/>
              <a:ext cx="360" cy="360"/>
            </p14:xfrm>
          </p:contentPart>
        </mc:Choice>
        <mc:Fallback xmlns="">
          <p:pic>
            <p:nvPicPr>
              <p:cNvPr id="22" name="Ink 21">
                <a:extLst>
                  <a:ext uri="{FF2B5EF4-FFF2-40B4-BE49-F238E27FC236}">
                    <a16:creationId xmlns:a16="http://schemas.microsoft.com/office/drawing/2014/main" id="{97900538-29D0-C6FD-784A-CEBB05F6A5A7}"/>
                  </a:ext>
                </a:extLst>
              </p:cNvPr>
              <p:cNvPicPr/>
              <p:nvPr/>
            </p:nvPicPr>
            <p:blipFill>
              <a:blip r:embed="rId15"/>
              <a:stretch>
                <a:fillRect/>
              </a:stretch>
            </p:blipFill>
            <p:spPr>
              <a:xfrm>
                <a:off x="7847640" y="1870307"/>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4" name="Ink 23">
                <a:extLst>
                  <a:ext uri="{FF2B5EF4-FFF2-40B4-BE49-F238E27FC236}">
                    <a16:creationId xmlns:a16="http://schemas.microsoft.com/office/drawing/2014/main" id="{A9DE4234-55DA-8601-168F-63F216067C6C}"/>
                  </a:ext>
                </a:extLst>
              </p14:cNvPr>
              <p14:cNvContentPartPr/>
              <p14:nvPr/>
            </p14:nvContentPartPr>
            <p14:xfrm>
              <a:off x="7865280" y="2023667"/>
              <a:ext cx="360" cy="360"/>
            </p14:xfrm>
          </p:contentPart>
        </mc:Choice>
        <mc:Fallback xmlns="">
          <p:pic>
            <p:nvPicPr>
              <p:cNvPr id="24" name="Ink 23">
                <a:extLst>
                  <a:ext uri="{FF2B5EF4-FFF2-40B4-BE49-F238E27FC236}">
                    <a16:creationId xmlns:a16="http://schemas.microsoft.com/office/drawing/2014/main" id="{A9DE4234-55DA-8601-168F-63F216067C6C}"/>
                  </a:ext>
                </a:extLst>
              </p:cNvPr>
              <p:cNvPicPr/>
              <p:nvPr/>
            </p:nvPicPr>
            <p:blipFill>
              <a:blip r:embed="rId15"/>
              <a:stretch>
                <a:fillRect/>
              </a:stretch>
            </p:blipFill>
            <p:spPr>
              <a:xfrm>
                <a:off x="7847640" y="2005667"/>
                <a:ext cx="36000" cy="36000"/>
              </a:xfrm>
              <a:prstGeom prst="rect">
                <a:avLst/>
              </a:prstGeom>
            </p:spPr>
          </p:pic>
        </mc:Fallback>
      </mc:AlternateContent>
      <p:sp>
        <p:nvSpPr>
          <p:cNvPr id="25" name="Arrow: Right 24">
            <a:extLst>
              <a:ext uri="{FF2B5EF4-FFF2-40B4-BE49-F238E27FC236}">
                <a16:creationId xmlns:a16="http://schemas.microsoft.com/office/drawing/2014/main" id="{F5DC667D-3E7C-6E81-55B9-D2C0E9A7550D}"/>
              </a:ext>
            </a:extLst>
          </p:cNvPr>
          <p:cNvSpPr/>
          <p:nvPr/>
        </p:nvSpPr>
        <p:spPr>
          <a:xfrm>
            <a:off x="3302723" y="3593875"/>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49A2B081-0E96-CCFD-04BE-2837C8479C08}"/>
              </a:ext>
            </a:extLst>
          </p:cNvPr>
          <p:cNvPicPr>
            <a:picLocks noChangeAspect="1"/>
          </p:cNvPicPr>
          <p:nvPr/>
        </p:nvPicPr>
        <p:blipFill>
          <a:blip r:embed="rId18"/>
          <a:stretch>
            <a:fillRect/>
          </a:stretch>
        </p:blipFill>
        <p:spPr>
          <a:xfrm>
            <a:off x="4421045" y="5110792"/>
            <a:ext cx="6068272" cy="943107"/>
          </a:xfrm>
          <a:prstGeom prst="rect">
            <a:avLst/>
          </a:prstGeom>
        </p:spPr>
      </p:pic>
      <p:grpSp>
        <p:nvGrpSpPr>
          <p:cNvPr id="35" name="Group 34">
            <a:extLst>
              <a:ext uri="{FF2B5EF4-FFF2-40B4-BE49-F238E27FC236}">
                <a16:creationId xmlns:a16="http://schemas.microsoft.com/office/drawing/2014/main" id="{A86613A1-3960-55FA-2E9C-03886AD3BB9F}"/>
              </a:ext>
            </a:extLst>
          </p:cNvPr>
          <p:cNvGrpSpPr/>
          <p:nvPr/>
        </p:nvGrpSpPr>
        <p:grpSpPr>
          <a:xfrm>
            <a:off x="2902680" y="4563080"/>
            <a:ext cx="1432440" cy="965880"/>
            <a:chOff x="2902680" y="4563080"/>
            <a:chExt cx="1432440" cy="965880"/>
          </a:xfrm>
        </p:grpSpPr>
        <mc:AlternateContent xmlns:mc="http://schemas.openxmlformats.org/markup-compatibility/2006" xmlns:p14="http://schemas.microsoft.com/office/powerpoint/2010/main">
          <mc:Choice Requires="p14">
            <p:contentPart p14:bwMode="auto" r:id="rId19">
              <p14:nvContentPartPr>
                <p14:cNvPr id="29" name="Ink 28">
                  <a:extLst>
                    <a:ext uri="{FF2B5EF4-FFF2-40B4-BE49-F238E27FC236}">
                      <a16:creationId xmlns:a16="http://schemas.microsoft.com/office/drawing/2014/main" id="{F39CAFE0-5374-7939-FA07-EEE8D71CAA4B}"/>
                    </a:ext>
                  </a:extLst>
                </p14:cNvPr>
                <p14:cNvContentPartPr/>
                <p14:nvPr/>
              </p14:nvContentPartPr>
              <p14:xfrm>
                <a:off x="3179520" y="4563080"/>
                <a:ext cx="1130400" cy="622080"/>
              </p14:xfrm>
            </p:contentPart>
          </mc:Choice>
          <mc:Fallback xmlns="">
            <p:pic>
              <p:nvPicPr>
                <p:cNvPr id="29" name="Ink 28">
                  <a:extLst>
                    <a:ext uri="{FF2B5EF4-FFF2-40B4-BE49-F238E27FC236}">
                      <a16:creationId xmlns:a16="http://schemas.microsoft.com/office/drawing/2014/main" id="{F39CAFE0-5374-7939-FA07-EEE8D71CAA4B}"/>
                    </a:ext>
                  </a:extLst>
                </p:cNvPr>
                <p:cNvPicPr/>
                <p:nvPr/>
              </p:nvPicPr>
              <p:blipFill>
                <a:blip r:embed="rId20"/>
                <a:stretch>
                  <a:fillRect/>
                </a:stretch>
              </p:blipFill>
              <p:spPr>
                <a:xfrm>
                  <a:off x="3161880" y="4545080"/>
                  <a:ext cx="1166040" cy="6577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0" name="Ink 29">
                  <a:extLst>
                    <a:ext uri="{FF2B5EF4-FFF2-40B4-BE49-F238E27FC236}">
                      <a16:creationId xmlns:a16="http://schemas.microsoft.com/office/drawing/2014/main" id="{8C9217AD-07AF-5440-AD0A-CC320F4B3CBC}"/>
                    </a:ext>
                  </a:extLst>
                </p14:cNvPr>
                <p14:cNvContentPartPr/>
                <p14:nvPr/>
              </p14:nvContentPartPr>
              <p14:xfrm>
                <a:off x="3114000" y="5316920"/>
                <a:ext cx="1221120" cy="18000"/>
              </p14:xfrm>
            </p:contentPart>
          </mc:Choice>
          <mc:Fallback xmlns="">
            <p:pic>
              <p:nvPicPr>
                <p:cNvPr id="30" name="Ink 29">
                  <a:extLst>
                    <a:ext uri="{FF2B5EF4-FFF2-40B4-BE49-F238E27FC236}">
                      <a16:creationId xmlns:a16="http://schemas.microsoft.com/office/drawing/2014/main" id="{8C9217AD-07AF-5440-AD0A-CC320F4B3CBC}"/>
                    </a:ext>
                  </a:extLst>
                </p:cNvPr>
                <p:cNvPicPr/>
                <p:nvPr/>
              </p:nvPicPr>
              <p:blipFill>
                <a:blip r:embed="rId22"/>
                <a:stretch>
                  <a:fillRect/>
                </a:stretch>
              </p:blipFill>
              <p:spPr>
                <a:xfrm>
                  <a:off x="3096000" y="5298920"/>
                  <a:ext cx="1256760" cy="536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2" name="Ink 31">
                  <a:extLst>
                    <a:ext uri="{FF2B5EF4-FFF2-40B4-BE49-F238E27FC236}">
                      <a16:creationId xmlns:a16="http://schemas.microsoft.com/office/drawing/2014/main" id="{2FB55BA1-B5D0-8ED6-70C6-F65B8754E3F4}"/>
                    </a:ext>
                  </a:extLst>
                </p14:cNvPr>
                <p14:cNvContentPartPr/>
                <p14:nvPr/>
              </p14:nvContentPartPr>
              <p14:xfrm>
                <a:off x="2902680" y="5105240"/>
                <a:ext cx="313920" cy="423720"/>
              </p14:xfrm>
            </p:contentPart>
          </mc:Choice>
          <mc:Fallback xmlns="">
            <p:pic>
              <p:nvPicPr>
                <p:cNvPr id="32" name="Ink 31">
                  <a:extLst>
                    <a:ext uri="{FF2B5EF4-FFF2-40B4-BE49-F238E27FC236}">
                      <a16:creationId xmlns:a16="http://schemas.microsoft.com/office/drawing/2014/main" id="{2FB55BA1-B5D0-8ED6-70C6-F65B8754E3F4}"/>
                    </a:ext>
                  </a:extLst>
                </p:cNvPr>
                <p:cNvPicPr/>
                <p:nvPr/>
              </p:nvPicPr>
              <p:blipFill>
                <a:blip r:embed="rId24"/>
                <a:stretch>
                  <a:fillRect/>
                </a:stretch>
              </p:blipFill>
              <p:spPr>
                <a:xfrm>
                  <a:off x="2884680" y="5087600"/>
                  <a:ext cx="349560" cy="45936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4" name="Ink 33">
                  <a:extLst>
                    <a:ext uri="{FF2B5EF4-FFF2-40B4-BE49-F238E27FC236}">
                      <a16:creationId xmlns:a16="http://schemas.microsoft.com/office/drawing/2014/main" id="{C82DC459-20A0-A0E6-070B-9D5F05E24D41}"/>
                    </a:ext>
                  </a:extLst>
                </p14:cNvPr>
                <p14:cNvContentPartPr/>
                <p14:nvPr/>
              </p14:nvContentPartPr>
              <p14:xfrm>
                <a:off x="3113640" y="5190200"/>
                <a:ext cx="61920" cy="103320"/>
              </p14:xfrm>
            </p:contentPart>
          </mc:Choice>
          <mc:Fallback xmlns="">
            <p:pic>
              <p:nvPicPr>
                <p:cNvPr id="34" name="Ink 33">
                  <a:extLst>
                    <a:ext uri="{FF2B5EF4-FFF2-40B4-BE49-F238E27FC236}">
                      <a16:creationId xmlns:a16="http://schemas.microsoft.com/office/drawing/2014/main" id="{C82DC459-20A0-A0E6-070B-9D5F05E24D41}"/>
                    </a:ext>
                  </a:extLst>
                </p:cNvPr>
                <p:cNvPicPr/>
                <p:nvPr/>
              </p:nvPicPr>
              <p:blipFill>
                <a:blip r:embed="rId26"/>
                <a:stretch>
                  <a:fillRect/>
                </a:stretch>
              </p:blipFill>
              <p:spPr>
                <a:xfrm>
                  <a:off x="3095640" y="5172200"/>
                  <a:ext cx="97560" cy="138960"/>
                </a:xfrm>
                <a:prstGeom prst="rect">
                  <a:avLst/>
                </a:prstGeom>
              </p:spPr>
            </p:pic>
          </mc:Fallback>
        </mc:AlternateContent>
      </p:grpSp>
      <p:sp>
        <p:nvSpPr>
          <p:cNvPr id="36" name="TextBox 35">
            <a:extLst>
              <a:ext uri="{FF2B5EF4-FFF2-40B4-BE49-F238E27FC236}">
                <a16:creationId xmlns:a16="http://schemas.microsoft.com/office/drawing/2014/main" id="{01EB8236-CB64-FBB2-82D5-C908930F1CF6}"/>
              </a:ext>
            </a:extLst>
          </p:cNvPr>
          <p:cNvSpPr txBox="1"/>
          <p:nvPr/>
        </p:nvSpPr>
        <p:spPr>
          <a:xfrm>
            <a:off x="1644712" y="5466680"/>
            <a:ext cx="1794933" cy="923330"/>
          </a:xfrm>
          <a:prstGeom prst="rect">
            <a:avLst/>
          </a:prstGeom>
          <a:noFill/>
        </p:spPr>
        <p:txBody>
          <a:bodyPr wrap="square" rtlCol="0">
            <a:spAutoFit/>
          </a:bodyPr>
          <a:lstStyle/>
          <a:p>
            <a:r>
              <a:rPr lang="en-US" dirty="0"/>
              <a:t>0: </a:t>
            </a:r>
            <a:r>
              <a:rPr lang="en-US" dirty="0" err="1"/>
              <a:t>setosa</a:t>
            </a:r>
            <a:endParaRPr lang="en-US" dirty="0"/>
          </a:p>
          <a:p>
            <a:r>
              <a:rPr lang="en-US" dirty="0"/>
              <a:t>1: versicolor</a:t>
            </a:r>
          </a:p>
          <a:p>
            <a:r>
              <a:rPr lang="en-US" dirty="0"/>
              <a:t>2: virginica</a:t>
            </a:r>
          </a:p>
        </p:txBody>
      </p:sp>
    </p:spTree>
    <p:extLst>
      <p:ext uri="{BB962C8B-B14F-4D97-AF65-F5344CB8AC3E}">
        <p14:creationId xmlns:p14="http://schemas.microsoft.com/office/powerpoint/2010/main" val="227015286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58EF932-B02B-BA77-CC75-68F40F27742F}"/>
              </a:ext>
            </a:extLst>
          </p:cNvPr>
          <p:cNvPicPr>
            <a:picLocks noChangeAspect="1"/>
          </p:cNvPicPr>
          <p:nvPr/>
        </p:nvPicPr>
        <p:blipFill>
          <a:blip r:embed="rId2"/>
          <a:stretch>
            <a:fillRect/>
          </a:stretch>
        </p:blipFill>
        <p:spPr>
          <a:xfrm>
            <a:off x="255973" y="230152"/>
            <a:ext cx="9631119" cy="504895"/>
          </a:xfrm>
          <a:prstGeom prst="rect">
            <a:avLst/>
          </a:prstGeom>
        </p:spPr>
      </p:pic>
      <p:pic>
        <p:nvPicPr>
          <p:cNvPr id="7" name="Picture 6">
            <a:extLst>
              <a:ext uri="{FF2B5EF4-FFF2-40B4-BE49-F238E27FC236}">
                <a16:creationId xmlns:a16="http://schemas.microsoft.com/office/drawing/2014/main" id="{FF3B649B-C9E7-8CE0-DEC5-0EF67BB56A8C}"/>
              </a:ext>
            </a:extLst>
          </p:cNvPr>
          <p:cNvPicPr>
            <a:picLocks noChangeAspect="1"/>
          </p:cNvPicPr>
          <p:nvPr/>
        </p:nvPicPr>
        <p:blipFill>
          <a:blip r:embed="rId3"/>
          <a:stretch>
            <a:fillRect/>
          </a:stretch>
        </p:blipFill>
        <p:spPr>
          <a:xfrm>
            <a:off x="414773" y="942411"/>
            <a:ext cx="10949287" cy="504895"/>
          </a:xfrm>
          <a:prstGeom prst="rect">
            <a:avLst/>
          </a:prstGeom>
        </p:spPr>
      </p:pic>
      <p:sp>
        <p:nvSpPr>
          <p:cNvPr id="10" name="TextBox 9">
            <a:extLst>
              <a:ext uri="{FF2B5EF4-FFF2-40B4-BE49-F238E27FC236}">
                <a16:creationId xmlns:a16="http://schemas.microsoft.com/office/drawing/2014/main" id="{B68D4D9C-2ECE-D293-6AB0-5C5719C6AC31}"/>
              </a:ext>
            </a:extLst>
          </p:cNvPr>
          <p:cNvSpPr txBox="1"/>
          <p:nvPr/>
        </p:nvSpPr>
        <p:spPr>
          <a:xfrm>
            <a:off x="114300" y="2034739"/>
            <a:ext cx="12077700" cy="2031325"/>
          </a:xfrm>
          <a:prstGeom prst="rect">
            <a:avLst/>
          </a:prstGeom>
          <a:noFill/>
        </p:spPr>
        <p:txBody>
          <a:bodyPr wrap="square">
            <a:spAutoFit/>
          </a:bodyPr>
          <a:lstStyle/>
          <a:p>
            <a:pPr marL="285750" indent="-285750">
              <a:buFont typeface="Arial" panose="020B0604020202020204" pitchFamily="34" charset="0"/>
              <a:buChar char="•"/>
            </a:pPr>
            <a:r>
              <a:rPr lang="en-US" dirty="0"/>
              <a:t>Before making the split, the </a:t>
            </a:r>
            <a:r>
              <a:rPr lang="en-US" dirty="0" err="1"/>
              <a:t>train_test_split</a:t>
            </a:r>
            <a:r>
              <a:rPr lang="en-US" dirty="0"/>
              <a:t>() method shuffles the dataset using a pseudorandom number generator.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If we just took the last 25% of the data as a test set, all the data points would have the label 2, as the data points are sorted by the label (see the output for iris['target'] shown earlier).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Using a test set containing only one of the three classes would not tell us much about how well our model generalizes, so we shuffle our data to make sure the test data contains data from all classes.</a:t>
            </a:r>
          </a:p>
        </p:txBody>
      </p:sp>
      <p:grpSp>
        <p:nvGrpSpPr>
          <p:cNvPr id="14" name="Group 13">
            <a:extLst>
              <a:ext uri="{FF2B5EF4-FFF2-40B4-BE49-F238E27FC236}">
                <a16:creationId xmlns:a16="http://schemas.microsoft.com/office/drawing/2014/main" id="{7B24EF14-FE06-83D9-D84C-553AA90F300E}"/>
              </a:ext>
            </a:extLst>
          </p:cNvPr>
          <p:cNvGrpSpPr/>
          <p:nvPr/>
        </p:nvGrpSpPr>
        <p:grpSpPr>
          <a:xfrm>
            <a:off x="1438200" y="1422080"/>
            <a:ext cx="8976240" cy="554040"/>
            <a:chOff x="1438200" y="1422080"/>
            <a:chExt cx="8976240" cy="554040"/>
          </a:xfrm>
        </p:grpSpPr>
        <mc:AlternateContent xmlns:mc="http://schemas.openxmlformats.org/markup-compatibility/2006" xmlns:p14="http://schemas.microsoft.com/office/powerpoint/2010/main">
          <mc:Choice Requires="p14">
            <p:contentPart p14:bwMode="auto" r:id="rId4">
              <p14:nvContentPartPr>
                <p14:cNvPr id="12" name="Ink 11">
                  <a:extLst>
                    <a:ext uri="{FF2B5EF4-FFF2-40B4-BE49-F238E27FC236}">
                      <a16:creationId xmlns:a16="http://schemas.microsoft.com/office/drawing/2014/main" id="{3E2CCC31-BA70-C13A-594F-E0DE5D673AF9}"/>
                    </a:ext>
                  </a:extLst>
                </p14:cNvPr>
                <p14:cNvContentPartPr/>
                <p14:nvPr/>
              </p14:nvContentPartPr>
              <p14:xfrm>
                <a:off x="1528920" y="1422080"/>
                <a:ext cx="8885520" cy="465120"/>
              </p14:xfrm>
            </p:contentPart>
          </mc:Choice>
          <mc:Fallback xmlns="">
            <p:pic>
              <p:nvPicPr>
                <p:cNvPr id="12" name="Ink 11">
                  <a:extLst>
                    <a:ext uri="{FF2B5EF4-FFF2-40B4-BE49-F238E27FC236}">
                      <a16:creationId xmlns:a16="http://schemas.microsoft.com/office/drawing/2014/main" id="{3E2CCC31-BA70-C13A-594F-E0DE5D673AF9}"/>
                    </a:ext>
                  </a:extLst>
                </p:cNvPr>
                <p:cNvPicPr/>
                <p:nvPr/>
              </p:nvPicPr>
              <p:blipFill>
                <a:blip r:embed="rId5"/>
                <a:stretch>
                  <a:fillRect/>
                </a:stretch>
              </p:blipFill>
              <p:spPr>
                <a:xfrm>
                  <a:off x="1510920" y="1404440"/>
                  <a:ext cx="8921160" cy="5007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3" name="Ink 12">
                  <a:extLst>
                    <a:ext uri="{FF2B5EF4-FFF2-40B4-BE49-F238E27FC236}">
                      <a16:creationId xmlns:a16="http://schemas.microsoft.com/office/drawing/2014/main" id="{69E67451-02B3-3A36-50CC-C0077F7F723F}"/>
                    </a:ext>
                  </a:extLst>
                </p14:cNvPr>
                <p14:cNvContentPartPr/>
                <p14:nvPr/>
              </p14:nvContentPartPr>
              <p14:xfrm>
                <a:off x="1438200" y="1698560"/>
                <a:ext cx="216000" cy="277560"/>
              </p14:xfrm>
            </p:contentPart>
          </mc:Choice>
          <mc:Fallback xmlns="">
            <p:pic>
              <p:nvPicPr>
                <p:cNvPr id="13" name="Ink 12">
                  <a:extLst>
                    <a:ext uri="{FF2B5EF4-FFF2-40B4-BE49-F238E27FC236}">
                      <a16:creationId xmlns:a16="http://schemas.microsoft.com/office/drawing/2014/main" id="{69E67451-02B3-3A36-50CC-C0077F7F723F}"/>
                    </a:ext>
                  </a:extLst>
                </p:cNvPr>
                <p:cNvPicPr/>
                <p:nvPr/>
              </p:nvPicPr>
              <p:blipFill>
                <a:blip r:embed="rId7"/>
                <a:stretch>
                  <a:fillRect/>
                </a:stretch>
              </p:blipFill>
              <p:spPr>
                <a:xfrm>
                  <a:off x="1420560" y="1680920"/>
                  <a:ext cx="251640" cy="313200"/>
                </a:xfrm>
                <a:prstGeom prst="rect">
                  <a:avLst/>
                </a:prstGeom>
              </p:spPr>
            </p:pic>
          </mc:Fallback>
        </mc:AlternateContent>
      </p:grpSp>
      <p:pic>
        <p:nvPicPr>
          <p:cNvPr id="16" name="Picture 15">
            <a:extLst>
              <a:ext uri="{FF2B5EF4-FFF2-40B4-BE49-F238E27FC236}">
                <a16:creationId xmlns:a16="http://schemas.microsoft.com/office/drawing/2014/main" id="{96087BA7-B365-6817-19E1-E2640611D265}"/>
              </a:ext>
            </a:extLst>
          </p:cNvPr>
          <p:cNvPicPr>
            <a:picLocks noChangeAspect="1"/>
          </p:cNvPicPr>
          <p:nvPr/>
        </p:nvPicPr>
        <p:blipFill>
          <a:blip r:embed="rId8"/>
          <a:stretch>
            <a:fillRect/>
          </a:stretch>
        </p:blipFill>
        <p:spPr>
          <a:xfrm>
            <a:off x="414773" y="4794114"/>
            <a:ext cx="2915057" cy="1943371"/>
          </a:xfrm>
          <a:prstGeom prst="rect">
            <a:avLst/>
          </a:prstGeom>
        </p:spPr>
      </p:pic>
      <p:sp>
        <p:nvSpPr>
          <p:cNvPr id="17" name="TextBox 16">
            <a:extLst>
              <a:ext uri="{FF2B5EF4-FFF2-40B4-BE49-F238E27FC236}">
                <a16:creationId xmlns:a16="http://schemas.microsoft.com/office/drawing/2014/main" id="{37C5B018-4089-5F58-F794-A57D3E2BF102}"/>
              </a:ext>
            </a:extLst>
          </p:cNvPr>
          <p:cNvSpPr txBox="1"/>
          <p:nvPr/>
        </p:nvSpPr>
        <p:spPr>
          <a:xfrm>
            <a:off x="329066" y="4424782"/>
            <a:ext cx="2218267" cy="369332"/>
          </a:xfrm>
          <a:prstGeom prst="rect">
            <a:avLst/>
          </a:prstGeom>
          <a:noFill/>
        </p:spPr>
        <p:txBody>
          <a:bodyPr wrap="square" rtlCol="0">
            <a:spAutoFit/>
          </a:bodyPr>
          <a:lstStyle/>
          <a:p>
            <a:r>
              <a:rPr lang="en-US" b="1" dirty="0"/>
              <a:t>Sanity check</a:t>
            </a:r>
            <a:r>
              <a:rPr lang="en-US" dirty="0"/>
              <a:t>:</a:t>
            </a:r>
          </a:p>
        </p:txBody>
      </p:sp>
      <p:sp>
        <p:nvSpPr>
          <p:cNvPr id="18" name="TextBox 17">
            <a:extLst>
              <a:ext uri="{FF2B5EF4-FFF2-40B4-BE49-F238E27FC236}">
                <a16:creationId xmlns:a16="http://schemas.microsoft.com/office/drawing/2014/main" id="{63A57604-42B8-86CF-9E4C-8F7F66CAD17A}"/>
              </a:ext>
            </a:extLst>
          </p:cNvPr>
          <p:cNvSpPr txBox="1"/>
          <p:nvPr/>
        </p:nvSpPr>
        <p:spPr>
          <a:xfrm>
            <a:off x="4775200" y="4653497"/>
            <a:ext cx="2853267" cy="523220"/>
          </a:xfrm>
          <a:prstGeom prst="rect">
            <a:avLst/>
          </a:prstGeom>
          <a:noFill/>
        </p:spPr>
        <p:txBody>
          <a:bodyPr wrap="square" rtlCol="0">
            <a:spAutoFit/>
          </a:bodyPr>
          <a:lstStyle/>
          <a:p>
            <a:r>
              <a:rPr lang="en-US" sz="2800" b="1" dirty="0">
                <a:solidFill>
                  <a:srgbClr val="FF0000"/>
                </a:solidFill>
              </a:rPr>
              <a:t>NOTE</a:t>
            </a:r>
            <a:r>
              <a:rPr lang="en-US" sz="2800" dirty="0"/>
              <a:t>:</a:t>
            </a:r>
          </a:p>
        </p:txBody>
      </p:sp>
      <p:sp>
        <p:nvSpPr>
          <p:cNvPr id="19" name="TextBox 18">
            <a:extLst>
              <a:ext uri="{FF2B5EF4-FFF2-40B4-BE49-F238E27FC236}">
                <a16:creationId xmlns:a16="http://schemas.microsoft.com/office/drawing/2014/main" id="{27022B71-90D3-B7CA-B628-E1921EAB7695}"/>
              </a:ext>
            </a:extLst>
          </p:cNvPr>
          <p:cNvSpPr txBox="1"/>
          <p:nvPr/>
        </p:nvSpPr>
        <p:spPr>
          <a:xfrm>
            <a:off x="5889416" y="4715052"/>
            <a:ext cx="6188284" cy="923330"/>
          </a:xfrm>
          <a:prstGeom prst="rect">
            <a:avLst/>
          </a:prstGeom>
          <a:noFill/>
        </p:spPr>
        <p:txBody>
          <a:bodyPr wrap="square" rtlCol="0">
            <a:spAutoFit/>
          </a:bodyPr>
          <a:lstStyle/>
          <a:p>
            <a:r>
              <a:rPr lang="en-US" dirty="0"/>
              <a:t>If you want to split the dataset different than 75% and 25% you need to modify the default parameters of the </a:t>
            </a:r>
            <a:r>
              <a:rPr lang="en-US" dirty="0" err="1"/>
              <a:t>train_test_split</a:t>
            </a:r>
            <a:r>
              <a:rPr lang="en-US" dirty="0"/>
              <a:t>() function</a:t>
            </a:r>
          </a:p>
        </p:txBody>
      </p:sp>
      <mc:AlternateContent xmlns:mc="http://schemas.openxmlformats.org/markup-compatibility/2006" xmlns:p14="http://schemas.microsoft.com/office/powerpoint/2010/main">
        <mc:Choice Requires="p14">
          <p:contentPart p14:bwMode="auto" r:id="rId9">
            <p14:nvContentPartPr>
              <p14:cNvPr id="20" name="Ink 19">
                <a:extLst>
                  <a:ext uri="{FF2B5EF4-FFF2-40B4-BE49-F238E27FC236}">
                    <a16:creationId xmlns:a16="http://schemas.microsoft.com/office/drawing/2014/main" id="{CF1F03B1-9EAB-CE97-0C4E-3FE39279CEB4}"/>
                  </a:ext>
                </a:extLst>
              </p14:cNvPr>
              <p14:cNvContentPartPr/>
              <p14:nvPr/>
            </p14:nvContentPartPr>
            <p14:xfrm>
              <a:off x="3216960" y="2209760"/>
              <a:ext cx="1571040" cy="51480"/>
            </p14:xfrm>
          </p:contentPart>
        </mc:Choice>
        <mc:Fallback xmlns="">
          <p:pic>
            <p:nvPicPr>
              <p:cNvPr id="20" name="Ink 19">
                <a:extLst>
                  <a:ext uri="{FF2B5EF4-FFF2-40B4-BE49-F238E27FC236}">
                    <a16:creationId xmlns:a16="http://schemas.microsoft.com/office/drawing/2014/main" id="{CF1F03B1-9EAB-CE97-0C4E-3FE39279CEB4}"/>
                  </a:ext>
                </a:extLst>
              </p:cNvPr>
              <p:cNvPicPr/>
              <p:nvPr/>
            </p:nvPicPr>
            <p:blipFill>
              <a:blip r:embed="rId10"/>
              <a:stretch>
                <a:fillRect/>
              </a:stretch>
            </p:blipFill>
            <p:spPr>
              <a:xfrm>
                <a:off x="3163320" y="2101760"/>
                <a:ext cx="1678680" cy="267120"/>
              </a:xfrm>
              <a:prstGeom prst="rect">
                <a:avLst/>
              </a:prstGeom>
            </p:spPr>
          </p:pic>
        </mc:Fallback>
      </mc:AlternateContent>
    </p:spTree>
    <p:extLst>
      <p:ext uri="{BB962C8B-B14F-4D97-AF65-F5344CB8AC3E}">
        <p14:creationId xmlns:p14="http://schemas.microsoft.com/office/powerpoint/2010/main" val="184593453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FC80D3A-6F9C-5973-E8D5-6B493EC6E865}"/>
              </a:ext>
            </a:extLst>
          </p:cNvPr>
          <p:cNvSpPr txBox="1"/>
          <p:nvPr/>
        </p:nvSpPr>
        <p:spPr>
          <a:xfrm>
            <a:off x="352667" y="119709"/>
            <a:ext cx="11226799" cy="646331"/>
          </a:xfrm>
          <a:prstGeom prst="rect">
            <a:avLst/>
          </a:prstGeom>
          <a:noFill/>
        </p:spPr>
        <p:txBody>
          <a:bodyPr wrap="square">
            <a:spAutoFit/>
          </a:bodyPr>
          <a:lstStyle/>
          <a:p>
            <a:r>
              <a:rPr lang="en-US" dirty="0"/>
              <a:t>Let’s now use logistic regression to build a binary classifier to detect the iris virginica type. Basically, we will have two classes: iris virginica and not iris virginica. We transform the targets correspondingly:</a:t>
            </a:r>
          </a:p>
        </p:txBody>
      </p:sp>
      <p:pic>
        <p:nvPicPr>
          <p:cNvPr id="9" name="Picture 8">
            <a:extLst>
              <a:ext uri="{FF2B5EF4-FFF2-40B4-BE49-F238E27FC236}">
                <a16:creationId xmlns:a16="http://schemas.microsoft.com/office/drawing/2014/main" id="{CE7F0A18-ECD1-A3E4-9BC8-82803EC293F2}"/>
              </a:ext>
            </a:extLst>
          </p:cNvPr>
          <p:cNvPicPr>
            <a:picLocks noChangeAspect="1"/>
          </p:cNvPicPr>
          <p:nvPr/>
        </p:nvPicPr>
        <p:blipFill>
          <a:blip r:embed="rId2"/>
          <a:stretch>
            <a:fillRect/>
          </a:stretch>
        </p:blipFill>
        <p:spPr>
          <a:xfrm>
            <a:off x="1451300" y="892099"/>
            <a:ext cx="7848554" cy="712524"/>
          </a:xfrm>
          <a:prstGeom prst="rect">
            <a:avLst/>
          </a:prstGeom>
        </p:spPr>
      </p:pic>
      <p:sp>
        <p:nvSpPr>
          <p:cNvPr id="12" name="TextBox 11">
            <a:extLst>
              <a:ext uri="{FF2B5EF4-FFF2-40B4-BE49-F238E27FC236}">
                <a16:creationId xmlns:a16="http://schemas.microsoft.com/office/drawing/2014/main" id="{39B86D17-1A1C-8826-0B09-13D169CD2E29}"/>
              </a:ext>
            </a:extLst>
          </p:cNvPr>
          <p:cNvSpPr txBox="1"/>
          <p:nvPr/>
        </p:nvSpPr>
        <p:spPr>
          <a:xfrm>
            <a:off x="428685" y="1730682"/>
            <a:ext cx="6096000" cy="369332"/>
          </a:xfrm>
          <a:prstGeom prst="rect">
            <a:avLst/>
          </a:prstGeom>
          <a:noFill/>
        </p:spPr>
        <p:txBody>
          <a:bodyPr wrap="square">
            <a:spAutoFit/>
          </a:bodyPr>
          <a:lstStyle/>
          <a:p>
            <a:r>
              <a:rPr lang="en-US" dirty="0"/>
              <a:t>Now let’s train a </a:t>
            </a:r>
            <a:r>
              <a:rPr lang="en-US" dirty="0" err="1"/>
              <a:t>LogisticRegression</a:t>
            </a:r>
            <a:r>
              <a:rPr lang="en-US" dirty="0"/>
              <a:t> model:</a:t>
            </a:r>
          </a:p>
        </p:txBody>
      </p:sp>
      <p:pic>
        <p:nvPicPr>
          <p:cNvPr id="14" name="Picture 13">
            <a:extLst>
              <a:ext uri="{FF2B5EF4-FFF2-40B4-BE49-F238E27FC236}">
                <a16:creationId xmlns:a16="http://schemas.microsoft.com/office/drawing/2014/main" id="{6FBAC9B1-8E18-7139-B857-5A973A1E0F42}"/>
              </a:ext>
            </a:extLst>
          </p:cNvPr>
          <p:cNvPicPr>
            <a:picLocks noChangeAspect="1"/>
          </p:cNvPicPr>
          <p:nvPr/>
        </p:nvPicPr>
        <p:blipFill>
          <a:blip r:embed="rId3"/>
          <a:stretch>
            <a:fillRect/>
          </a:stretch>
        </p:blipFill>
        <p:spPr>
          <a:xfrm>
            <a:off x="1456098" y="2214941"/>
            <a:ext cx="4991797" cy="1066949"/>
          </a:xfrm>
          <a:prstGeom prst="rect">
            <a:avLst/>
          </a:prstGeom>
        </p:spPr>
      </p:pic>
      <p:sp>
        <p:nvSpPr>
          <p:cNvPr id="17" name="TextBox 16">
            <a:extLst>
              <a:ext uri="{FF2B5EF4-FFF2-40B4-BE49-F238E27FC236}">
                <a16:creationId xmlns:a16="http://schemas.microsoft.com/office/drawing/2014/main" id="{A5D3D936-7DB6-BD2E-0C30-CA7F7FA29572}"/>
              </a:ext>
            </a:extLst>
          </p:cNvPr>
          <p:cNvSpPr txBox="1"/>
          <p:nvPr/>
        </p:nvSpPr>
        <p:spPr>
          <a:xfrm>
            <a:off x="450970" y="3396817"/>
            <a:ext cx="10963078" cy="369332"/>
          </a:xfrm>
          <a:prstGeom prst="rect">
            <a:avLst/>
          </a:prstGeom>
          <a:noFill/>
        </p:spPr>
        <p:txBody>
          <a:bodyPr wrap="square">
            <a:spAutoFit/>
          </a:bodyPr>
          <a:lstStyle/>
          <a:p>
            <a:r>
              <a:rPr lang="en-US" dirty="0"/>
              <a:t>In order to evaluate the accuracy of the logistic regression model on the test set, we use the score() method:</a:t>
            </a:r>
          </a:p>
        </p:txBody>
      </p:sp>
      <p:pic>
        <p:nvPicPr>
          <p:cNvPr id="19" name="Picture 18">
            <a:extLst>
              <a:ext uri="{FF2B5EF4-FFF2-40B4-BE49-F238E27FC236}">
                <a16:creationId xmlns:a16="http://schemas.microsoft.com/office/drawing/2014/main" id="{A5C8F3F8-B46D-2A03-13DA-BFE6FD587FBE}"/>
              </a:ext>
            </a:extLst>
          </p:cNvPr>
          <p:cNvPicPr>
            <a:picLocks noChangeAspect="1"/>
          </p:cNvPicPr>
          <p:nvPr/>
        </p:nvPicPr>
        <p:blipFill>
          <a:blip r:embed="rId4"/>
          <a:stretch>
            <a:fillRect/>
          </a:stretch>
        </p:blipFill>
        <p:spPr>
          <a:xfrm>
            <a:off x="1456098" y="3933470"/>
            <a:ext cx="3543795" cy="800212"/>
          </a:xfrm>
          <a:prstGeom prst="rect">
            <a:avLst/>
          </a:prstGeom>
        </p:spPr>
      </p:pic>
      <p:pic>
        <p:nvPicPr>
          <p:cNvPr id="21" name="Picture 20">
            <a:extLst>
              <a:ext uri="{FF2B5EF4-FFF2-40B4-BE49-F238E27FC236}">
                <a16:creationId xmlns:a16="http://schemas.microsoft.com/office/drawing/2014/main" id="{8773DA11-BC59-2DD6-D40B-31DEE2A6971A}"/>
              </a:ext>
            </a:extLst>
          </p:cNvPr>
          <p:cNvPicPr>
            <a:picLocks noChangeAspect="1"/>
          </p:cNvPicPr>
          <p:nvPr/>
        </p:nvPicPr>
        <p:blipFill>
          <a:blip r:embed="rId5"/>
          <a:stretch>
            <a:fillRect/>
          </a:stretch>
        </p:blipFill>
        <p:spPr>
          <a:xfrm>
            <a:off x="0" y="309505"/>
            <a:ext cx="428685" cy="266737"/>
          </a:xfrm>
          <a:prstGeom prst="rect">
            <a:avLst/>
          </a:prstGeom>
        </p:spPr>
      </p:pic>
      <p:pic>
        <p:nvPicPr>
          <p:cNvPr id="23" name="Picture 22">
            <a:extLst>
              <a:ext uri="{FF2B5EF4-FFF2-40B4-BE49-F238E27FC236}">
                <a16:creationId xmlns:a16="http://schemas.microsoft.com/office/drawing/2014/main" id="{5086D3CA-1B78-C7D3-B7F9-FB85B6EC7511}"/>
              </a:ext>
            </a:extLst>
          </p:cNvPr>
          <p:cNvPicPr>
            <a:picLocks noChangeAspect="1"/>
          </p:cNvPicPr>
          <p:nvPr/>
        </p:nvPicPr>
        <p:blipFill>
          <a:blip r:embed="rId5"/>
          <a:stretch>
            <a:fillRect/>
          </a:stretch>
        </p:blipFill>
        <p:spPr>
          <a:xfrm>
            <a:off x="22285" y="1781979"/>
            <a:ext cx="428685" cy="266737"/>
          </a:xfrm>
          <a:prstGeom prst="rect">
            <a:avLst/>
          </a:prstGeom>
        </p:spPr>
      </p:pic>
      <p:pic>
        <p:nvPicPr>
          <p:cNvPr id="25" name="Picture 24">
            <a:extLst>
              <a:ext uri="{FF2B5EF4-FFF2-40B4-BE49-F238E27FC236}">
                <a16:creationId xmlns:a16="http://schemas.microsoft.com/office/drawing/2014/main" id="{B704823F-0B24-634E-A7BC-69AA3B1E9EA2}"/>
              </a:ext>
            </a:extLst>
          </p:cNvPr>
          <p:cNvPicPr>
            <a:picLocks noChangeAspect="1"/>
          </p:cNvPicPr>
          <p:nvPr/>
        </p:nvPicPr>
        <p:blipFill>
          <a:blip r:embed="rId5"/>
          <a:stretch>
            <a:fillRect/>
          </a:stretch>
        </p:blipFill>
        <p:spPr>
          <a:xfrm>
            <a:off x="36103" y="3448114"/>
            <a:ext cx="428685" cy="266737"/>
          </a:xfrm>
          <a:prstGeom prst="rect">
            <a:avLst/>
          </a:prstGeom>
        </p:spPr>
      </p:pic>
      <p:grpSp>
        <p:nvGrpSpPr>
          <p:cNvPr id="28" name="Group 27">
            <a:extLst>
              <a:ext uri="{FF2B5EF4-FFF2-40B4-BE49-F238E27FC236}">
                <a16:creationId xmlns:a16="http://schemas.microsoft.com/office/drawing/2014/main" id="{9F9E38C6-6B64-6AF7-5F6C-60A7CD9188FE}"/>
              </a:ext>
            </a:extLst>
          </p:cNvPr>
          <p:cNvGrpSpPr/>
          <p:nvPr/>
        </p:nvGrpSpPr>
        <p:grpSpPr>
          <a:xfrm>
            <a:off x="5063040" y="4445000"/>
            <a:ext cx="1033920" cy="211320"/>
            <a:chOff x="5063040" y="4445000"/>
            <a:chExt cx="1033920" cy="211320"/>
          </a:xfrm>
        </p:grpSpPr>
        <mc:AlternateContent xmlns:mc="http://schemas.openxmlformats.org/markup-compatibility/2006" xmlns:p14="http://schemas.microsoft.com/office/powerpoint/2010/main">
          <mc:Choice Requires="p14">
            <p:contentPart p14:bwMode="auto" r:id="rId6">
              <p14:nvContentPartPr>
                <p14:cNvPr id="26" name="Ink 25">
                  <a:extLst>
                    <a:ext uri="{FF2B5EF4-FFF2-40B4-BE49-F238E27FC236}">
                      <a16:creationId xmlns:a16="http://schemas.microsoft.com/office/drawing/2014/main" id="{3B7C696D-763D-A308-0BD8-0B4B6EB0481B}"/>
                    </a:ext>
                  </a:extLst>
                </p14:cNvPr>
                <p14:cNvContentPartPr/>
                <p14:nvPr/>
              </p14:nvContentPartPr>
              <p14:xfrm>
                <a:off x="5063040" y="4537880"/>
                <a:ext cx="946080" cy="14040"/>
              </p14:xfrm>
            </p:contentPart>
          </mc:Choice>
          <mc:Fallback xmlns="">
            <p:pic>
              <p:nvPicPr>
                <p:cNvPr id="26" name="Ink 25">
                  <a:extLst>
                    <a:ext uri="{FF2B5EF4-FFF2-40B4-BE49-F238E27FC236}">
                      <a16:creationId xmlns:a16="http://schemas.microsoft.com/office/drawing/2014/main" id="{3B7C696D-763D-A308-0BD8-0B4B6EB0481B}"/>
                    </a:ext>
                  </a:extLst>
                </p:cNvPr>
                <p:cNvPicPr/>
                <p:nvPr/>
              </p:nvPicPr>
              <p:blipFill>
                <a:blip r:embed="rId7"/>
                <a:stretch>
                  <a:fillRect/>
                </a:stretch>
              </p:blipFill>
              <p:spPr>
                <a:xfrm>
                  <a:off x="5045040" y="4520240"/>
                  <a:ext cx="981720" cy="496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7" name="Ink 26">
                  <a:extLst>
                    <a:ext uri="{FF2B5EF4-FFF2-40B4-BE49-F238E27FC236}">
                      <a16:creationId xmlns:a16="http://schemas.microsoft.com/office/drawing/2014/main" id="{6A43FB8A-548A-D666-1C98-43249794C7C7}"/>
                    </a:ext>
                  </a:extLst>
                </p14:cNvPr>
                <p14:cNvContentPartPr/>
                <p14:nvPr/>
              </p14:nvContentPartPr>
              <p14:xfrm>
                <a:off x="5901120" y="4445000"/>
                <a:ext cx="195840" cy="211320"/>
              </p14:xfrm>
            </p:contentPart>
          </mc:Choice>
          <mc:Fallback xmlns="">
            <p:pic>
              <p:nvPicPr>
                <p:cNvPr id="27" name="Ink 26">
                  <a:extLst>
                    <a:ext uri="{FF2B5EF4-FFF2-40B4-BE49-F238E27FC236}">
                      <a16:creationId xmlns:a16="http://schemas.microsoft.com/office/drawing/2014/main" id="{6A43FB8A-548A-D666-1C98-43249794C7C7}"/>
                    </a:ext>
                  </a:extLst>
                </p:cNvPr>
                <p:cNvPicPr/>
                <p:nvPr/>
              </p:nvPicPr>
              <p:blipFill>
                <a:blip r:embed="rId9"/>
                <a:stretch>
                  <a:fillRect/>
                </a:stretch>
              </p:blipFill>
              <p:spPr>
                <a:xfrm>
                  <a:off x="5883120" y="4427000"/>
                  <a:ext cx="231480" cy="246960"/>
                </a:xfrm>
                <a:prstGeom prst="rect">
                  <a:avLst/>
                </a:prstGeom>
              </p:spPr>
            </p:pic>
          </mc:Fallback>
        </mc:AlternateContent>
      </p:grpSp>
      <p:sp>
        <p:nvSpPr>
          <p:cNvPr id="29" name="TextBox 28">
            <a:extLst>
              <a:ext uri="{FF2B5EF4-FFF2-40B4-BE49-F238E27FC236}">
                <a16:creationId xmlns:a16="http://schemas.microsoft.com/office/drawing/2014/main" id="{07D44764-DC61-5722-2566-EDF0F4E396DF}"/>
              </a:ext>
            </a:extLst>
          </p:cNvPr>
          <p:cNvSpPr txBox="1"/>
          <p:nvPr/>
        </p:nvSpPr>
        <p:spPr>
          <a:xfrm>
            <a:off x="6096000" y="4200037"/>
            <a:ext cx="5791200" cy="646331"/>
          </a:xfrm>
          <a:prstGeom prst="rect">
            <a:avLst/>
          </a:prstGeom>
          <a:noFill/>
        </p:spPr>
        <p:txBody>
          <a:bodyPr wrap="square" rtlCol="0">
            <a:spAutoFit/>
          </a:bodyPr>
          <a:lstStyle/>
          <a:p>
            <a:r>
              <a:rPr lang="en-US" dirty="0"/>
              <a:t>our model correctly classified 97.3% of the examples in the test set !</a:t>
            </a:r>
          </a:p>
        </p:txBody>
      </p:sp>
      <p:pic>
        <p:nvPicPr>
          <p:cNvPr id="31" name="Picture 30">
            <a:extLst>
              <a:ext uri="{FF2B5EF4-FFF2-40B4-BE49-F238E27FC236}">
                <a16:creationId xmlns:a16="http://schemas.microsoft.com/office/drawing/2014/main" id="{310C7EF7-F092-AEE3-9665-342FEBDB3423}"/>
              </a:ext>
            </a:extLst>
          </p:cNvPr>
          <p:cNvPicPr>
            <a:picLocks noChangeAspect="1"/>
          </p:cNvPicPr>
          <p:nvPr/>
        </p:nvPicPr>
        <p:blipFill>
          <a:blip r:embed="rId10"/>
          <a:stretch>
            <a:fillRect/>
          </a:stretch>
        </p:blipFill>
        <p:spPr>
          <a:xfrm>
            <a:off x="1451300" y="5353814"/>
            <a:ext cx="2676899" cy="838317"/>
          </a:xfrm>
          <a:prstGeom prst="rect">
            <a:avLst/>
          </a:prstGeom>
        </p:spPr>
      </p:pic>
      <p:sp>
        <p:nvSpPr>
          <p:cNvPr id="33" name="TextBox 32">
            <a:extLst>
              <a:ext uri="{FF2B5EF4-FFF2-40B4-BE49-F238E27FC236}">
                <a16:creationId xmlns:a16="http://schemas.microsoft.com/office/drawing/2014/main" id="{8F39BE42-8E51-C35E-5F98-FE2AD5AE673B}"/>
              </a:ext>
            </a:extLst>
          </p:cNvPr>
          <p:cNvSpPr txBox="1"/>
          <p:nvPr/>
        </p:nvSpPr>
        <p:spPr>
          <a:xfrm>
            <a:off x="450970" y="4943170"/>
            <a:ext cx="10344030" cy="369332"/>
          </a:xfrm>
          <a:prstGeom prst="rect">
            <a:avLst/>
          </a:prstGeom>
          <a:noFill/>
        </p:spPr>
        <p:txBody>
          <a:bodyPr wrap="square">
            <a:spAutoFit/>
          </a:bodyPr>
          <a:lstStyle/>
          <a:p>
            <a:r>
              <a:rPr lang="en-US" dirty="0"/>
              <a:t>We can use the predict() method to apply the trained model on the first example in the test set:</a:t>
            </a:r>
          </a:p>
        </p:txBody>
      </p:sp>
      <p:pic>
        <p:nvPicPr>
          <p:cNvPr id="34" name="Picture 33">
            <a:extLst>
              <a:ext uri="{FF2B5EF4-FFF2-40B4-BE49-F238E27FC236}">
                <a16:creationId xmlns:a16="http://schemas.microsoft.com/office/drawing/2014/main" id="{A4D058F7-8B3A-88AC-1FC0-14DDDA6B667C}"/>
              </a:ext>
            </a:extLst>
          </p:cNvPr>
          <p:cNvPicPr>
            <a:picLocks noChangeAspect="1"/>
          </p:cNvPicPr>
          <p:nvPr/>
        </p:nvPicPr>
        <p:blipFill>
          <a:blip r:embed="rId5"/>
          <a:stretch>
            <a:fillRect/>
          </a:stretch>
        </p:blipFill>
        <p:spPr>
          <a:xfrm>
            <a:off x="18730" y="4994467"/>
            <a:ext cx="428685" cy="266737"/>
          </a:xfrm>
          <a:prstGeom prst="rect">
            <a:avLst/>
          </a:prstGeom>
        </p:spPr>
      </p:pic>
      <mc:AlternateContent xmlns:mc="http://schemas.openxmlformats.org/markup-compatibility/2006" xmlns:p14="http://schemas.microsoft.com/office/powerpoint/2010/main">
        <mc:Choice Requires="p14">
          <p:contentPart p14:bwMode="auto" r:id="rId11">
            <p14:nvContentPartPr>
              <p14:cNvPr id="35" name="Ink 34">
                <a:extLst>
                  <a:ext uri="{FF2B5EF4-FFF2-40B4-BE49-F238E27FC236}">
                    <a16:creationId xmlns:a16="http://schemas.microsoft.com/office/drawing/2014/main" id="{A23EE217-A8DF-3ED2-9F90-767984BEBB14}"/>
                  </a:ext>
                </a:extLst>
              </p14:cNvPr>
              <p14:cNvContentPartPr/>
              <p14:nvPr/>
            </p14:nvContentPartPr>
            <p14:xfrm>
              <a:off x="9507960" y="3606560"/>
              <a:ext cx="659520" cy="18000"/>
            </p14:xfrm>
          </p:contentPart>
        </mc:Choice>
        <mc:Fallback xmlns="">
          <p:pic>
            <p:nvPicPr>
              <p:cNvPr id="35" name="Ink 34">
                <a:extLst>
                  <a:ext uri="{FF2B5EF4-FFF2-40B4-BE49-F238E27FC236}">
                    <a16:creationId xmlns:a16="http://schemas.microsoft.com/office/drawing/2014/main" id="{A23EE217-A8DF-3ED2-9F90-767984BEBB14}"/>
                  </a:ext>
                </a:extLst>
              </p:cNvPr>
              <p:cNvPicPr/>
              <p:nvPr/>
            </p:nvPicPr>
            <p:blipFill>
              <a:blip r:embed="rId12"/>
              <a:stretch>
                <a:fillRect/>
              </a:stretch>
            </p:blipFill>
            <p:spPr>
              <a:xfrm>
                <a:off x="9453960" y="3498560"/>
                <a:ext cx="767160" cy="23364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6" name="Ink 35">
                <a:extLst>
                  <a:ext uri="{FF2B5EF4-FFF2-40B4-BE49-F238E27FC236}">
                    <a16:creationId xmlns:a16="http://schemas.microsoft.com/office/drawing/2014/main" id="{56A875A1-685A-D264-C05C-FCE93C7AD0C9}"/>
                  </a:ext>
                </a:extLst>
              </p14:cNvPr>
              <p14:cNvContentPartPr/>
              <p14:nvPr/>
            </p14:nvContentPartPr>
            <p14:xfrm>
              <a:off x="2082600" y="5164640"/>
              <a:ext cx="795240" cy="42840"/>
            </p14:xfrm>
          </p:contentPart>
        </mc:Choice>
        <mc:Fallback xmlns="">
          <p:pic>
            <p:nvPicPr>
              <p:cNvPr id="36" name="Ink 35">
                <a:extLst>
                  <a:ext uri="{FF2B5EF4-FFF2-40B4-BE49-F238E27FC236}">
                    <a16:creationId xmlns:a16="http://schemas.microsoft.com/office/drawing/2014/main" id="{56A875A1-685A-D264-C05C-FCE93C7AD0C9}"/>
                  </a:ext>
                </a:extLst>
              </p:cNvPr>
              <p:cNvPicPr/>
              <p:nvPr/>
            </p:nvPicPr>
            <p:blipFill>
              <a:blip r:embed="rId14"/>
              <a:stretch>
                <a:fillRect/>
              </a:stretch>
            </p:blipFill>
            <p:spPr>
              <a:xfrm>
                <a:off x="2028960" y="5056640"/>
                <a:ext cx="902880" cy="25848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37" name="Ink 36">
                <a:extLst>
                  <a:ext uri="{FF2B5EF4-FFF2-40B4-BE49-F238E27FC236}">
                    <a16:creationId xmlns:a16="http://schemas.microsoft.com/office/drawing/2014/main" id="{466791E8-2B5F-D922-6FFD-894E2DF192FF}"/>
                  </a:ext>
                </a:extLst>
              </p14:cNvPr>
              <p14:cNvContentPartPr/>
              <p14:nvPr/>
            </p14:nvContentPartPr>
            <p14:xfrm>
              <a:off x="2167560" y="5105240"/>
              <a:ext cx="725400" cy="25920"/>
            </p14:xfrm>
          </p:contentPart>
        </mc:Choice>
        <mc:Fallback xmlns="">
          <p:pic>
            <p:nvPicPr>
              <p:cNvPr id="37" name="Ink 36">
                <a:extLst>
                  <a:ext uri="{FF2B5EF4-FFF2-40B4-BE49-F238E27FC236}">
                    <a16:creationId xmlns:a16="http://schemas.microsoft.com/office/drawing/2014/main" id="{466791E8-2B5F-D922-6FFD-894E2DF192FF}"/>
                  </a:ext>
                </a:extLst>
              </p:cNvPr>
              <p:cNvPicPr/>
              <p:nvPr/>
            </p:nvPicPr>
            <p:blipFill>
              <a:blip r:embed="rId16"/>
              <a:stretch>
                <a:fillRect/>
              </a:stretch>
            </p:blipFill>
            <p:spPr>
              <a:xfrm>
                <a:off x="2113560" y="4997600"/>
                <a:ext cx="833040" cy="241560"/>
              </a:xfrm>
              <a:prstGeom prst="rect">
                <a:avLst/>
              </a:prstGeom>
            </p:spPr>
          </p:pic>
        </mc:Fallback>
      </mc:AlternateContent>
      <p:sp>
        <p:nvSpPr>
          <p:cNvPr id="41" name="TextBox 40">
            <a:extLst>
              <a:ext uri="{FF2B5EF4-FFF2-40B4-BE49-F238E27FC236}">
                <a16:creationId xmlns:a16="http://schemas.microsoft.com/office/drawing/2014/main" id="{7BB85F09-C59D-3BAF-FC73-2ED41F339B78}"/>
              </a:ext>
            </a:extLst>
          </p:cNvPr>
          <p:cNvSpPr txBox="1"/>
          <p:nvPr/>
        </p:nvSpPr>
        <p:spPr>
          <a:xfrm>
            <a:off x="2877840" y="6346174"/>
            <a:ext cx="2319866" cy="369332"/>
          </a:xfrm>
          <a:prstGeom prst="rect">
            <a:avLst/>
          </a:prstGeom>
          <a:noFill/>
        </p:spPr>
        <p:txBody>
          <a:bodyPr wrap="square" rtlCol="0">
            <a:spAutoFit/>
          </a:bodyPr>
          <a:lstStyle/>
          <a:p>
            <a:endParaRPr lang="en-US" dirty="0"/>
          </a:p>
        </p:txBody>
      </p:sp>
      <p:sp>
        <p:nvSpPr>
          <p:cNvPr id="45" name="TextBox 44">
            <a:extLst>
              <a:ext uri="{FF2B5EF4-FFF2-40B4-BE49-F238E27FC236}">
                <a16:creationId xmlns:a16="http://schemas.microsoft.com/office/drawing/2014/main" id="{9DC82223-2638-F442-C3E3-4763D4B92A09}"/>
              </a:ext>
            </a:extLst>
          </p:cNvPr>
          <p:cNvSpPr txBox="1"/>
          <p:nvPr/>
        </p:nvSpPr>
        <p:spPr>
          <a:xfrm>
            <a:off x="3642903" y="6361563"/>
            <a:ext cx="7936563" cy="369332"/>
          </a:xfrm>
          <a:prstGeom prst="rect">
            <a:avLst/>
          </a:prstGeom>
          <a:noFill/>
        </p:spPr>
        <p:txBody>
          <a:bodyPr wrap="square">
            <a:spAutoFit/>
          </a:bodyPr>
          <a:lstStyle/>
          <a:p>
            <a:r>
              <a:rPr lang="en-US" dirty="0"/>
              <a:t>The model predicted that the first example in the test set is an iris virginica!</a:t>
            </a:r>
          </a:p>
        </p:txBody>
      </p:sp>
      <p:grpSp>
        <p:nvGrpSpPr>
          <p:cNvPr id="48" name="Group 47">
            <a:extLst>
              <a:ext uri="{FF2B5EF4-FFF2-40B4-BE49-F238E27FC236}">
                <a16:creationId xmlns:a16="http://schemas.microsoft.com/office/drawing/2014/main" id="{D0DF26E2-2799-F100-E890-658CE7F1DE32}"/>
              </a:ext>
            </a:extLst>
          </p:cNvPr>
          <p:cNvGrpSpPr/>
          <p:nvPr/>
        </p:nvGrpSpPr>
        <p:grpSpPr>
          <a:xfrm>
            <a:off x="2334600" y="6239600"/>
            <a:ext cx="1337040" cy="385560"/>
            <a:chOff x="2334600" y="6239600"/>
            <a:chExt cx="1337040" cy="385560"/>
          </a:xfrm>
        </p:grpSpPr>
        <mc:AlternateContent xmlns:mc="http://schemas.openxmlformats.org/markup-compatibility/2006" xmlns:p14="http://schemas.microsoft.com/office/powerpoint/2010/main">
          <mc:Choice Requires="p14">
            <p:contentPart p14:bwMode="auto" r:id="rId17">
              <p14:nvContentPartPr>
                <p14:cNvPr id="46" name="Ink 45">
                  <a:extLst>
                    <a:ext uri="{FF2B5EF4-FFF2-40B4-BE49-F238E27FC236}">
                      <a16:creationId xmlns:a16="http://schemas.microsoft.com/office/drawing/2014/main" id="{C194344B-3BCD-F023-AA2F-C5383EE99853}"/>
                    </a:ext>
                  </a:extLst>
                </p14:cNvPr>
                <p14:cNvContentPartPr/>
                <p14:nvPr/>
              </p14:nvContentPartPr>
              <p14:xfrm>
                <a:off x="2334600" y="6239600"/>
                <a:ext cx="1254600" cy="266400"/>
              </p14:xfrm>
            </p:contentPart>
          </mc:Choice>
          <mc:Fallback xmlns="">
            <p:pic>
              <p:nvPicPr>
                <p:cNvPr id="46" name="Ink 45">
                  <a:extLst>
                    <a:ext uri="{FF2B5EF4-FFF2-40B4-BE49-F238E27FC236}">
                      <a16:creationId xmlns:a16="http://schemas.microsoft.com/office/drawing/2014/main" id="{C194344B-3BCD-F023-AA2F-C5383EE99853}"/>
                    </a:ext>
                  </a:extLst>
                </p:cNvPr>
                <p:cNvPicPr/>
                <p:nvPr/>
              </p:nvPicPr>
              <p:blipFill>
                <a:blip r:embed="rId18"/>
                <a:stretch>
                  <a:fillRect/>
                </a:stretch>
              </p:blipFill>
              <p:spPr>
                <a:xfrm>
                  <a:off x="2316960" y="6221960"/>
                  <a:ext cx="1290240" cy="30204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47" name="Ink 46">
                  <a:extLst>
                    <a:ext uri="{FF2B5EF4-FFF2-40B4-BE49-F238E27FC236}">
                      <a16:creationId xmlns:a16="http://schemas.microsoft.com/office/drawing/2014/main" id="{EB62EFD6-85DD-4E9E-8514-C2F128994833}"/>
                    </a:ext>
                  </a:extLst>
                </p14:cNvPr>
                <p14:cNvContentPartPr/>
                <p14:nvPr/>
              </p14:nvContentPartPr>
              <p14:xfrm>
                <a:off x="3449880" y="6434360"/>
                <a:ext cx="221760" cy="190800"/>
              </p14:xfrm>
            </p:contentPart>
          </mc:Choice>
          <mc:Fallback xmlns="">
            <p:pic>
              <p:nvPicPr>
                <p:cNvPr id="47" name="Ink 46">
                  <a:extLst>
                    <a:ext uri="{FF2B5EF4-FFF2-40B4-BE49-F238E27FC236}">
                      <a16:creationId xmlns:a16="http://schemas.microsoft.com/office/drawing/2014/main" id="{EB62EFD6-85DD-4E9E-8514-C2F128994833}"/>
                    </a:ext>
                  </a:extLst>
                </p:cNvPr>
                <p:cNvPicPr/>
                <p:nvPr/>
              </p:nvPicPr>
              <p:blipFill>
                <a:blip r:embed="rId20"/>
                <a:stretch>
                  <a:fillRect/>
                </a:stretch>
              </p:blipFill>
              <p:spPr>
                <a:xfrm>
                  <a:off x="3431880" y="6416720"/>
                  <a:ext cx="257400" cy="226440"/>
                </a:xfrm>
                <a:prstGeom prst="rect">
                  <a:avLst/>
                </a:prstGeom>
              </p:spPr>
            </p:pic>
          </mc:Fallback>
        </mc:AlternateContent>
      </p:grpSp>
    </p:spTree>
    <p:extLst>
      <p:ext uri="{BB962C8B-B14F-4D97-AF65-F5344CB8AC3E}">
        <p14:creationId xmlns:p14="http://schemas.microsoft.com/office/powerpoint/2010/main" val="248552984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9034D83-1B08-5053-4D32-E21B180ECB5C}"/>
              </a:ext>
            </a:extLst>
          </p:cNvPr>
          <p:cNvSpPr txBox="1"/>
          <p:nvPr/>
        </p:nvSpPr>
        <p:spPr>
          <a:xfrm>
            <a:off x="599815" y="613602"/>
            <a:ext cx="10769600" cy="646331"/>
          </a:xfrm>
          <a:prstGeom prst="rect">
            <a:avLst/>
          </a:prstGeom>
          <a:noFill/>
        </p:spPr>
        <p:txBody>
          <a:bodyPr wrap="square">
            <a:spAutoFit/>
          </a:bodyPr>
          <a:lstStyle/>
          <a:p>
            <a:r>
              <a:rPr lang="en-US" dirty="0"/>
              <a:t>We can also inspect the probabilities the model assigned to the negative and positive classes, respectively, using the </a:t>
            </a:r>
            <a:r>
              <a:rPr lang="en-US" dirty="0" err="1">
                <a:highlight>
                  <a:srgbClr val="FFFF00"/>
                </a:highlight>
              </a:rPr>
              <a:t>predict_proba</a:t>
            </a:r>
            <a:r>
              <a:rPr lang="en-US" dirty="0">
                <a:highlight>
                  <a:srgbClr val="FFFF00"/>
                </a:highlight>
              </a:rPr>
              <a:t>()</a:t>
            </a:r>
            <a:r>
              <a:rPr lang="en-US" dirty="0"/>
              <a:t> method:</a:t>
            </a:r>
          </a:p>
        </p:txBody>
      </p:sp>
      <p:pic>
        <p:nvPicPr>
          <p:cNvPr id="6" name="Picture 5">
            <a:extLst>
              <a:ext uri="{FF2B5EF4-FFF2-40B4-BE49-F238E27FC236}">
                <a16:creationId xmlns:a16="http://schemas.microsoft.com/office/drawing/2014/main" id="{D6739130-D240-FA92-15F7-6F4813ADCABC}"/>
              </a:ext>
            </a:extLst>
          </p:cNvPr>
          <p:cNvPicPr>
            <a:picLocks noChangeAspect="1"/>
          </p:cNvPicPr>
          <p:nvPr/>
        </p:nvPicPr>
        <p:blipFill>
          <a:blip r:embed="rId2"/>
          <a:stretch>
            <a:fillRect/>
          </a:stretch>
        </p:blipFill>
        <p:spPr>
          <a:xfrm>
            <a:off x="209469" y="680400"/>
            <a:ext cx="428685" cy="266737"/>
          </a:xfrm>
          <a:prstGeom prst="rect">
            <a:avLst/>
          </a:prstGeom>
        </p:spPr>
      </p:pic>
      <p:pic>
        <p:nvPicPr>
          <p:cNvPr id="8" name="Picture 7">
            <a:extLst>
              <a:ext uri="{FF2B5EF4-FFF2-40B4-BE49-F238E27FC236}">
                <a16:creationId xmlns:a16="http://schemas.microsoft.com/office/drawing/2014/main" id="{34677E71-28DE-FA6F-B7BE-0219FE6D36CC}"/>
              </a:ext>
            </a:extLst>
          </p:cNvPr>
          <p:cNvPicPr>
            <a:picLocks noChangeAspect="1"/>
          </p:cNvPicPr>
          <p:nvPr/>
        </p:nvPicPr>
        <p:blipFill>
          <a:blip r:embed="rId3"/>
          <a:stretch>
            <a:fillRect/>
          </a:stretch>
        </p:blipFill>
        <p:spPr>
          <a:xfrm>
            <a:off x="1285104" y="1556266"/>
            <a:ext cx="3458058" cy="924054"/>
          </a:xfrm>
          <a:prstGeom prst="rect">
            <a:avLst/>
          </a:prstGeom>
        </p:spPr>
      </p:pic>
      <p:grpSp>
        <p:nvGrpSpPr>
          <p:cNvPr id="14" name="Group 13">
            <a:extLst>
              <a:ext uri="{FF2B5EF4-FFF2-40B4-BE49-F238E27FC236}">
                <a16:creationId xmlns:a16="http://schemas.microsoft.com/office/drawing/2014/main" id="{C8AD6285-7703-A0F0-0E9A-9874349933D1}"/>
              </a:ext>
            </a:extLst>
          </p:cNvPr>
          <p:cNvGrpSpPr/>
          <p:nvPr/>
        </p:nvGrpSpPr>
        <p:grpSpPr>
          <a:xfrm>
            <a:off x="2497320" y="2539520"/>
            <a:ext cx="295200" cy="673560"/>
            <a:chOff x="2497320" y="2539520"/>
            <a:chExt cx="295200" cy="673560"/>
          </a:xfrm>
        </p:grpSpPr>
        <mc:AlternateContent xmlns:mc="http://schemas.openxmlformats.org/markup-compatibility/2006" xmlns:p14="http://schemas.microsoft.com/office/powerpoint/2010/main">
          <mc:Choice Requires="p14">
            <p:contentPart p14:bwMode="auto" r:id="rId4">
              <p14:nvContentPartPr>
                <p14:cNvPr id="12" name="Ink 11">
                  <a:extLst>
                    <a:ext uri="{FF2B5EF4-FFF2-40B4-BE49-F238E27FC236}">
                      <a16:creationId xmlns:a16="http://schemas.microsoft.com/office/drawing/2014/main" id="{331203F7-1122-64E2-B94D-7DFEAAF2257E}"/>
                    </a:ext>
                  </a:extLst>
                </p14:cNvPr>
                <p14:cNvContentPartPr/>
                <p14:nvPr/>
              </p14:nvContentPartPr>
              <p14:xfrm>
                <a:off x="2616120" y="2539520"/>
                <a:ext cx="43560" cy="609840"/>
              </p14:xfrm>
            </p:contentPart>
          </mc:Choice>
          <mc:Fallback xmlns="">
            <p:pic>
              <p:nvPicPr>
                <p:cNvPr id="12" name="Ink 11">
                  <a:extLst>
                    <a:ext uri="{FF2B5EF4-FFF2-40B4-BE49-F238E27FC236}">
                      <a16:creationId xmlns:a16="http://schemas.microsoft.com/office/drawing/2014/main" id="{331203F7-1122-64E2-B94D-7DFEAAF2257E}"/>
                    </a:ext>
                  </a:extLst>
                </p:cNvPr>
                <p:cNvPicPr/>
                <p:nvPr/>
              </p:nvPicPr>
              <p:blipFill>
                <a:blip r:embed="rId9"/>
                <a:stretch>
                  <a:fillRect/>
                </a:stretch>
              </p:blipFill>
              <p:spPr>
                <a:xfrm>
                  <a:off x="2598480" y="2521880"/>
                  <a:ext cx="79200" cy="6454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3" name="Ink 12">
                  <a:extLst>
                    <a:ext uri="{FF2B5EF4-FFF2-40B4-BE49-F238E27FC236}">
                      <a16:creationId xmlns:a16="http://schemas.microsoft.com/office/drawing/2014/main" id="{F0AF64E8-6189-2546-E20A-A1A047D352AA}"/>
                    </a:ext>
                  </a:extLst>
                </p14:cNvPr>
                <p14:cNvContentPartPr/>
                <p14:nvPr/>
              </p14:nvContentPartPr>
              <p14:xfrm>
                <a:off x="2497320" y="2990600"/>
                <a:ext cx="295200" cy="222480"/>
              </p14:xfrm>
            </p:contentPart>
          </mc:Choice>
          <mc:Fallback xmlns="">
            <p:pic>
              <p:nvPicPr>
                <p:cNvPr id="13" name="Ink 12">
                  <a:extLst>
                    <a:ext uri="{FF2B5EF4-FFF2-40B4-BE49-F238E27FC236}">
                      <a16:creationId xmlns:a16="http://schemas.microsoft.com/office/drawing/2014/main" id="{F0AF64E8-6189-2546-E20A-A1A047D352AA}"/>
                    </a:ext>
                  </a:extLst>
                </p:cNvPr>
                <p:cNvPicPr/>
                <p:nvPr/>
              </p:nvPicPr>
              <p:blipFill>
                <a:blip r:embed="rId11"/>
                <a:stretch>
                  <a:fillRect/>
                </a:stretch>
              </p:blipFill>
              <p:spPr>
                <a:xfrm>
                  <a:off x="2479680" y="2972960"/>
                  <a:ext cx="330840" cy="258120"/>
                </a:xfrm>
                <a:prstGeom prst="rect">
                  <a:avLst/>
                </a:prstGeom>
              </p:spPr>
            </p:pic>
          </mc:Fallback>
        </mc:AlternateContent>
      </p:grpSp>
      <p:sp>
        <p:nvSpPr>
          <p:cNvPr id="15" name="TextBox 14">
            <a:extLst>
              <a:ext uri="{FF2B5EF4-FFF2-40B4-BE49-F238E27FC236}">
                <a16:creationId xmlns:a16="http://schemas.microsoft.com/office/drawing/2014/main" id="{74CF1666-7A81-F2F3-5E28-1A199D6B4478}"/>
              </a:ext>
            </a:extLst>
          </p:cNvPr>
          <p:cNvSpPr txBox="1"/>
          <p:nvPr/>
        </p:nvSpPr>
        <p:spPr>
          <a:xfrm>
            <a:off x="1727200" y="3290308"/>
            <a:ext cx="6832600" cy="369332"/>
          </a:xfrm>
          <a:prstGeom prst="rect">
            <a:avLst/>
          </a:prstGeom>
          <a:noFill/>
        </p:spPr>
        <p:txBody>
          <a:bodyPr wrap="square" rtlCol="0">
            <a:spAutoFit/>
          </a:bodyPr>
          <a:lstStyle/>
          <a:p>
            <a:r>
              <a:rPr lang="en-US" dirty="0"/>
              <a:t>The model is 91.5% sure that the example is an iris virginica!</a:t>
            </a:r>
          </a:p>
        </p:txBody>
      </p:sp>
    </p:spTree>
    <p:extLst>
      <p:ext uri="{BB962C8B-B14F-4D97-AF65-F5344CB8AC3E}">
        <p14:creationId xmlns:p14="http://schemas.microsoft.com/office/powerpoint/2010/main" val="311054296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87E9-1A2B-E074-95D6-F62A25193F40}"/>
              </a:ext>
            </a:extLst>
          </p:cNvPr>
          <p:cNvSpPr>
            <a:spLocks noGrp="1"/>
          </p:cNvSpPr>
          <p:nvPr>
            <p:ph type="ctrTitle"/>
          </p:nvPr>
        </p:nvSpPr>
        <p:spPr>
          <a:xfrm>
            <a:off x="778933" y="1130829"/>
            <a:ext cx="9144000" cy="2387600"/>
          </a:xfrm>
        </p:spPr>
        <p:txBody>
          <a:bodyPr/>
          <a:lstStyle/>
          <a:p>
            <a:r>
              <a:rPr lang="en-US" dirty="0"/>
              <a:t>6) </a:t>
            </a:r>
            <a:r>
              <a:rPr lang="en-US" dirty="0" err="1"/>
              <a:t>Softmax</a:t>
            </a:r>
            <a:r>
              <a:rPr lang="en-US" dirty="0"/>
              <a:t> regression</a:t>
            </a:r>
          </a:p>
        </p:txBody>
      </p:sp>
      <p:pic>
        <p:nvPicPr>
          <p:cNvPr id="5" name="Picture 4">
            <a:extLst>
              <a:ext uri="{FF2B5EF4-FFF2-40B4-BE49-F238E27FC236}">
                <a16:creationId xmlns:a16="http://schemas.microsoft.com/office/drawing/2014/main" id="{BCEAEA07-9CAF-8298-FD68-447A0E6BEFE4}"/>
              </a:ext>
            </a:extLst>
          </p:cNvPr>
          <p:cNvPicPr>
            <a:picLocks noChangeAspect="1"/>
          </p:cNvPicPr>
          <p:nvPr/>
        </p:nvPicPr>
        <p:blipFill>
          <a:blip r:embed="rId2"/>
          <a:stretch>
            <a:fillRect/>
          </a:stretch>
        </p:blipFill>
        <p:spPr>
          <a:xfrm>
            <a:off x="8883035" y="2072367"/>
            <a:ext cx="3308965" cy="2220234"/>
          </a:xfrm>
          <a:prstGeom prst="rect">
            <a:avLst/>
          </a:prstGeom>
        </p:spPr>
      </p:pic>
    </p:spTree>
    <p:extLst>
      <p:ext uri="{BB962C8B-B14F-4D97-AF65-F5344CB8AC3E}">
        <p14:creationId xmlns:p14="http://schemas.microsoft.com/office/powerpoint/2010/main" val="41718193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BA1A6-BCF8-87B6-3134-9DA2162BCA8D}"/>
              </a:ext>
            </a:extLst>
          </p:cNvPr>
          <p:cNvSpPr>
            <a:spLocks noGrp="1"/>
          </p:cNvSpPr>
          <p:nvPr>
            <p:ph type="title"/>
          </p:nvPr>
        </p:nvSpPr>
        <p:spPr>
          <a:xfrm>
            <a:off x="753533" y="1389591"/>
            <a:ext cx="10896600" cy="3063875"/>
          </a:xfrm>
        </p:spPr>
        <p:txBody>
          <a:bodyPr>
            <a:normAutofit/>
          </a:bodyPr>
          <a:lstStyle/>
          <a:p>
            <a:r>
              <a:rPr lang="en-US" sz="6000" dirty="0"/>
              <a:t>A simple example to understand 		               the problem</a:t>
            </a:r>
          </a:p>
        </p:txBody>
      </p:sp>
    </p:spTree>
    <p:extLst>
      <p:ext uri="{BB962C8B-B14F-4D97-AF65-F5344CB8AC3E}">
        <p14:creationId xmlns:p14="http://schemas.microsoft.com/office/powerpoint/2010/main" val="231932504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E10CE8B1-C56E-D16D-086D-DEDFC660DEAA}"/>
              </a:ext>
            </a:extLst>
          </p:cNvPr>
          <p:cNvGraphicFramePr>
            <a:graphicFrameLocks noGrp="1"/>
          </p:cNvGraphicFramePr>
          <p:nvPr>
            <p:extLst>
              <p:ext uri="{D42A27DB-BD31-4B8C-83A1-F6EECF244321}">
                <p14:modId xmlns:p14="http://schemas.microsoft.com/office/powerpoint/2010/main" val="73895879"/>
              </p:ext>
            </p:extLst>
          </p:nvPr>
        </p:nvGraphicFramePr>
        <p:xfrm>
          <a:off x="3393035" y="301982"/>
          <a:ext cx="5405929" cy="3497670"/>
        </p:xfrm>
        <a:graphic>
          <a:graphicData uri="http://schemas.openxmlformats.org/drawingml/2006/table">
            <a:tbl>
              <a:tblPr firstRow="1" bandRow="1">
                <a:tableStyleId>{5C22544A-7EE6-4342-B048-85BDC9FD1C3A}</a:tableStyleId>
              </a:tblPr>
              <a:tblGrid>
                <a:gridCol w="1116357">
                  <a:extLst>
                    <a:ext uri="{9D8B030D-6E8A-4147-A177-3AD203B41FA5}">
                      <a16:colId xmlns:a16="http://schemas.microsoft.com/office/drawing/2014/main" val="3912375598"/>
                    </a:ext>
                  </a:extLst>
                </a:gridCol>
                <a:gridCol w="1144243">
                  <a:extLst>
                    <a:ext uri="{9D8B030D-6E8A-4147-A177-3AD203B41FA5}">
                      <a16:colId xmlns:a16="http://schemas.microsoft.com/office/drawing/2014/main" val="866141206"/>
                    </a:ext>
                  </a:extLst>
                </a:gridCol>
                <a:gridCol w="1854200">
                  <a:extLst>
                    <a:ext uri="{9D8B030D-6E8A-4147-A177-3AD203B41FA5}">
                      <a16:colId xmlns:a16="http://schemas.microsoft.com/office/drawing/2014/main" val="3851271146"/>
                    </a:ext>
                  </a:extLst>
                </a:gridCol>
                <a:gridCol w="1291129">
                  <a:extLst>
                    <a:ext uri="{9D8B030D-6E8A-4147-A177-3AD203B41FA5}">
                      <a16:colId xmlns:a16="http://schemas.microsoft.com/office/drawing/2014/main" val="1614075492"/>
                    </a:ext>
                  </a:extLst>
                </a:gridCol>
              </a:tblGrid>
              <a:tr h="317970">
                <a:tc>
                  <a:txBody>
                    <a:bodyPr/>
                    <a:lstStyle/>
                    <a:p>
                      <a:r>
                        <a:rPr lang="en-US" sz="1100" dirty="0"/>
                        <a:t>Student Name</a:t>
                      </a:r>
                    </a:p>
                  </a:txBody>
                  <a:tcPr/>
                </a:tc>
                <a:tc>
                  <a:txBody>
                    <a:bodyPr/>
                    <a:lstStyle/>
                    <a:p>
                      <a:r>
                        <a:rPr lang="en-US" sz="1100" dirty="0"/>
                        <a:t>Hours Studied</a:t>
                      </a:r>
                    </a:p>
                  </a:txBody>
                  <a:tcPr/>
                </a:tc>
                <a:tc>
                  <a:txBody>
                    <a:bodyPr/>
                    <a:lstStyle/>
                    <a:p>
                      <a:r>
                        <a:rPr lang="en-US" sz="1100" dirty="0"/>
                        <a:t>Class participation (0-10)</a:t>
                      </a:r>
                    </a:p>
                  </a:txBody>
                  <a:tcPr/>
                </a:tc>
                <a:tc>
                  <a:txBody>
                    <a:bodyPr/>
                    <a:lstStyle/>
                    <a:p>
                      <a:r>
                        <a:rPr lang="en-US" sz="1100" dirty="0"/>
                        <a:t>Final Grade</a:t>
                      </a:r>
                    </a:p>
                  </a:txBody>
                  <a:tcPr/>
                </a:tc>
                <a:extLst>
                  <a:ext uri="{0D108BD9-81ED-4DB2-BD59-A6C34878D82A}">
                    <a16:rowId xmlns:a16="http://schemas.microsoft.com/office/drawing/2014/main" val="1102013033"/>
                  </a:ext>
                </a:extLst>
              </a:tr>
              <a:tr h="317970">
                <a:tc>
                  <a:txBody>
                    <a:bodyPr/>
                    <a:lstStyle/>
                    <a:p>
                      <a:r>
                        <a:rPr lang="en-US" sz="1400" dirty="0"/>
                        <a:t>Alice</a:t>
                      </a:r>
                    </a:p>
                  </a:txBody>
                  <a:tcPr anchor="ctr"/>
                </a:tc>
                <a:tc>
                  <a:txBody>
                    <a:bodyPr/>
                    <a:lstStyle/>
                    <a:p>
                      <a:r>
                        <a:rPr lang="en-US" sz="1400" dirty="0"/>
                        <a:t>5</a:t>
                      </a:r>
                    </a:p>
                  </a:txBody>
                  <a:tcPr anchor="ctr"/>
                </a:tc>
                <a:tc>
                  <a:txBody>
                    <a:bodyPr/>
                    <a:lstStyle/>
                    <a:p>
                      <a:r>
                        <a:rPr lang="en-US" sz="1400" dirty="0"/>
                        <a:t>8</a:t>
                      </a:r>
                    </a:p>
                  </a:txBody>
                  <a:tcPr anchor="ctr"/>
                </a:tc>
                <a:tc>
                  <a:txBody>
                    <a:bodyPr/>
                    <a:lstStyle/>
                    <a:p>
                      <a:r>
                        <a:rPr lang="en-US" sz="1400" dirty="0"/>
                        <a:t>A</a:t>
                      </a:r>
                    </a:p>
                  </a:txBody>
                  <a:tcPr anchor="ctr"/>
                </a:tc>
                <a:extLst>
                  <a:ext uri="{0D108BD9-81ED-4DB2-BD59-A6C34878D82A}">
                    <a16:rowId xmlns:a16="http://schemas.microsoft.com/office/drawing/2014/main" val="2183147785"/>
                  </a:ext>
                </a:extLst>
              </a:tr>
              <a:tr h="317970">
                <a:tc>
                  <a:txBody>
                    <a:bodyPr/>
                    <a:lstStyle/>
                    <a:p>
                      <a:r>
                        <a:rPr lang="en-US" sz="1400" dirty="0"/>
                        <a:t>Bob</a:t>
                      </a:r>
                    </a:p>
                  </a:txBody>
                  <a:tcPr anchor="ctr"/>
                </a:tc>
                <a:tc>
                  <a:txBody>
                    <a:bodyPr/>
                    <a:lstStyle/>
                    <a:p>
                      <a:r>
                        <a:rPr lang="en-US" sz="1400" dirty="0"/>
                        <a:t>4</a:t>
                      </a:r>
                    </a:p>
                  </a:txBody>
                  <a:tcPr anchor="ctr"/>
                </a:tc>
                <a:tc>
                  <a:txBody>
                    <a:bodyPr/>
                    <a:lstStyle/>
                    <a:p>
                      <a:r>
                        <a:rPr lang="en-US" sz="1400" dirty="0"/>
                        <a:t>7</a:t>
                      </a:r>
                    </a:p>
                  </a:txBody>
                  <a:tcPr anchor="ctr"/>
                </a:tc>
                <a:tc>
                  <a:txBody>
                    <a:bodyPr/>
                    <a:lstStyle/>
                    <a:p>
                      <a:r>
                        <a:rPr lang="en-US" sz="1400" dirty="0"/>
                        <a:t>B</a:t>
                      </a:r>
                    </a:p>
                  </a:txBody>
                  <a:tcPr anchor="ctr"/>
                </a:tc>
                <a:extLst>
                  <a:ext uri="{0D108BD9-81ED-4DB2-BD59-A6C34878D82A}">
                    <a16:rowId xmlns:a16="http://schemas.microsoft.com/office/drawing/2014/main" val="593968383"/>
                  </a:ext>
                </a:extLst>
              </a:tr>
              <a:tr h="317970">
                <a:tc>
                  <a:txBody>
                    <a:bodyPr/>
                    <a:lstStyle/>
                    <a:p>
                      <a:r>
                        <a:rPr lang="en-US" sz="1400" dirty="0"/>
                        <a:t>Charlie</a:t>
                      </a:r>
                    </a:p>
                  </a:txBody>
                  <a:tcPr anchor="ctr"/>
                </a:tc>
                <a:tc>
                  <a:txBody>
                    <a:bodyPr/>
                    <a:lstStyle/>
                    <a:p>
                      <a:r>
                        <a:rPr lang="en-US" sz="1400" dirty="0"/>
                        <a:t>2</a:t>
                      </a:r>
                    </a:p>
                  </a:txBody>
                  <a:tcPr anchor="ctr"/>
                </a:tc>
                <a:tc>
                  <a:txBody>
                    <a:bodyPr/>
                    <a:lstStyle/>
                    <a:p>
                      <a:r>
                        <a:rPr lang="en-US" sz="1400" dirty="0"/>
                        <a:t>6</a:t>
                      </a:r>
                    </a:p>
                  </a:txBody>
                  <a:tcPr anchor="ctr"/>
                </a:tc>
                <a:tc>
                  <a:txBody>
                    <a:bodyPr/>
                    <a:lstStyle/>
                    <a:p>
                      <a:r>
                        <a:rPr lang="en-US" sz="1400" dirty="0"/>
                        <a:t>C</a:t>
                      </a:r>
                    </a:p>
                  </a:txBody>
                  <a:tcPr anchor="ctr"/>
                </a:tc>
                <a:extLst>
                  <a:ext uri="{0D108BD9-81ED-4DB2-BD59-A6C34878D82A}">
                    <a16:rowId xmlns:a16="http://schemas.microsoft.com/office/drawing/2014/main" val="2008585094"/>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David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D</a:t>
                      </a:r>
                    </a:p>
                  </a:txBody>
                  <a:tcPr/>
                </a:tc>
                <a:extLst>
                  <a:ext uri="{0D108BD9-81ED-4DB2-BD59-A6C34878D82A}">
                    <a16:rowId xmlns:a16="http://schemas.microsoft.com/office/drawing/2014/main" val="1063797431"/>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Emma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3</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5</a:t>
                      </a:r>
                      <a:endParaRPr 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C</a:t>
                      </a:r>
                    </a:p>
                  </a:txBody>
                  <a:tcPr/>
                </a:tc>
                <a:extLst>
                  <a:ext uri="{0D108BD9-81ED-4DB2-BD59-A6C34878D82A}">
                    <a16:rowId xmlns:a16="http://schemas.microsoft.com/office/drawing/2014/main" val="1776397308"/>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Frank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6</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9</a:t>
                      </a:r>
                      <a:endParaRPr 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A</a:t>
                      </a:r>
                    </a:p>
                  </a:txBody>
                  <a:tcPr/>
                </a:tc>
                <a:extLst>
                  <a:ext uri="{0D108BD9-81ED-4DB2-BD59-A6C34878D82A}">
                    <a16:rowId xmlns:a16="http://schemas.microsoft.com/office/drawing/2014/main" val="2260113526"/>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George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3</a:t>
                      </a:r>
                      <a:endParaRPr 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D</a:t>
                      </a:r>
                    </a:p>
                  </a:txBody>
                  <a:tcPr/>
                </a:tc>
                <a:extLst>
                  <a:ext uri="{0D108BD9-81ED-4DB2-BD59-A6C34878D82A}">
                    <a16:rowId xmlns:a16="http://schemas.microsoft.com/office/drawing/2014/main" val="3127807356"/>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Hannah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4</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7</a:t>
                      </a:r>
                      <a:endParaRPr 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B</a:t>
                      </a:r>
                    </a:p>
                  </a:txBody>
                  <a:tcPr/>
                </a:tc>
                <a:extLst>
                  <a:ext uri="{0D108BD9-81ED-4DB2-BD59-A6C34878D82A}">
                    <a16:rowId xmlns:a16="http://schemas.microsoft.com/office/drawing/2014/main" val="2573314497"/>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Ian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5</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8</a:t>
                      </a:r>
                      <a:endParaRPr 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A</a:t>
                      </a:r>
                    </a:p>
                  </a:txBody>
                  <a:tcPr/>
                </a:tc>
                <a:extLst>
                  <a:ext uri="{0D108BD9-81ED-4DB2-BD59-A6C34878D82A}">
                    <a16:rowId xmlns:a16="http://schemas.microsoft.com/office/drawing/2014/main" val="2092020964"/>
                  </a:ext>
                </a:extLst>
              </a:tr>
              <a:tr h="3179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Jane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3</a:t>
                      </a:r>
                    </a:p>
                  </a:txBody>
                  <a:tcPr/>
                </a:tc>
                <a:tc>
                  <a:txBody>
                    <a:bodyPr/>
                    <a:lstStyle/>
                    <a:p>
                      <a:r>
                        <a:rPr kumimoji="0" lang="en-US" sz="1400" b="0" i="0" u="none" strike="noStrike" kern="1200" cap="none" spc="0" normalizeH="0" baseline="0" noProof="0" dirty="0">
                          <a:ln>
                            <a:noFill/>
                          </a:ln>
                          <a:solidFill>
                            <a:prstClr val="black"/>
                          </a:solidFill>
                          <a:effectLst/>
                          <a:uLnTx/>
                          <a:uFillTx/>
                          <a:latin typeface="+mn-lt"/>
                          <a:ea typeface="+mn-ea"/>
                          <a:cs typeface="+mn-cs"/>
                        </a:rPr>
                        <a:t>6</a:t>
                      </a:r>
                      <a:endParaRPr 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B</a:t>
                      </a:r>
                    </a:p>
                  </a:txBody>
                  <a:tcPr/>
                </a:tc>
                <a:extLst>
                  <a:ext uri="{0D108BD9-81ED-4DB2-BD59-A6C34878D82A}">
                    <a16:rowId xmlns:a16="http://schemas.microsoft.com/office/drawing/2014/main" val="234243609"/>
                  </a:ext>
                </a:extLst>
              </a:tr>
            </a:tbl>
          </a:graphicData>
        </a:graphic>
      </p:graphicFrame>
      <p:pic>
        <p:nvPicPr>
          <p:cNvPr id="8" name="Picture 7">
            <a:extLst>
              <a:ext uri="{FF2B5EF4-FFF2-40B4-BE49-F238E27FC236}">
                <a16:creationId xmlns:a16="http://schemas.microsoft.com/office/drawing/2014/main" id="{0FC09263-641E-808B-9A9A-EDD816CD6EEE}"/>
              </a:ext>
            </a:extLst>
          </p:cNvPr>
          <p:cNvPicPr>
            <a:picLocks noChangeAspect="1"/>
          </p:cNvPicPr>
          <p:nvPr/>
        </p:nvPicPr>
        <p:blipFill>
          <a:blip r:embed="rId2"/>
          <a:stretch>
            <a:fillRect/>
          </a:stretch>
        </p:blipFill>
        <p:spPr>
          <a:xfrm>
            <a:off x="2125607" y="4356481"/>
            <a:ext cx="8364117" cy="2124371"/>
          </a:xfrm>
          <a:prstGeom prst="rect">
            <a:avLst/>
          </a:prstGeom>
        </p:spPr>
      </p:pic>
    </p:spTree>
    <p:extLst>
      <p:ext uri="{BB962C8B-B14F-4D97-AF65-F5344CB8AC3E}">
        <p14:creationId xmlns:p14="http://schemas.microsoft.com/office/powerpoint/2010/main" val="8376304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E30CB8F-AEBA-8FC2-3522-B6E449D140BF}"/>
              </a:ext>
            </a:extLst>
          </p:cNvPr>
          <p:cNvPicPr>
            <a:picLocks noChangeAspect="1"/>
          </p:cNvPicPr>
          <p:nvPr/>
        </p:nvPicPr>
        <p:blipFill>
          <a:blip r:embed="rId2"/>
          <a:stretch>
            <a:fillRect/>
          </a:stretch>
        </p:blipFill>
        <p:spPr>
          <a:xfrm>
            <a:off x="341646" y="290446"/>
            <a:ext cx="8387487" cy="762499"/>
          </a:xfrm>
          <a:prstGeom prst="rect">
            <a:avLst/>
          </a:prstGeom>
        </p:spPr>
      </p:pic>
      <p:pic>
        <p:nvPicPr>
          <p:cNvPr id="7" name="Picture 6">
            <a:extLst>
              <a:ext uri="{FF2B5EF4-FFF2-40B4-BE49-F238E27FC236}">
                <a16:creationId xmlns:a16="http://schemas.microsoft.com/office/drawing/2014/main" id="{AAD9B843-B390-0B1D-D837-344309632A9B}"/>
              </a:ext>
            </a:extLst>
          </p:cNvPr>
          <p:cNvPicPr>
            <a:picLocks noChangeAspect="1"/>
          </p:cNvPicPr>
          <p:nvPr/>
        </p:nvPicPr>
        <p:blipFill>
          <a:blip r:embed="rId3"/>
          <a:stretch>
            <a:fillRect/>
          </a:stretch>
        </p:blipFill>
        <p:spPr>
          <a:xfrm>
            <a:off x="341646" y="1401969"/>
            <a:ext cx="8654202" cy="3778924"/>
          </a:xfrm>
          <a:prstGeom prst="rect">
            <a:avLst/>
          </a:prstGeom>
        </p:spPr>
      </p:pic>
      <p:pic>
        <p:nvPicPr>
          <p:cNvPr id="9" name="Picture 8">
            <a:extLst>
              <a:ext uri="{FF2B5EF4-FFF2-40B4-BE49-F238E27FC236}">
                <a16:creationId xmlns:a16="http://schemas.microsoft.com/office/drawing/2014/main" id="{907039D9-BA0A-5757-8508-AC0E6F84069D}"/>
              </a:ext>
            </a:extLst>
          </p:cNvPr>
          <p:cNvPicPr>
            <a:picLocks noChangeAspect="1"/>
          </p:cNvPicPr>
          <p:nvPr/>
        </p:nvPicPr>
        <p:blipFill>
          <a:blip r:embed="rId4"/>
          <a:stretch>
            <a:fillRect/>
          </a:stretch>
        </p:blipFill>
        <p:spPr>
          <a:xfrm>
            <a:off x="959252" y="5456031"/>
            <a:ext cx="7253415" cy="1368291"/>
          </a:xfrm>
          <a:prstGeom prst="rect">
            <a:avLst/>
          </a:prstGeom>
        </p:spPr>
      </p:pic>
      <mc:AlternateContent xmlns:mc="http://schemas.openxmlformats.org/markup-compatibility/2006" xmlns:p14="http://schemas.microsoft.com/office/powerpoint/2010/main">
        <mc:Choice Requires="p14">
          <p:contentPart p14:bwMode="auto" r:id="rId5">
            <p14:nvContentPartPr>
              <p14:cNvPr id="10" name="Ink 9">
                <a:extLst>
                  <a:ext uri="{FF2B5EF4-FFF2-40B4-BE49-F238E27FC236}">
                    <a16:creationId xmlns:a16="http://schemas.microsoft.com/office/drawing/2014/main" id="{264BA51C-B953-A34B-A0E4-B4B179C5CA1B}"/>
                  </a:ext>
                </a:extLst>
              </p14:cNvPr>
              <p14:cNvContentPartPr/>
              <p14:nvPr/>
            </p14:nvContentPartPr>
            <p14:xfrm>
              <a:off x="1506960" y="3555080"/>
              <a:ext cx="2099160" cy="18360"/>
            </p14:xfrm>
          </p:contentPart>
        </mc:Choice>
        <mc:Fallback xmlns="">
          <p:pic>
            <p:nvPicPr>
              <p:cNvPr id="10" name="Ink 9">
                <a:extLst>
                  <a:ext uri="{FF2B5EF4-FFF2-40B4-BE49-F238E27FC236}">
                    <a16:creationId xmlns:a16="http://schemas.microsoft.com/office/drawing/2014/main" id="{264BA51C-B953-A34B-A0E4-B4B179C5CA1B}"/>
                  </a:ext>
                </a:extLst>
              </p:cNvPr>
              <p:cNvPicPr/>
              <p:nvPr/>
            </p:nvPicPr>
            <p:blipFill>
              <a:blip r:embed="rId6"/>
              <a:stretch>
                <a:fillRect/>
              </a:stretch>
            </p:blipFill>
            <p:spPr>
              <a:xfrm>
                <a:off x="1453320" y="3447080"/>
                <a:ext cx="2206800" cy="234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1" name="Ink 10">
                <a:extLst>
                  <a:ext uri="{FF2B5EF4-FFF2-40B4-BE49-F238E27FC236}">
                    <a16:creationId xmlns:a16="http://schemas.microsoft.com/office/drawing/2014/main" id="{C99EFBBA-AD94-025B-549F-7C394210D4AE}"/>
                  </a:ext>
                </a:extLst>
              </p14:cNvPr>
              <p14:cNvContentPartPr/>
              <p14:nvPr/>
            </p14:nvContentPartPr>
            <p14:xfrm>
              <a:off x="1481400" y="3520520"/>
              <a:ext cx="2230920" cy="146160"/>
            </p14:xfrm>
          </p:contentPart>
        </mc:Choice>
        <mc:Fallback xmlns="">
          <p:pic>
            <p:nvPicPr>
              <p:cNvPr id="11" name="Ink 10">
                <a:extLst>
                  <a:ext uri="{FF2B5EF4-FFF2-40B4-BE49-F238E27FC236}">
                    <a16:creationId xmlns:a16="http://schemas.microsoft.com/office/drawing/2014/main" id="{C99EFBBA-AD94-025B-549F-7C394210D4AE}"/>
                  </a:ext>
                </a:extLst>
              </p:cNvPr>
              <p:cNvPicPr/>
              <p:nvPr/>
            </p:nvPicPr>
            <p:blipFill>
              <a:blip r:embed="rId8"/>
              <a:stretch>
                <a:fillRect/>
              </a:stretch>
            </p:blipFill>
            <p:spPr>
              <a:xfrm>
                <a:off x="1427760" y="3412880"/>
                <a:ext cx="2338560" cy="361800"/>
              </a:xfrm>
              <a:prstGeom prst="rect">
                <a:avLst/>
              </a:prstGeom>
            </p:spPr>
          </p:pic>
        </mc:Fallback>
      </mc:AlternateContent>
      <p:pic>
        <p:nvPicPr>
          <p:cNvPr id="13" name="Picture 12">
            <a:extLst>
              <a:ext uri="{FF2B5EF4-FFF2-40B4-BE49-F238E27FC236}">
                <a16:creationId xmlns:a16="http://schemas.microsoft.com/office/drawing/2014/main" id="{66A7BED1-FDED-C6B4-C9E4-D38D963CE278}"/>
              </a:ext>
            </a:extLst>
          </p:cNvPr>
          <p:cNvPicPr>
            <a:picLocks noChangeAspect="1"/>
          </p:cNvPicPr>
          <p:nvPr/>
        </p:nvPicPr>
        <p:blipFill>
          <a:blip r:embed="rId9"/>
          <a:stretch>
            <a:fillRect/>
          </a:stretch>
        </p:blipFill>
        <p:spPr>
          <a:xfrm>
            <a:off x="7602504" y="2875992"/>
            <a:ext cx="4589496" cy="243546"/>
          </a:xfrm>
          <a:prstGeom prst="rect">
            <a:avLst/>
          </a:prstGeom>
        </p:spPr>
      </p:pic>
      <p:sp>
        <p:nvSpPr>
          <p:cNvPr id="14" name="TextBox 13">
            <a:extLst>
              <a:ext uri="{FF2B5EF4-FFF2-40B4-BE49-F238E27FC236}">
                <a16:creationId xmlns:a16="http://schemas.microsoft.com/office/drawing/2014/main" id="{F5A20FA1-23B0-3C81-C64D-34A0B28C99E1}"/>
              </a:ext>
            </a:extLst>
          </p:cNvPr>
          <p:cNvSpPr txBox="1"/>
          <p:nvPr/>
        </p:nvSpPr>
        <p:spPr>
          <a:xfrm>
            <a:off x="7493000" y="2476813"/>
            <a:ext cx="2853267" cy="523220"/>
          </a:xfrm>
          <a:prstGeom prst="rect">
            <a:avLst/>
          </a:prstGeom>
          <a:noFill/>
        </p:spPr>
        <p:txBody>
          <a:bodyPr wrap="square" rtlCol="0">
            <a:spAutoFit/>
          </a:bodyPr>
          <a:lstStyle/>
          <a:p>
            <a:r>
              <a:rPr lang="en-US" sz="2800" b="1" dirty="0">
                <a:solidFill>
                  <a:srgbClr val="FF0000"/>
                </a:solidFill>
              </a:rPr>
              <a:t>NOTE</a:t>
            </a:r>
            <a:r>
              <a:rPr lang="en-US" sz="2800" dirty="0"/>
              <a:t>:</a:t>
            </a:r>
          </a:p>
        </p:txBody>
      </p:sp>
      <p:pic>
        <p:nvPicPr>
          <p:cNvPr id="16" name="Picture 15">
            <a:extLst>
              <a:ext uri="{FF2B5EF4-FFF2-40B4-BE49-F238E27FC236}">
                <a16:creationId xmlns:a16="http://schemas.microsoft.com/office/drawing/2014/main" id="{B540E25A-A8F4-974B-893A-A667348B0A82}"/>
              </a:ext>
            </a:extLst>
          </p:cNvPr>
          <p:cNvPicPr>
            <a:picLocks noChangeAspect="1"/>
          </p:cNvPicPr>
          <p:nvPr/>
        </p:nvPicPr>
        <p:blipFill>
          <a:blip r:embed="rId10"/>
          <a:stretch>
            <a:fillRect/>
          </a:stretch>
        </p:blipFill>
        <p:spPr>
          <a:xfrm>
            <a:off x="7493000" y="5059521"/>
            <a:ext cx="4589497" cy="172627"/>
          </a:xfrm>
          <a:prstGeom prst="rect">
            <a:avLst/>
          </a:prstGeom>
        </p:spPr>
      </p:pic>
      <p:grpSp>
        <p:nvGrpSpPr>
          <p:cNvPr id="21" name="Group 20">
            <a:extLst>
              <a:ext uri="{FF2B5EF4-FFF2-40B4-BE49-F238E27FC236}">
                <a16:creationId xmlns:a16="http://schemas.microsoft.com/office/drawing/2014/main" id="{E6C53C68-6274-0AC4-086C-975ABBF484D1}"/>
              </a:ext>
            </a:extLst>
          </p:cNvPr>
          <p:cNvGrpSpPr/>
          <p:nvPr/>
        </p:nvGrpSpPr>
        <p:grpSpPr>
          <a:xfrm>
            <a:off x="3750480" y="4690520"/>
            <a:ext cx="3682440" cy="669240"/>
            <a:chOff x="3750480" y="4690520"/>
            <a:chExt cx="3682440" cy="669240"/>
          </a:xfrm>
        </p:grpSpPr>
        <mc:AlternateContent xmlns:mc="http://schemas.openxmlformats.org/markup-compatibility/2006" xmlns:p14="http://schemas.microsoft.com/office/powerpoint/2010/main">
          <mc:Choice Requires="p14">
            <p:contentPart p14:bwMode="auto" r:id="rId11">
              <p14:nvContentPartPr>
                <p14:cNvPr id="17" name="Ink 16">
                  <a:extLst>
                    <a:ext uri="{FF2B5EF4-FFF2-40B4-BE49-F238E27FC236}">
                      <a16:creationId xmlns:a16="http://schemas.microsoft.com/office/drawing/2014/main" id="{95766E0E-6E96-F5F0-674B-106EB23BFCB8}"/>
                    </a:ext>
                  </a:extLst>
                </p14:cNvPr>
                <p14:cNvContentPartPr/>
                <p14:nvPr/>
              </p14:nvContentPartPr>
              <p14:xfrm>
                <a:off x="3750480" y="4690520"/>
                <a:ext cx="1794240" cy="159840"/>
              </p14:xfrm>
            </p:contentPart>
          </mc:Choice>
          <mc:Fallback xmlns="">
            <p:pic>
              <p:nvPicPr>
                <p:cNvPr id="17" name="Ink 16">
                  <a:extLst>
                    <a:ext uri="{FF2B5EF4-FFF2-40B4-BE49-F238E27FC236}">
                      <a16:creationId xmlns:a16="http://schemas.microsoft.com/office/drawing/2014/main" id="{95766E0E-6E96-F5F0-674B-106EB23BFCB8}"/>
                    </a:ext>
                  </a:extLst>
                </p:cNvPr>
                <p:cNvPicPr/>
                <p:nvPr/>
              </p:nvPicPr>
              <p:blipFill>
                <a:blip r:embed="rId12"/>
                <a:stretch>
                  <a:fillRect/>
                </a:stretch>
              </p:blipFill>
              <p:spPr>
                <a:xfrm>
                  <a:off x="3732840" y="4672520"/>
                  <a:ext cx="1829880" cy="1954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8" name="Ink 17">
                  <a:extLst>
                    <a:ext uri="{FF2B5EF4-FFF2-40B4-BE49-F238E27FC236}">
                      <a16:creationId xmlns:a16="http://schemas.microsoft.com/office/drawing/2014/main" id="{823900B3-8F8F-72D9-92C3-2CBB8A0B3FBF}"/>
                    </a:ext>
                  </a:extLst>
                </p14:cNvPr>
                <p14:cNvContentPartPr/>
                <p14:nvPr/>
              </p14:nvContentPartPr>
              <p14:xfrm>
                <a:off x="5054760" y="4918760"/>
                <a:ext cx="2325240" cy="441000"/>
              </p14:xfrm>
            </p:contentPart>
          </mc:Choice>
          <mc:Fallback xmlns="">
            <p:pic>
              <p:nvPicPr>
                <p:cNvPr id="18" name="Ink 17">
                  <a:extLst>
                    <a:ext uri="{FF2B5EF4-FFF2-40B4-BE49-F238E27FC236}">
                      <a16:creationId xmlns:a16="http://schemas.microsoft.com/office/drawing/2014/main" id="{823900B3-8F8F-72D9-92C3-2CBB8A0B3FBF}"/>
                    </a:ext>
                  </a:extLst>
                </p:cNvPr>
                <p:cNvPicPr/>
                <p:nvPr/>
              </p:nvPicPr>
              <p:blipFill>
                <a:blip r:embed="rId14"/>
                <a:stretch>
                  <a:fillRect/>
                </a:stretch>
              </p:blipFill>
              <p:spPr>
                <a:xfrm>
                  <a:off x="5036760" y="4901120"/>
                  <a:ext cx="2360880" cy="47664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0" name="Ink 19">
                  <a:extLst>
                    <a:ext uri="{FF2B5EF4-FFF2-40B4-BE49-F238E27FC236}">
                      <a16:creationId xmlns:a16="http://schemas.microsoft.com/office/drawing/2014/main" id="{7EDA67D6-FE57-2BF8-0EA1-AC5CA9F2CDFD}"/>
                    </a:ext>
                  </a:extLst>
                </p14:cNvPr>
                <p14:cNvContentPartPr/>
                <p14:nvPr/>
              </p14:nvContentPartPr>
              <p14:xfrm>
                <a:off x="7238880" y="5139440"/>
                <a:ext cx="194040" cy="173160"/>
              </p14:xfrm>
            </p:contentPart>
          </mc:Choice>
          <mc:Fallback xmlns="">
            <p:pic>
              <p:nvPicPr>
                <p:cNvPr id="20" name="Ink 19">
                  <a:extLst>
                    <a:ext uri="{FF2B5EF4-FFF2-40B4-BE49-F238E27FC236}">
                      <a16:creationId xmlns:a16="http://schemas.microsoft.com/office/drawing/2014/main" id="{7EDA67D6-FE57-2BF8-0EA1-AC5CA9F2CDFD}"/>
                    </a:ext>
                  </a:extLst>
                </p:cNvPr>
                <p:cNvPicPr/>
                <p:nvPr/>
              </p:nvPicPr>
              <p:blipFill>
                <a:blip r:embed="rId16"/>
                <a:stretch>
                  <a:fillRect/>
                </a:stretch>
              </p:blipFill>
              <p:spPr>
                <a:xfrm>
                  <a:off x="7221240" y="5121440"/>
                  <a:ext cx="229680" cy="208800"/>
                </a:xfrm>
                <a:prstGeom prst="rect">
                  <a:avLst/>
                </a:prstGeom>
              </p:spPr>
            </p:pic>
          </mc:Fallback>
        </mc:AlternateContent>
      </p:grpSp>
      <p:pic>
        <p:nvPicPr>
          <p:cNvPr id="23" name="Picture 22">
            <a:extLst>
              <a:ext uri="{FF2B5EF4-FFF2-40B4-BE49-F238E27FC236}">
                <a16:creationId xmlns:a16="http://schemas.microsoft.com/office/drawing/2014/main" id="{55318603-7F0E-7037-40A3-DCB89F934512}"/>
              </a:ext>
            </a:extLst>
          </p:cNvPr>
          <p:cNvPicPr>
            <a:picLocks noChangeAspect="1"/>
          </p:cNvPicPr>
          <p:nvPr/>
        </p:nvPicPr>
        <p:blipFill>
          <a:blip r:embed="rId17"/>
          <a:stretch>
            <a:fillRect/>
          </a:stretch>
        </p:blipFill>
        <p:spPr>
          <a:xfrm>
            <a:off x="7493000" y="4354697"/>
            <a:ext cx="4638178" cy="225033"/>
          </a:xfrm>
          <a:prstGeom prst="rect">
            <a:avLst/>
          </a:prstGeom>
        </p:spPr>
      </p:pic>
      <p:grpSp>
        <p:nvGrpSpPr>
          <p:cNvPr id="26" name="Group 25">
            <a:extLst>
              <a:ext uri="{FF2B5EF4-FFF2-40B4-BE49-F238E27FC236}">
                <a16:creationId xmlns:a16="http://schemas.microsoft.com/office/drawing/2014/main" id="{119D960E-3EA6-A15F-BDF1-3D6784973733}"/>
              </a:ext>
            </a:extLst>
          </p:cNvPr>
          <p:cNvGrpSpPr/>
          <p:nvPr/>
        </p:nvGrpSpPr>
        <p:grpSpPr>
          <a:xfrm>
            <a:off x="4944240" y="4207040"/>
            <a:ext cx="2665440" cy="170640"/>
            <a:chOff x="4944240" y="4207040"/>
            <a:chExt cx="2665440" cy="170640"/>
          </a:xfrm>
        </p:grpSpPr>
        <mc:AlternateContent xmlns:mc="http://schemas.openxmlformats.org/markup-compatibility/2006" xmlns:p14="http://schemas.microsoft.com/office/powerpoint/2010/main">
          <mc:Choice Requires="p14">
            <p:contentPart p14:bwMode="auto" r:id="rId18">
              <p14:nvContentPartPr>
                <p14:cNvPr id="24" name="Ink 23">
                  <a:extLst>
                    <a:ext uri="{FF2B5EF4-FFF2-40B4-BE49-F238E27FC236}">
                      <a16:creationId xmlns:a16="http://schemas.microsoft.com/office/drawing/2014/main" id="{1DA98C17-6965-2AE9-1AFF-C6EB7149BC07}"/>
                    </a:ext>
                  </a:extLst>
                </p14:cNvPr>
                <p14:cNvContentPartPr/>
                <p14:nvPr/>
              </p14:nvContentPartPr>
              <p14:xfrm>
                <a:off x="4944240" y="4207040"/>
                <a:ext cx="2578680" cy="170640"/>
              </p14:xfrm>
            </p:contentPart>
          </mc:Choice>
          <mc:Fallback xmlns="">
            <p:pic>
              <p:nvPicPr>
                <p:cNvPr id="24" name="Ink 23">
                  <a:extLst>
                    <a:ext uri="{FF2B5EF4-FFF2-40B4-BE49-F238E27FC236}">
                      <a16:creationId xmlns:a16="http://schemas.microsoft.com/office/drawing/2014/main" id="{1DA98C17-6965-2AE9-1AFF-C6EB7149BC07}"/>
                    </a:ext>
                  </a:extLst>
                </p:cNvPr>
                <p:cNvPicPr/>
                <p:nvPr/>
              </p:nvPicPr>
              <p:blipFill>
                <a:blip r:embed="rId19"/>
                <a:stretch>
                  <a:fillRect/>
                </a:stretch>
              </p:blipFill>
              <p:spPr>
                <a:xfrm>
                  <a:off x="4926240" y="4189040"/>
                  <a:ext cx="2614320" cy="2062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5" name="Ink 24">
                  <a:extLst>
                    <a:ext uri="{FF2B5EF4-FFF2-40B4-BE49-F238E27FC236}">
                      <a16:creationId xmlns:a16="http://schemas.microsoft.com/office/drawing/2014/main" id="{06B2579E-EEB8-FC87-9D92-DFD4204F6617}"/>
                    </a:ext>
                  </a:extLst>
                </p14:cNvPr>
                <p14:cNvContentPartPr/>
                <p14:nvPr/>
              </p14:nvContentPartPr>
              <p14:xfrm>
                <a:off x="7425000" y="4285880"/>
                <a:ext cx="184680" cy="83160"/>
              </p14:xfrm>
            </p:contentPart>
          </mc:Choice>
          <mc:Fallback xmlns="">
            <p:pic>
              <p:nvPicPr>
                <p:cNvPr id="25" name="Ink 24">
                  <a:extLst>
                    <a:ext uri="{FF2B5EF4-FFF2-40B4-BE49-F238E27FC236}">
                      <a16:creationId xmlns:a16="http://schemas.microsoft.com/office/drawing/2014/main" id="{06B2579E-EEB8-FC87-9D92-DFD4204F6617}"/>
                    </a:ext>
                  </a:extLst>
                </p:cNvPr>
                <p:cNvPicPr/>
                <p:nvPr/>
              </p:nvPicPr>
              <p:blipFill>
                <a:blip r:embed="rId21"/>
                <a:stretch>
                  <a:fillRect/>
                </a:stretch>
              </p:blipFill>
              <p:spPr>
                <a:xfrm>
                  <a:off x="7407360" y="4268240"/>
                  <a:ext cx="220320" cy="118800"/>
                </a:xfrm>
                <a:prstGeom prst="rect">
                  <a:avLst/>
                </a:prstGeom>
              </p:spPr>
            </p:pic>
          </mc:Fallback>
        </mc:AlternateContent>
      </p:grpSp>
    </p:spTree>
    <p:extLst>
      <p:ext uri="{BB962C8B-B14F-4D97-AF65-F5344CB8AC3E}">
        <p14:creationId xmlns:p14="http://schemas.microsoft.com/office/powerpoint/2010/main" val="958092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8D5694-8031-8180-A151-D66562D905AC}"/>
              </a:ext>
            </a:extLst>
          </p:cNvPr>
          <p:cNvPicPr>
            <a:picLocks noChangeAspect="1"/>
          </p:cNvPicPr>
          <p:nvPr/>
        </p:nvPicPr>
        <p:blipFill>
          <a:blip r:embed="rId2"/>
          <a:stretch>
            <a:fillRect/>
          </a:stretch>
        </p:blipFill>
        <p:spPr>
          <a:xfrm>
            <a:off x="0" y="1032932"/>
            <a:ext cx="4682067" cy="5024847"/>
          </a:xfrm>
          <a:prstGeom prst="rect">
            <a:avLst/>
          </a:prstGeom>
        </p:spPr>
      </p:pic>
      <p:pic>
        <p:nvPicPr>
          <p:cNvPr id="7" name="Picture 6">
            <a:extLst>
              <a:ext uri="{FF2B5EF4-FFF2-40B4-BE49-F238E27FC236}">
                <a16:creationId xmlns:a16="http://schemas.microsoft.com/office/drawing/2014/main" id="{A7B998C7-3C2C-46E8-6DF4-76F3C94BC6A0}"/>
              </a:ext>
            </a:extLst>
          </p:cNvPr>
          <p:cNvPicPr>
            <a:picLocks noChangeAspect="1"/>
          </p:cNvPicPr>
          <p:nvPr/>
        </p:nvPicPr>
        <p:blipFill>
          <a:blip r:embed="rId3"/>
          <a:stretch>
            <a:fillRect/>
          </a:stretch>
        </p:blipFill>
        <p:spPr>
          <a:xfrm>
            <a:off x="5960171" y="643714"/>
            <a:ext cx="5182323" cy="4029637"/>
          </a:xfrm>
          <a:prstGeom prst="rect">
            <a:avLst/>
          </a:prstGeom>
        </p:spPr>
      </p:pic>
      <p:pic>
        <p:nvPicPr>
          <p:cNvPr id="9" name="Picture 8">
            <a:extLst>
              <a:ext uri="{FF2B5EF4-FFF2-40B4-BE49-F238E27FC236}">
                <a16:creationId xmlns:a16="http://schemas.microsoft.com/office/drawing/2014/main" id="{FA472EB0-4210-4B60-5B83-DD3FFCEC4926}"/>
              </a:ext>
            </a:extLst>
          </p:cNvPr>
          <p:cNvPicPr>
            <a:picLocks noChangeAspect="1"/>
          </p:cNvPicPr>
          <p:nvPr/>
        </p:nvPicPr>
        <p:blipFill>
          <a:blip r:embed="rId4"/>
          <a:stretch>
            <a:fillRect/>
          </a:stretch>
        </p:blipFill>
        <p:spPr>
          <a:xfrm>
            <a:off x="5149793" y="5452364"/>
            <a:ext cx="7042207" cy="406741"/>
          </a:xfrm>
          <a:prstGeom prst="rect">
            <a:avLst/>
          </a:prstGeom>
        </p:spPr>
      </p:pic>
      <p:grpSp>
        <p:nvGrpSpPr>
          <p:cNvPr id="14" name="Group 13">
            <a:extLst>
              <a:ext uri="{FF2B5EF4-FFF2-40B4-BE49-F238E27FC236}">
                <a16:creationId xmlns:a16="http://schemas.microsoft.com/office/drawing/2014/main" id="{CA902DEC-8BE8-54C3-7564-CE52B0AC0F3D}"/>
              </a:ext>
            </a:extLst>
          </p:cNvPr>
          <p:cNvGrpSpPr/>
          <p:nvPr/>
        </p:nvGrpSpPr>
        <p:grpSpPr>
          <a:xfrm>
            <a:off x="8563380" y="197940"/>
            <a:ext cx="3060720" cy="1148400"/>
            <a:chOff x="8563380" y="197940"/>
            <a:chExt cx="3060720" cy="1148400"/>
          </a:xfrm>
        </p:grpSpPr>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F10A9370-8B86-D4E0-2526-5D3DAB0DF4C9}"/>
                    </a:ext>
                  </a:extLst>
                </p14:cNvPr>
                <p14:cNvContentPartPr/>
                <p14:nvPr/>
              </p14:nvContentPartPr>
              <p14:xfrm>
                <a:off x="8563380" y="197940"/>
                <a:ext cx="3060720" cy="1148400"/>
              </p14:xfrm>
            </p:contentPart>
          </mc:Choice>
          <mc:Fallback xmlns="">
            <p:pic>
              <p:nvPicPr>
                <p:cNvPr id="12" name="Ink 11">
                  <a:extLst>
                    <a:ext uri="{FF2B5EF4-FFF2-40B4-BE49-F238E27FC236}">
                      <a16:creationId xmlns:a16="http://schemas.microsoft.com/office/drawing/2014/main" id="{F10A9370-8B86-D4E0-2526-5D3DAB0DF4C9}"/>
                    </a:ext>
                  </a:extLst>
                </p:cNvPr>
                <p:cNvPicPr/>
                <p:nvPr/>
              </p:nvPicPr>
              <p:blipFill>
                <a:blip r:embed="rId6"/>
                <a:stretch>
                  <a:fillRect/>
                </a:stretch>
              </p:blipFill>
              <p:spPr>
                <a:xfrm>
                  <a:off x="8500380" y="134940"/>
                  <a:ext cx="3186360" cy="12740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EEFB4D3F-1693-F7F2-99DB-F42DB9C7B576}"/>
                    </a:ext>
                  </a:extLst>
                </p14:cNvPr>
                <p14:cNvContentPartPr/>
                <p14:nvPr/>
              </p14:nvContentPartPr>
              <p14:xfrm>
                <a:off x="10614300" y="709140"/>
                <a:ext cx="269640" cy="205920"/>
              </p14:xfrm>
            </p:contentPart>
          </mc:Choice>
          <mc:Fallback xmlns="">
            <p:pic>
              <p:nvPicPr>
                <p:cNvPr id="13" name="Ink 12">
                  <a:extLst>
                    <a:ext uri="{FF2B5EF4-FFF2-40B4-BE49-F238E27FC236}">
                      <a16:creationId xmlns:a16="http://schemas.microsoft.com/office/drawing/2014/main" id="{EEFB4D3F-1693-F7F2-99DB-F42DB9C7B576}"/>
                    </a:ext>
                  </a:extLst>
                </p:cNvPr>
                <p:cNvPicPr/>
                <p:nvPr/>
              </p:nvPicPr>
              <p:blipFill>
                <a:blip r:embed="rId8"/>
                <a:stretch>
                  <a:fillRect/>
                </a:stretch>
              </p:blipFill>
              <p:spPr>
                <a:xfrm>
                  <a:off x="10551300" y="646140"/>
                  <a:ext cx="395280" cy="331560"/>
                </a:xfrm>
                <a:prstGeom prst="rect">
                  <a:avLst/>
                </a:prstGeom>
              </p:spPr>
            </p:pic>
          </mc:Fallback>
        </mc:AlternateContent>
      </p:grpSp>
      <p:pic>
        <p:nvPicPr>
          <p:cNvPr id="15" name="Picture 14">
            <a:extLst>
              <a:ext uri="{FF2B5EF4-FFF2-40B4-BE49-F238E27FC236}">
                <a16:creationId xmlns:a16="http://schemas.microsoft.com/office/drawing/2014/main" id="{35C9A455-6E75-45AB-8F8C-899534D980F3}"/>
              </a:ext>
            </a:extLst>
          </p:cNvPr>
          <p:cNvPicPr>
            <a:picLocks noChangeAspect="1"/>
          </p:cNvPicPr>
          <p:nvPr/>
        </p:nvPicPr>
        <p:blipFill>
          <a:blip r:embed="rId9"/>
          <a:stretch>
            <a:fillRect/>
          </a:stretch>
        </p:blipFill>
        <p:spPr>
          <a:xfrm>
            <a:off x="8478520" y="674060"/>
            <a:ext cx="1956840" cy="261717"/>
          </a:xfrm>
          <a:prstGeom prst="rect">
            <a:avLst/>
          </a:prstGeom>
        </p:spPr>
      </p:pic>
      <p:grpSp>
        <p:nvGrpSpPr>
          <p:cNvPr id="27" name="Group 26">
            <a:extLst>
              <a:ext uri="{FF2B5EF4-FFF2-40B4-BE49-F238E27FC236}">
                <a16:creationId xmlns:a16="http://schemas.microsoft.com/office/drawing/2014/main" id="{89576987-741B-3DA8-5774-6B6B95FDD89C}"/>
              </a:ext>
            </a:extLst>
          </p:cNvPr>
          <p:cNvGrpSpPr/>
          <p:nvPr/>
        </p:nvGrpSpPr>
        <p:grpSpPr>
          <a:xfrm>
            <a:off x="4088720" y="1386520"/>
            <a:ext cx="489960" cy="439560"/>
            <a:chOff x="4088720" y="1386520"/>
            <a:chExt cx="489960" cy="439560"/>
          </a:xfrm>
        </p:grpSpPr>
        <mc:AlternateContent xmlns:mc="http://schemas.openxmlformats.org/markup-compatibility/2006" xmlns:p14="http://schemas.microsoft.com/office/powerpoint/2010/main">
          <mc:Choice Requires="p14">
            <p:contentPart p14:bwMode="auto" r:id="rId10">
              <p14:nvContentPartPr>
                <p14:cNvPr id="20" name="Ink 19">
                  <a:extLst>
                    <a:ext uri="{FF2B5EF4-FFF2-40B4-BE49-F238E27FC236}">
                      <a16:creationId xmlns:a16="http://schemas.microsoft.com/office/drawing/2014/main" id="{8C38498D-5E38-1FC4-F2AD-0FA867C9358F}"/>
                    </a:ext>
                  </a:extLst>
                </p14:cNvPr>
                <p14:cNvContentPartPr/>
                <p14:nvPr/>
              </p14:nvContentPartPr>
              <p14:xfrm>
                <a:off x="4158560" y="1442680"/>
                <a:ext cx="340560" cy="250920"/>
              </p14:xfrm>
            </p:contentPart>
          </mc:Choice>
          <mc:Fallback xmlns="">
            <p:pic>
              <p:nvPicPr>
                <p:cNvPr id="20" name="Ink 19">
                  <a:extLst>
                    <a:ext uri="{FF2B5EF4-FFF2-40B4-BE49-F238E27FC236}">
                      <a16:creationId xmlns:a16="http://schemas.microsoft.com/office/drawing/2014/main" id="{8C38498D-5E38-1FC4-F2AD-0FA867C9358F}"/>
                    </a:ext>
                  </a:extLst>
                </p:cNvPr>
                <p:cNvPicPr/>
                <p:nvPr/>
              </p:nvPicPr>
              <p:blipFill>
                <a:blip r:embed="rId11"/>
                <a:stretch>
                  <a:fillRect/>
                </a:stretch>
              </p:blipFill>
              <p:spPr>
                <a:xfrm>
                  <a:off x="4149920" y="1433680"/>
                  <a:ext cx="358200" cy="2685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1" name="Ink 20">
                  <a:extLst>
                    <a:ext uri="{FF2B5EF4-FFF2-40B4-BE49-F238E27FC236}">
                      <a16:creationId xmlns:a16="http://schemas.microsoft.com/office/drawing/2014/main" id="{28C5D25D-62B2-E689-E612-D01DB45444A9}"/>
                    </a:ext>
                  </a:extLst>
                </p14:cNvPr>
                <p14:cNvContentPartPr/>
                <p14:nvPr/>
              </p14:nvContentPartPr>
              <p14:xfrm>
                <a:off x="4302560" y="1402000"/>
                <a:ext cx="360" cy="329400"/>
              </p14:xfrm>
            </p:contentPart>
          </mc:Choice>
          <mc:Fallback xmlns="">
            <p:pic>
              <p:nvPicPr>
                <p:cNvPr id="21" name="Ink 20">
                  <a:extLst>
                    <a:ext uri="{FF2B5EF4-FFF2-40B4-BE49-F238E27FC236}">
                      <a16:creationId xmlns:a16="http://schemas.microsoft.com/office/drawing/2014/main" id="{28C5D25D-62B2-E689-E612-D01DB45444A9}"/>
                    </a:ext>
                  </a:extLst>
                </p:cNvPr>
                <p:cNvPicPr/>
                <p:nvPr/>
              </p:nvPicPr>
              <p:blipFill>
                <a:blip r:embed="rId13"/>
                <a:stretch>
                  <a:fillRect/>
                </a:stretch>
              </p:blipFill>
              <p:spPr>
                <a:xfrm>
                  <a:off x="4293920" y="1393000"/>
                  <a:ext cx="18000" cy="3470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2" name="Ink 21">
                  <a:extLst>
                    <a:ext uri="{FF2B5EF4-FFF2-40B4-BE49-F238E27FC236}">
                      <a16:creationId xmlns:a16="http://schemas.microsoft.com/office/drawing/2014/main" id="{69D3F9B9-56B3-7EDA-A915-FE9691B95ED1}"/>
                    </a:ext>
                  </a:extLst>
                </p14:cNvPr>
                <p14:cNvContentPartPr/>
                <p14:nvPr/>
              </p14:nvContentPartPr>
              <p14:xfrm>
                <a:off x="4373840" y="1386520"/>
                <a:ext cx="360" cy="357840"/>
              </p14:xfrm>
            </p:contentPart>
          </mc:Choice>
          <mc:Fallback xmlns="">
            <p:pic>
              <p:nvPicPr>
                <p:cNvPr id="22" name="Ink 21">
                  <a:extLst>
                    <a:ext uri="{FF2B5EF4-FFF2-40B4-BE49-F238E27FC236}">
                      <a16:creationId xmlns:a16="http://schemas.microsoft.com/office/drawing/2014/main" id="{69D3F9B9-56B3-7EDA-A915-FE9691B95ED1}"/>
                    </a:ext>
                  </a:extLst>
                </p:cNvPr>
                <p:cNvPicPr/>
                <p:nvPr/>
              </p:nvPicPr>
              <p:blipFill>
                <a:blip r:embed="rId15"/>
                <a:stretch>
                  <a:fillRect/>
                </a:stretch>
              </p:blipFill>
              <p:spPr>
                <a:xfrm>
                  <a:off x="4364840" y="1377880"/>
                  <a:ext cx="18000" cy="3754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4" name="Ink 23">
                  <a:extLst>
                    <a:ext uri="{FF2B5EF4-FFF2-40B4-BE49-F238E27FC236}">
                      <a16:creationId xmlns:a16="http://schemas.microsoft.com/office/drawing/2014/main" id="{C1DEAB6A-E2AA-36DA-0CBA-77A890739CAE}"/>
                    </a:ext>
                  </a:extLst>
                </p14:cNvPr>
                <p14:cNvContentPartPr/>
                <p14:nvPr/>
              </p14:nvContentPartPr>
              <p14:xfrm>
                <a:off x="4088720" y="1396960"/>
                <a:ext cx="51840" cy="383760"/>
              </p14:xfrm>
            </p:contentPart>
          </mc:Choice>
          <mc:Fallback xmlns="">
            <p:pic>
              <p:nvPicPr>
                <p:cNvPr id="24" name="Ink 23">
                  <a:extLst>
                    <a:ext uri="{FF2B5EF4-FFF2-40B4-BE49-F238E27FC236}">
                      <a16:creationId xmlns:a16="http://schemas.microsoft.com/office/drawing/2014/main" id="{C1DEAB6A-E2AA-36DA-0CBA-77A890739CAE}"/>
                    </a:ext>
                  </a:extLst>
                </p:cNvPr>
                <p:cNvPicPr/>
                <p:nvPr/>
              </p:nvPicPr>
              <p:blipFill>
                <a:blip r:embed="rId17"/>
                <a:stretch>
                  <a:fillRect/>
                </a:stretch>
              </p:blipFill>
              <p:spPr>
                <a:xfrm>
                  <a:off x="4079720" y="1387960"/>
                  <a:ext cx="69480" cy="4014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6" name="Ink 25">
                  <a:extLst>
                    <a:ext uri="{FF2B5EF4-FFF2-40B4-BE49-F238E27FC236}">
                      <a16:creationId xmlns:a16="http://schemas.microsoft.com/office/drawing/2014/main" id="{1EE7E6B0-46D8-42B1-DE1F-346F17404ADC}"/>
                    </a:ext>
                  </a:extLst>
                </p14:cNvPr>
                <p14:cNvContentPartPr/>
                <p14:nvPr/>
              </p14:nvContentPartPr>
              <p14:xfrm>
                <a:off x="4511360" y="1391560"/>
                <a:ext cx="67320" cy="434520"/>
              </p14:xfrm>
            </p:contentPart>
          </mc:Choice>
          <mc:Fallback xmlns="">
            <p:pic>
              <p:nvPicPr>
                <p:cNvPr id="26" name="Ink 25">
                  <a:extLst>
                    <a:ext uri="{FF2B5EF4-FFF2-40B4-BE49-F238E27FC236}">
                      <a16:creationId xmlns:a16="http://schemas.microsoft.com/office/drawing/2014/main" id="{1EE7E6B0-46D8-42B1-DE1F-346F17404ADC}"/>
                    </a:ext>
                  </a:extLst>
                </p:cNvPr>
                <p:cNvPicPr/>
                <p:nvPr/>
              </p:nvPicPr>
              <p:blipFill>
                <a:blip r:embed="rId19"/>
                <a:stretch>
                  <a:fillRect/>
                </a:stretch>
              </p:blipFill>
              <p:spPr>
                <a:xfrm>
                  <a:off x="4502360" y="1382920"/>
                  <a:ext cx="84960" cy="452160"/>
                </a:xfrm>
                <a:prstGeom prst="rect">
                  <a:avLst/>
                </a:prstGeom>
              </p:spPr>
            </p:pic>
          </mc:Fallback>
        </mc:AlternateContent>
      </p:grpSp>
    </p:spTree>
    <p:extLst>
      <p:ext uri="{BB962C8B-B14F-4D97-AF65-F5344CB8AC3E}">
        <p14:creationId xmlns:p14="http://schemas.microsoft.com/office/powerpoint/2010/main" val="197653281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13BEE89-1669-DCFE-F107-2F0FF21CD1B9}"/>
              </a:ext>
            </a:extLst>
          </p:cNvPr>
          <p:cNvPicPr>
            <a:picLocks noChangeAspect="1"/>
          </p:cNvPicPr>
          <p:nvPr/>
        </p:nvPicPr>
        <p:blipFill>
          <a:blip r:embed="rId2"/>
          <a:stretch>
            <a:fillRect/>
          </a:stretch>
        </p:blipFill>
        <p:spPr>
          <a:xfrm>
            <a:off x="613272" y="353460"/>
            <a:ext cx="466790" cy="342948"/>
          </a:xfrm>
          <a:prstGeom prst="rect">
            <a:avLst/>
          </a:prstGeom>
        </p:spPr>
      </p:pic>
      <p:pic>
        <p:nvPicPr>
          <p:cNvPr id="9" name="Picture 8">
            <a:extLst>
              <a:ext uri="{FF2B5EF4-FFF2-40B4-BE49-F238E27FC236}">
                <a16:creationId xmlns:a16="http://schemas.microsoft.com/office/drawing/2014/main" id="{C4AA9D33-D3B3-9A30-FD67-82F1E375C566}"/>
              </a:ext>
            </a:extLst>
          </p:cNvPr>
          <p:cNvPicPr>
            <a:picLocks noChangeAspect="1"/>
          </p:cNvPicPr>
          <p:nvPr/>
        </p:nvPicPr>
        <p:blipFill>
          <a:blip r:embed="rId3"/>
          <a:stretch>
            <a:fillRect/>
          </a:stretch>
        </p:blipFill>
        <p:spPr>
          <a:xfrm>
            <a:off x="4012871" y="1432912"/>
            <a:ext cx="4038930" cy="879445"/>
          </a:xfrm>
          <a:prstGeom prst="rect">
            <a:avLst/>
          </a:prstGeom>
        </p:spPr>
      </p:pic>
      <p:sp>
        <p:nvSpPr>
          <p:cNvPr id="11" name="TextBox 10">
            <a:extLst>
              <a:ext uri="{FF2B5EF4-FFF2-40B4-BE49-F238E27FC236}">
                <a16:creationId xmlns:a16="http://schemas.microsoft.com/office/drawing/2014/main" id="{BFA4AD20-42CA-5A99-5E01-4A4503248E74}"/>
              </a:ext>
            </a:extLst>
          </p:cNvPr>
          <p:cNvSpPr txBox="1"/>
          <p:nvPr/>
        </p:nvSpPr>
        <p:spPr>
          <a:xfrm>
            <a:off x="1380067" y="431800"/>
            <a:ext cx="9829800" cy="707886"/>
          </a:xfrm>
          <a:prstGeom prst="rect">
            <a:avLst/>
          </a:prstGeom>
          <a:noFill/>
        </p:spPr>
        <p:txBody>
          <a:bodyPr wrap="square" rtlCol="0">
            <a:spAutoFit/>
          </a:bodyPr>
          <a:lstStyle/>
          <a:p>
            <a:r>
              <a:rPr lang="en-US" sz="2000" dirty="0"/>
              <a:t>The loss function used for </a:t>
            </a:r>
            <a:r>
              <a:rPr lang="en-US" sz="2000" dirty="0" err="1"/>
              <a:t>softmax</a:t>
            </a:r>
            <a:r>
              <a:rPr lang="en-US" sz="2000" dirty="0"/>
              <a:t> regression is called </a:t>
            </a:r>
            <a:r>
              <a:rPr lang="en-US" sz="2000" dirty="0" err="1"/>
              <a:t>called</a:t>
            </a:r>
            <a:r>
              <a:rPr lang="en-US" sz="2000" dirty="0"/>
              <a:t> </a:t>
            </a:r>
            <a:r>
              <a:rPr lang="en-US" sz="2000" b="1" i="1" dirty="0"/>
              <a:t>cross entropy </a:t>
            </a:r>
            <a:r>
              <a:rPr lang="en-US" sz="2000" dirty="0"/>
              <a:t>loss and it captures the difference between predicted probabilities and the actual labels:</a:t>
            </a:r>
          </a:p>
        </p:txBody>
      </p:sp>
      <p:grpSp>
        <p:nvGrpSpPr>
          <p:cNvPr id="14" name="Group 13">
            <a:extLst>
              <a:ext uri="{FF2B5EF4-FFF2-40B4-BE49-F238E27FC236}">
                <a16:creationId xmlns:a16="http://schemas.microsoft.com/office/drawing/2014/main" id="{796BEFB9-C5A4-F508-95E0-1A2460AB9459}"/>
              </a:ext>
            </a:extLst>
          </p:cNvPr>
          <p:cNvGrpSpPr/>
          <p:nvPr/>
        </p:nvGrpSpPr>
        <p:grpSpPr>
          <a:xfrm>
            <a:off x="6578640" y="1402640"/>
            <a:ext cx="2898000" cy="655920"/>
            <a:chOff x="6578640" y="1402640"/>
            <a:chExt cx="2898000" cy="655920"/>
          </a:xfrm>
        </p:grpSpPr>
        <mc:AlternateContent xmlns:mc="http://schemas.openxmlformats.org/markup-compatibility/2006" xmlns:p14="http://schemas.microsoft.com/office/powerpoint/2010/main">
          <mc:Choice Requires="p14">
            <p:contentPart p14:bwMode="auto" r:id="rId4">
              <p14:nvContentPartPr>
                <p14:cNvPr id="12" name="Ink 11">
                  <a:extLst>
                    <a:ext uri="{FF2B5EF4-FFF2-40B4-BE49-F238E27FC236}">
                      <a16:creationId xmlns:a16="http://schemas.microsoft.com/office/drawing/2014/main" id="{69E913A6-24D7-8B0F-E61E-3E6B2D8F39B2}"/>
                    </a:ext>
                  </a:extLst>
                </p14:cNvPr>
                <p14:cNvContentPartPr/>
                <p14:nvPr/>
              </p14:nvContentPartPr>
              <p14:xfrm>
                <a:off x="6578640" y="1402640"/>
                <a:ext cx="2811240" cy="595440"/>
              </p14:xfrm>
            </p:contentPart>
          </mc:Choice>
          <mc:Fallback xmlns="">
            <p:pic>
              <p:nvPicPr>
                <p:cNvPr id="12" name="Ink 11">
                  <a:extLst>
                    <a:ext uri="{FF2B5EF4-FFF2-40B4-BE49-F238E27FC236}">
                      <a16:creationId xmlns:a16="http://schemas.microsoft.com/office/drawing/2014/main" id="{69E913A6-24D7-8B0F-E61E-3E6B2D8F39B2}"/>
                    </a:ext>
                  </a:extLst>
                </p:cNvPr>
                <p:cNvPicPr/>
                <p:nvPr/>
              </p:nvPicPr>
              <p:blipFill>
                <a:blip r:embed="rId5"/>
                <a:stretch>
                  <a:fillRect/>
                </a:stretch>
              </p:blipFill>
              <p:spPr>
                <a:xfrm>
                  <a:off x="6560640" y="1384640"/>
                  <a:ext cx="2846880" cy="6310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3" name="Ink 12">
                  <a:extLst>
                    <a:ext uri="{FF2B5EF4-FFF2-40B4-BE49-F238E27FC236}">
                      <a16:creationId xmlns:a16="http://schemas.microsoft.com/office/drawing/2014/main" id="{6782AC32-AE66-F709-FB16-5163A4948B30}"/>
                    </a:ext>
                  </a:extLst>
                </p14:cNvPr>
                <p14:cNvContentPartPr/>
                <p14:nvPr/>
              </p14:nvContentPartPr>
              <p14:xfrm>
                <a:off x="9262080" y="1933280"/>
                <a:ext cx="214560" cy="125280"/>
              </p14:xfrm>
            </p:contentPart>
          </mc:Choice>
          <mc:Fallback xmlns="">
            <p:pic>
              <p:nvPicPr>
                <p:cNvPr id="13" name="Ink 12">
                  <a:extLst>
                    <a:ext uri="{FF2B5EF4-FFF2-40B4-BE49-F238E27FC236}">
                      <a16:creationId xmlns:a16="http://schemas.microsoft.com/office/drawing/2014/main" id="{6782AC32-AE66-F709-FB16-5163A4948B30}"/>
                    </a:ext>
                  </a:extLst>
                </p:cNvPr>
                <p:cNvPicPr/>
                <p:nvPr/>
              </p:nvPicPr>
              <p:blipFill>
                <a:blip r:embed="rId7"/>
                <a:stretch>
                  <a:fillRect/>
                </a:stretch>
              </p:blipFill>
              <p:spPr>
                <a:xfrm>
                  <a:off x="9244440" y="1915640"/>
                  <a:ext cx="250200" cy="160920"/>
                </a:xfrm>
                <a:prstGeom prst="rect">
                  <a:avLst/>
                </a:prstGeom>
              </p:spPr>
            </p:pic>
          </mc:Fallback>
        </mc:AlternateContent>
      </p:grpSp>
      <p:grpSp>
        <p:nvGrpSpPr>
          <p:cNvPr id="17" name="Group 16">
            <a:extLst>
              <a:ext uri="{FF2B5EF4-FFF2-40B4-BE49-F238E27FC236}">
                <a16:creationId xmlns:a16="http://schemas.microsoft.com/office/drawing/2014/main" id="{714C22CA-6364-8D96-F695-123C9B470B38}"/>
              </a:ext>
            </a:extLst>
          </p:cNvPr>
          <p:cNvGrpSpPr/>
          <p:nvPr/>
        </p:nvGrpSpPr>
        <p:grpSpPr>
          <a:xfrm>
            <a:off x="3005280" y="1268000"/>
            <a:ext cx="2972520" cy="750240"/>
            <a:chOff x="3005280" y="1268000"/>
            <a:chExt cx="2972520" cy="750240"/>
          </a:xfrm>
        </p:grpSpPr>
        <mc:AlternateContent xmlns:mc="http://schemas.openxmlformats.org/markup-compatibility/2006" xmlns:p14="http://schemas.microsoft.com/office/powerpoint/2010/main">
          <mc:Choice Requires="p14">
            <p:contentPart p14:bwMode="auto" r:id="rId8">
              <p14:nvContentPartPr>
                <p14:cNvPr id="15" name="Ink 14">
                  <a:extLst>
                    <a:ext uri="{FF2B5EF4-FFF2-40B4-BE49-F238E27FC236}">
                      <a16:creationId xmlns:a16="http://schemas.microsoft.com/office/drawing/2014/main" id="{BFAE323D-8B00-1AF4-A8E8-45C2FA5EFE03}"/>
                    </a:ext>
                  </a:extLst>
                </p14:cNvPr>
                <p14:cNvContentPartPr/>
                <p14:nvPr/>
              </p14:nvContentPartPr>
              <p14:xfrm>
                <a:off x="3060000" y="1268000"/>
                <a:ext cx="2917800" cy="705600"/>
              </p14:xfrm>
            </p:contentPart>
          </mc:Choice>
          <mc:Fallback xmlns="">
            <p:pic>
              <p:nvPicPr>
                <p:cNvPr id="15" name="Ink 14">
                  <a:extLst>
                    <a:ext uri="{FF2B5EF4-FFF2-40B4-BE49-F238E27FC236}">
                      <a16:creationId xmlns:a16="http://schemas.microsoft.com/office/drawing/2014/main" id="{BFAE323D-8B00-1AF4-A8E8-45C2FA5EFE03}"/>
                    </a:ext>
                  </a:extLst>
                </p:cNvPr>
                <p:cNvPicPr/>
                <p:nvPr/>
              </p:nvPicPr>
              <p:blipFill>
                <a:blip r:embed="rId9"/>
                <a:stretch>
                  <a:fillRect/>
                </a:stretch>
              </p:blipFill>
              <p:spPr>
                <a:xfrm>
                  <a:off x="3042360" y="1250000"/>
                  <a:ext cx="2953440" cy="7412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6" name="Ink 15">
                  <a:extLst>
                    <a:ext uri="{FF2B5EF4-FFF2-40B4-BE49-F238E27FC236}">
                      <a16:creationId xmlns:a16="http://schemas.microsoft.com/office/drawing/2014/main" id="{882CE334-530A-6640-03F7-4B0D0AD50AEF}"/>
                    </a:ext>
                  </a:extLst>
                </p14:cNvPr>
                <p14:cNvContentPartPr/>
                <p14:nvPr/>
              </p14:nvContentPartPr>
              <p14:xfrm>
                <a:off x="3005280" y="1871000"/>
                <a:ext cx="177120" cy="147240"/>
              </p14:xfrm>
            </p:contentPart>
          </mc:Choice>
          <mc:Fallback xmlns="">
            <p:pic>
              <p:nvPicPr>
                <p:cNvPr id="16" name="Ink 15">
                  <a:extLst>
                    <a:ext uri="{FF2B5EF4-FFF2-40B4-BE49-F238E27FC236}">
                      <a16:creationId xmlns:a16="http://schemas.microsoft.com/office/drawing/2014/main" id="{882CE334-530A-6640-03F7-4B0D0AD50AEF}"/>
                    </a:ext>
                  </a:extLst>
                </p:cNvPr>
                <p:cNvPicPr/>
                <p:nvPr/>
              </p:nvPicPr>
              <p:blipFill>
                <a:blip r:embed="rId11"/>
                <a:stretch>
                  <a:fillRect/>
                </a:stretch>
              </p:blipFill>
              <p:spPr>
                <a:xfrm>
                  <a:off x="2987640" y="1853000"/>
                  <a:ext cx="212760" cy="182880"/>
                </a:xfrm>
                <a:prstGeom prst="rect">
                  <a:avLst/>
                </a:prstGeom>
              </p:spPr>
            </p:pic>
          </mc:Fallback>
        </mc:AlternateContent>
      </p:grpSp>
      <p:sp>
        <p:nvSpPr>
          <p:cNvPr id="18" name="TextBox 17">
            <a:extLst>
              <a:ext uri="{FF2B5EF4-FFF2-40B4-BE49-F238E27FC236}">
                <a16:creationId xmlns:a16="http://schemas.microsoft.com/office/drawing/2014/main" id="{D055AAC5-C4F6-5871-CF88-7E1C9EE28E9A}"/>
              </a:ext>
            </a:extLst>
          </p:cNvPr>
          <p:cNvSpPr txBox="1"/>
          <p:nvPr/>
        </p:nvSpPr>
        <p:spPr>
          <a:xfrm>
            <a:off x="9425385" y="1943025"/>
            <a:ext cx="2523067" cy="369332"/>
          </a:xfrm>
          <a:prstGeom prst="rect">
            <a:avLst/>
          </a:prstGeom>
          <a:noFill/>
        </p:spPr>
        <p:txBody>
          <a:bodyPr wrap="square" rtlCol="0">
            <a:spAutoFit/>
          </a:bodyPr>
          <a:lstStyle/>
          <a:p>
            <a:r>
              <a:rPr lang="en-US" dirty="0"/>
              <a:t>number of classes</a:t>
            </a:r>
          </a:p>
        </p:txBody>
      </p:sp>
      <p:sp>
        <p:nvSpPr>
          <p:cNvPr id="19" name="TextBox 18">
            <a:extLst>
              <a:ext uri="{FF2B5EF4-FFF2-40B4-BE49-F238E27FC236}">
                <a16:creationId xmlns:a16="http://schemas.microsoft.com/office/drawing/2014/main" id="{F4A2A6D0-C8FC-1C6D-72B7-F1B5E82C9026}"/>
              </a:ext>
            </a:extLst>
          </p:cNvPr>
          <p:cNvSpPr txBox="1"/>
          <p:nvPr/>
        </p:nvSpPr>
        <p:spPr>
          <a:xfrm>
            <a:off x="762000" y="1995920"/>
            <a:ext cx="3214893" cy="369332"/>
          </a:xfrm>
          <a:prstGeom prst="rect">
            <a:avLst/>
          </a:prstGeom>
          <a:noFill/>
        </p:spPr>
        <p:txBody>
          <a:bodyPr wrap="square" rtlCol="0">
            <a:spAutoFit/>
          </a:bodyPr>
          <a:lstStyle/>
          <a:p>
            <a:r>
              <a:rPr lang="en-US" dirty="0"/>
              <a:t>number of training instances</a:t>
            </a:r>
          </a:p>
        </p:txBody>
      </p:sp>
      <p:pic>
        <p:nvPicPr>
          <p:cNvPr id="21" name="Picture 20">
            <a:extLst>
              <a:ext uri="{FF2B5EF4-FFF2-40B4-BE49-F238E27FC236}">
                <a16:creationId xmlns:a16="http://schemas.microsoft.com/office/drawing/2014/main" id="{10EEF0FD-0A38-0FD8-4AC0-AC6DD0494899}"/>
              </a:ext>
            </a:extLst>
          </p:cNvPr>
          <p:cNvPicPr>
            <a:picLocks noChangeAspect="1"/>
          </p:cNvPicPr>
          <p:nvPr/>
        </p:nvPicPr>
        <p:blipFill>
          <a:blip r:embed="rId12"/>
          <a:stretch>
            <a:fillRect/>
          </a:stretch>
        </p:blipFill>
        <p:spPr>
          <a:xfrm>
            <a:off x="902407" y="3358072"/>
            <a:ext cx="10259857" cy="1286054"/>
          </a:xfrm>
          <a:prstGeom prst="rect">
            <a:avLst/>
          </a:prstGeom>
        </p:spPr>
      </p:pic>
      <p:pic>
        <p:nvPicPr>
          <p:cNvPr id="23" name="Picture 22">
            <a:extLst>
              <a:ext uri="{FF2B5EF4-FFF2-40B4-BE49-F238E27FC236}">
                <a16:creationId xmlns:a16="http://schemas.microsoft.com/office/drawing/2014/main" id="{9A3DA56A-B03C-9B8C-8625-42E833257146}"/>
              </a:ext>
            </a:extLst>
          </p:cNvPr>
          <p:cNvPicPr>
            <a:picLocks noChangeAspect="1"/>
          </p:cNvPicPr>
          <p:nvPr/>
        </p:nvPicPr>
        <p:blipFill>
          <a:blip r:embed="rId13"/>
          <a:stretch>
            <a:fillRect/>
          </a:stretch>
        </p:blipFill>
        <p:spPr>
          <a:xfrm>
            <a:off x="546587" y="3283041"/>
            <a:ext cx="600159" cy="438211"/>
          </a:xfrm>
          <a:prstGeom prst="rect">
            <a:avLst/>
          </a:prstGeom>
        </p:spPr>
      </p:pic>
    </p:spTree>
    <p:extLst>
      <p:ext uri="{BB962C8B-B14F-4D97-AF65-F5344CB8AC3E}">
        <p14:creationId xmlns:p14="http://schemas.microsoft.com/office/powerpoint/2010/main" val="64201948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86AABC8-D018-A3BA-12B0-6D1567DC4D19}"/>
              </a:ext>
            </a:extLst>
          </p:cNvPr>
          <p:cNvPicPr>
            <a:picLocks noGrp="1" noChangeAspect="1"/>
          </p:cNvPicPr>
          <p:nvPr>
            <p:ph idx="1"/>
          </p:nvPr>
        </p:nvPicPr>
        <p:blipFill>
          <a:blip r:embed="rId2"/>
          <a:stretch>
            <a:fillRect/>
          </a:stretch>
        </p:blipFill>
        <p:spPr>
          <a:xfrm>
            <a:off x="289132" y="3118246"/>
            <a:ext cx="4686954" cy="2829320"/>
          </a:xfrm>
          <a:prstGeom prst="rect">
            <a:avLst/>
          </a:prstGeom>
        </p:spPr>
      </p:pic>
      <p:pic>
        <p:nvPicPr>
          <p:cNvPr id="6" name="Picture 5">
            <a:extLst>
              <a:ext uri="{FF2B5EF4-FFF2-40B4-BE49-F238E27FC236}">
                <a16:creationId xmlns:a16="http://schemas.microsoft.com/office/drawing/2014/main" id="{2ABEFF87-BB4E-E6A3-2C42-33E5FF4E6824}"/>
              </a:ext>
            </a:extLst>
          </p:cNvPr>
          <p:cNvPicPr>
            <a:picLocks noChangeAspect="1"/>
          </p:cNvPicPr>
          <p:nvPr/>
        </p:nvPicPr>
        <p:blipFill>
          <a:blip r:embed="rId3"/>
          <a:stretch>
            <a:fillRect/>
          </a:stretch>
        </p:blipFill>
        <p:spPr>
          <a:xfrm>
            <a:off x="7489529" y="3156351"/>
            <a:ext cx="4620270" cy="2753109"/>
          </a:xfrm>
          <a:prstGeom prst="rect">
            <a:avLst/>
          </a:prstGeom>
        </p:spPr>
      </p:pic>
      <p:pic>
        <p:nvPicPr>
          <p:cNvPr id="8" name="Picture 7">
            <a:extLst>
              <a:ext uri="{FF2B5EF4-FFF2-40B4-BE49-F238E27FC236}">
                <a16:creationId xmlns:a16="http://schemas.microsoft.com/office/drawing/2014/main" id="{7208866A-6CC8-3209-DCD9-EF0854644778}"/>
              </a:ext>
            </a:extLst>
          </p:cNvPr>
          <p:cNvPicPr>
            <a:picLocks noChangeAspect="1"/>
          </p:cNvPicPr>
          <p:nvPr/>
        </p:nvPicPr>
        <p:blipFill>
          <a:blip r:embed="rId4"/>
          <a:stretch>
            <a:fillRect/>
          </a:stretch>
        </p:blipFill>
        <p:spPr>
          <a:xfrm>
            <a:off x="1107416" y="88586"/>
            <a:ext cx="2593185" cy="3029661"/>
          </a:xfrm>
          <a:prstGeom prst="rect">
            <a:avLst/>
          </a:prstGeom>
        </p:spPr>
      </p:pic>
      <p:pic>
        <p:nvPicPr>
          <p:cNvPr id="10" name="Picture 9">
            <a:extLst>
              <a:ext uri="{FF2B5EF4-FFF2-40B4-BE49-F238E27FC236}">
                <a16:creationId xmlns:a16="http://schemas.microsoft.com/office/drawing/2014/main" id="{67433C53-347A-1B04-3DFE-2D8177F5F67F}"/>
              </a:ext>
            </a:extLst>
          </p:cNvPr>
          <p:cNvPicPr>
            <a:picLocks noChangeAspect="1"/>
          </p:cNvPicPr>
          <p:nvPr/>
        </p:nvPicPr>
        <p:blipFill>
          <a:blip r:embed="rId5"/>
          <a:stretch>
            <a:fillRect/>
          </a:stretch>
        </p:blipFill>
        <p:spPr>
          <a:xfrm>
            <a:off x="8491401" y="88585"/>
            <a:ext cx="2616526" cy="3029661"/>
          </a:xfrm>
          <a:prstGeom prst="rect">
            <a:avLst/>
          </a:prstGeom>
        </p:spPr>
      </p:pic>
      <p:cxnSp>
        <p:nvCxnSpPr>
          <p:cNvPr id="12" name="Straight Connector 11">
            <a:extLst>
              <a:ext uri="{FF2B5EF4-FFF2-40B4-BE49-F238E27FC236}">
                <a16:creationId xmlns:a16="http://schemas.microsoft.com/office/drawing/2014/main" id="{5432AA41-1CDF-60D9-1F38-6B3CE0F68B41}"/>
              </a:ext>
            </a:extLst>
          </p:cNvPr>
          <p:cNvCxnSpPr>
            <a:cxnSpLocks/>
          </p:cNvCxnSpPr>
          <p:nvPr/>
        </p:nvCxnSpPr>
        <p:spPr>
          <a:xfrm>
            <a:off x="5901267" y="0"/>
            <a:ext cx="0" cy="6858000"/>
          </a:xfrm>
          <a:prstGeom prst="line">
            <a:avLst/>
          </a:prstGeom>
          <a:ln w="57150"/>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ACC1D98C-20A8-BEAF-1CEF-E14A2C71546C}"/>
              </a:ext>
            </a:extLst>
          </p:cNvPr>
          <p:cNvSpPr txBox="1"/>
          <p:nvPr/>
        </p:nvSpPr>
        <p:spPr>
          <a:xfrm>
            <a:off x="1107416" y="6307667"/>
            <a:ext cx="3894667" cy="369332"/>
          </a:xfrm>
          <a:prstGeom prst="rect">
            <a:avLst/>
          </a:prstGeom>
          <a:noFill/>
        </p:spPr>
        <p:txBody>
          <a:bodyPr wrap="square" rtlCol="0">
            <a:spAutoFit/>
          </a:bodyPr>
          <a:lstStyle/>
          <a:p>
            <a:r>
              <a:rPr lang="en-US" b="1" dirty="0">
                <a:highlight>
                  <a:srgbClr val="FFFF00"/>
                </a:highlight>
              </a:rPr>
              <a:t>Used for logistic regression</a:t>
            </a:r>
          </a:p>
        </p:txBody>
      </p:sp>
      <p:sp>
        <p:nvSpPr>
          <p:cNvPr id="15" name="TextBox 14">
            <a:extLst>
              <a:ext uri="{FF2B5EF4-FFF2-40B4-BE49-F238E27FC236}">
                <a16:creationId xmlns:a16="http://schemas.microsoft.com/office/drawing/2014/main" id="{B5A23E4C-1BDC-9574-79D5-D9F48E61B394}"/>
              </a:ext>
            </a:extLst>
          </p:cNvPr>
          <p:cNvSpPr txBox="1"/>
          <p:nvPr/>
        </p:nvSpPr>
        <p:spPr>
          <a:xfrm>
            <a:off x="7999283" y="6307667"/>
            <a:ext cx="3894667" cy="369332"/>
          </a:xfrm>
          <a:prstGeom prst="rect">
            <a:avLst/>
          </a:prstGeom>
          <a:noFill/>
        </p:spPr>
        <p:txBody>
          <a:bodyPr wrap="square" rtlCol="0">
            <a:spAutoFit/>
          </a:bodyPr>
          <a:lstStyle/>
          <a:p>
            <a:r>
              <a:rPr lang="en-US" b="1" dirty="0">
                <a:highlight>
                  <a:srgbClr val="FFFF00"/>
                </a:highlight>
              </a:rPr>
              <a:t>Used for </a:t>
            </a:r>
            <a:r>
              <a:rPr lang="en-US" b="1" dirty="0" err="1">
                <a:highlight>
                  <a:srgbClr val="FFFF00"/>
                </a:highlight>
              </a:rPr>
              <a:t>softmax</a:t>
            </a:r>
            <a:r>
              <a:rPr lang="en-US" b="1" dirty="0">
                <a:highlight>
                  <a:srgbClr val="FFFF00"/>
                </a:highlight>
              </a:rPr>
              <a:t> regression</a:t>
            </a:r>
          </a:p>
        </p:txBody>
      </p:sp>
      <mc:AlternateContent xmlns:mc="http://schemas.openxmlformats.org/markup-compatibility/2006" xmlns:p14="http://schemas.microsoft.com/office/powerpoint/2010/main">
        <mc:Choice Requires="p14">
          <p:contentPart p14:bwMode="auto" r:id="rId6">
            <p14:nvContentPartPr>
              <p14:cNvPr id="18" name="Ink 17">
                <a:extLst>
                  <a:ext uri="{FF2B5EF4-FFF2-40B4-BE49-F238E27FC236}">
                    <a16:creationId xmlns:a16="http://schemas.microsoft.com/office/drawing/2014/main" id="{088804B2-48B4-2C49-F014-587071AFDD98}"/>
                  </a:ext>
                </a:extLst>
              </p14:cNvPr>
              <p14:cNvContentPartPr/>
              <p14:nvPr/>
            </p14:nvContentPartPr>
            <p14:xfrm>
              <a:off x="9860040" y="4224680"/>
              <a:ext cx="37800" cy="42840"/>
            </p14:xfrm>
          </p:contentPart>
        </mc:Choice>
        <mc:Fallback xmlns="">
          <p:pic>
            <p:nvPicPr>
              <p:cNvPr id="18" name="Ink 17">
                <a:extLst>
                  <a:ext uri="{FF2B5EF4-FFF2-40B4-BE49-F238E27FC236}">
                    <a16:creationId xmlns:a16="http://schemas.microsoft.com/office/drawing/2014/main" id="{088804B2-48B4-2C49-F014-587071AFDD98}"/>
                  </a:ext>
                </a:extLst>
              </p:cNvPr>
              <p:cNvPicPr/>
              <p:nvPr/>
            </p:nvPicPr>
            <p:blipFill>
              <a:blip r:embed="rId11"/>
              <a:stretch>
                <a:fillRect/>
              </a:stretch>
            </p:blipFill>
            <p:spPr>
              <a:xfrm>
                <a:off x="9797400" y="4161680"/>
                <a:ext cx="163440" cy="1684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9" name="Ink 18">
                <a:extLst>
                  <a:ext uri="{FF2B5EF4-FFF2-40B4-BE49-F238E27FC236}">
                    <a16:creationId xmlns:a16="http://schemas.microsoft.com/office/drawing/2014/main" id="{E209A6C2-686C-9E37-C933-7DADAEF4039C}"/>
                  </a:ext>
                </a:extLst>
              </p14:cNvPr>
              <p14:cNvContentPartPr/>
              <p14:nvPr/>
            </p14:nvContentPartPr>
            <p14:xfrm>
              <a:off x="9846000" y="4207400"/>
              <a:ext cx="57960" cy="284760"/>
            </p14:xfrm>
          </p:contentPart>
        </mc:Choice>
        <mc:Fallback xmlns="">
          <p:pic>
            <p:nvPicPr>
              <p:cNvPr id="19" name="Ink 18">
                <a:extLst>
                  <a:ext uri="{FF2B5EF4-FFF2-40B4-BE49-F238E27FC236}">
                    <a16:creationId xmlns:a16="http://schemas.microsoft.com/office/drawing/2014/main" id="{E209A6C2-686C-9E37-C933-7DADAEF4039C}"/>
                  </a:ext>
                </a:extLst>
              </p:cNvPr>
              <p:cNvPicPr/>
              <p:nvPr/>
            </p:nvPicPr>
            <p:blipFill>
              <a:blip r:embed="rId13"/>
              <a:stretch>
                <a:fillRect/>
              </a:stretch>
            </p:blipFill>
            <p:spPr>
              <a:xfrm>
                <a:off x="9810000" y="4171400"/>
                <a:ext cx="129600" cy="3564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1" name="Ink 20">
                <a:extLst>
                  <a:ext uri="{FF2B5EF4-FFF2-40B4-BE49-F238E27FC236}">
                    <a16:creationId xmlns:a16="http://schemas.microsoft.com/office/drawing/2014/main" id="{3337EDBE-37EF-E38B-297E-E86E5D2CD1F4}"/>
                  </a:ext>
                </a:extLst>
              </p14:cNvPr>
              <p14:cNvContentPartPr/>
              <p14:nvPr/>
            </p14:nvContentPartPr>
            <p14:xfrm>
              <a:off x="9969300" y="4241460"/>
              <a:ext cx="23400" cy="171720"/>
            </p14:xfrm>
          </p:contentPart>
        </mc:Choice>
        <mc:Fallback xmlns="">
          <p:pic>
            <p:nvPicPr>
              <p:cNvPr id="21" name="Ink 20">
                <a:extLst>
                  <a:ext uri="{FF2B5EF4-FFF2-40B4-BE49-F238E27FC236}">
                    <a16:creationId xmlns:a16="http://schemas.microsoft.com/office/drawing/2014/main" id="{3337EDBE-37EF-E38B-297E-E86E5D2CD1F4}"/>
                  </a:ext>
                </a:extLst>
              </p:cNvPr>
              <p:cNvPicPr/>
              <p:nvPr/>
            </p:nvPicPr>
            <p:blipFill>
              <a:blip r:embed="rId15"/>
              <a:stretch>
                <a:fillRect/>
              </a:stretch>
            </p:blipFill>
            <p:spPr>
              <a:xfrm>
                <a:off x="9933300" y="4205460"/>
                <a:ext cx="95040" cy="2433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2" name="Ink 21">
                <a:extLst>
                  <a:ext uri="{FF2B5EF4-FFF2-40B4-BE49-F238E27FC236}">
                    <a16:creationId xmlns:a16="http://schemas.microsoft.com/office/drawing/2014/main" id="{5FFBC69A-9DBD-4634-FE78-CFC2462AF7DD}"/>
                  </a:ext>
                </a:extLst>
              </p14:cNvPr>
              <p14:cNvContentPartPr/>
              <p14:nvPr/>
            </p14:nvContentPartPr>
            <p14:xfrm>
              <a:off x="9815940" y="4267020"/>
              <a:ext cx="39600" cy="158040"/>
            </p14:xfrm>
          </p:contentPart>
        </mc:Choice>
        <mc:Fallback xmlns="">
          <p:pic>
            <p:nvPicPr>
              <p:cNvPr id="22" name="Ink 21">
                <a:extLst>
                  <a:ext uri="{FF2B5EF4-FFF2-40B4-BE49-F238E27FC236}">
                    <a16:creationId xmlns:a16="http://schemas.microsoft.com/office/drawing/2014/main" id="{5FFBC69A-9DBD-4634-FE78-CFC2462AF7DD}"/>
                  </a:ext>
                </a:extLst>
              </p:cNvPr>
              <p:cNvPicPr/>
              <p:nvPr/>
            </p:nvPicPr>
            <p:blipFill>
              <a:blip r:embed="rId17"/>
              <a:stretch>
                <a:fillRect/>
              </a:stretch>
            </p:blipFill>
            <p:spPr>
              <a:xfrm>
                <a:off x="9779940" y="4231020"/>
                <a:ext cx="111240" cy="229680"/>
              </a:xfrm>
              <a:prstGeom prst="rect">
                <a:avLst/>
              </a:prstGeom>
            </p:spPr>
          </p:pic>
        </mc:Fallback>
      </mc:AlternateContent>
      <p:grpSp>
        <p:nvGrpSpPr>
          <p:cNvPr id="26" name="Group 25">
            <a:extLst>
              <a:ext uri="{FF2B5EF4-FFF2-40B4-BE49-F238E27FC236}">
                <a16:creationId xmlns:a16="http://schemas.microsoft.com/office/drawing/2014/main" id="{0114EF8A-09B5-9C7A-0373-1830C184BCC5}"/>
              </a:ext>
            </a:extLst>
          </p:cNvPr>
          <p:cNvGrpSpPr/>
          <p:nvPr/>
        </p:nvGrpSpPr>
        <p:grpSpPr>
          <a:xfrm>
            <a:off x="9806940" y="4228860"/>
            <a:ext cx="48600" cy="158040"/>
            <a:chOff x="9806940" y="4228860"/>
            <a:chExt cx="48600" cy="158040"/>
          </a:xfrm>
        </p:grpSpPr>
        <mc:AlternateContent xmlns:mc="http://schemas.openxmlformats.org/markup-compatibility/2006" xmlns:p14="http://schemas.microsoft.com/office/powerpoint/2010/main">
          <mc:Choice Requires="p14">
            <p:contentPart p14:bwMode="auto" r:id="rId18">
              <p14:nvContentPartPr>
                <p14:cNvPr id="23" name="Ink 22">
                  <a:extLst>
                    <a:ext uri="{FF2B5EF4-FFF2-40B4-BE49-F238E27FC236}">
                      <a16:creationId xmlns:a16="http://schemas.microsoft.com/office/drawing/2014/main" id="{52ED9EE6-E62E-8BC3-986A-57CA820A1B1A}"/>
                    </a:ext>
                  </a:extLst>
                </p14:cNvPr>
                <p14:cNvContentPartPr/>
                <p14:nvPr/>
              </p14:nvContentPartPr>
              <p14:xfrm>
                <a:off x="9806940" y="4228860"/>
                <a:ext cx="48600" cy="158040"/>
              </p14:xfrm>
            </p:contentPart>
          </mc:Choice>
          <mc:Fallback xmlns="">
            <p:pic>
              <p:nvPicPr>
                <p:cNvPr id="23" name="Ink 22">
                  <a:extLst>
                    <a:ext uri="{FF2B5EF4-FFF2-40B4-BE49-F238E27FC236}">
                      <a16:creationId xmlns:a16="http://schemas.microsoft.com/office/drawing/2014/main" id="{52ED9EE6-E62E-8BC3-986A-57CA820A1B1A}"/>
                    </a:ext>
                  </a:extLst>
                </p:cNvPr>
                <p:cNvPicPr/>
                <p:nvPr/>
              </p:nvPicPr>
              <p:blipFill>
                <a:blip r:embed="rId19"/>
                <a:stretch>
                  <a:fillRect/>
                </a:stretch>
              </p:blipFill>
              <p:spPr>
                <a:xfrm>
                  <a:off x="9770940" y="4193220"/>
                  <a:ext cx="120240" cy="2296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4" name="Ink 23">
                  <a:extLst>
                    <a:ext uri="{FF2B5EF4-FFF2-40B4-BE49-F238E27FC236}">
                      <a16:creationId xmlns:a16="http://schemas.microsoft.com/office/drawing/2014/main" id="{0AB04990-AC00-7F1D-291E-FF4B2C1E7412}"/>
                    </a:ext>
                  </a:extLst>
                </p14:cNvPr>
                <p14:cNvContentPartPr/>
                <p14:nvPr/>
              </p14:nvContentPartPr>
              <p14:xfrm>
                <a:off x="9824580" y="4350900"/>
                <a:ext cx="360" cy="360"/>
              </p14:xfrm>
            </p:contentPart>
          </mc:Choice>
          <mc:Fallback xmlns="">
            <p:pic>
              <p:nvPicPr>
                <p:cNvPr id="24" name="Ink 23">
                  <a:extLst>
                    <a:ext uri="{FF2B5EF4-FFF2-40B4-BE49-F238E27FC236}">
                      <a16:creationId xmlns:a16="http://schemas.microsoft.com/office/drawing/2014/main" id="{0AB04990-AC00-7F1D-291E-FF4B2C1E7412}"/>
                    </a:ext>
                  </a:extLst>
                </p:cNvPr>
                <p:cNvPicPr/>
                <p:nvPr/>
              </p:nvPicPr>
              <p:blipFill>
                <a:blip r:embed="rId21"/>
                <a:stretch>
                  <a:fillRect/>
                </a:stretch>
              </p:blipFill>
              <p:spPr>
                <a:xfrm>
                  <a:off x="9788940" y="4314900"/>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5" name="Ink 24">
                  <a:extLst>
                    <a:ext uri="{FF2B5EF4-FFF2-40B4-BE49-F238E27FC236}">
                      <a16:creationId xmlns:a16="http://schemas.microsoft.com/office/drawing/2014/main" id="{33207F4D-BB64-7BD8-8287-D39234AA700D}"/>
                    </a:ext>
                  </a:extLst>
                </p14:cNvPr>
                <p14:cNvContentPartPr/>
                <p14:nvPr/>
              </p14:nvContentPartPr>
              <p14:xfrm>
                <a:off x="9824580" y="4330740"/>
                <a:ext cx="360" cy="360"/>
              </p14:xfrm>
            </p:contentPart>
          </mc:Choice>
          <mc:Fallback xmlns="">
            <p:pic>
              <p:nvPicPr>
                <p:cNvPr id="25" name="Ink 24">
                  <a:extLst>
                    <a:ext uri="{FF2B5EF4-FFF2-40B4-BE49-F238E27FC236}">
                      <a16:creationId xmlns:a16="http://schemas.microsoft.com/office/drawing/2014/main" id="{33207F4D-BB64-7BD8-8287-D39234AA700D}"/>
                    </a:ext>
                  </a:extLst>
                </p:cNvPr>
                <p:cNvPicPr/>
                <p:nvPr/>
              </p:nvPicPr>
              <p:blipFill>
                <a:blip r:embed="rId21"/>
                <a:stretch>
                  <a:fillRect/>
                </a:stretch>
              </p:blipFill>
              <p:spPr>
                <a:xfrm>
                  <a:off x="9788940" y="4294740"/>
                  <a:ext cx="72000" cy="72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3">
            <p14:nvContentPartPr>
              <p14:cNvPr id="27" name="Ink 26">
                <a:extLst>
                  <a:ext uri="{FF2B5EF4-FFF2-40B4-BE49-F238E27FC236}">
                    <a16:creationId xmlns:a16="http://schemas.microsoft.com/office/drawing/2014/main" id="{4E99C321-EE6C-6FAC-C714-3B52D31A0E7A}"/>
                  </a:ext>
                </a:extLst>
              </p14:cNvPr>
              <p14:cNvContentPartPr/>
              <p14:nvPr/>
            </p14:nvContentPartPr>
            <p14:xfrm>
              <a:off x="9802620" y="206640"/>
              <a:ext cx="216360" cy="234720"/>
            </p14:xfrm>
          </p:contentPart>
        </mc:Choice>
        <mc:Fallback xmlns="">
          <p:pic>
            <p:nvPicPr>
              <p:cNvPr id="27" name="Ink 26">
                <a:extLst>
                  <a:ext uri="{FF2B5EF4-FFF2-40B4-BE49-F238E27FC236}">
                    <a16:creationId xmlns:a16="http://schemas.microsoft.com/office/drawing/2014/main" id="{4E99C321-EE6C-6FAC-C714-3B52D31A0E7A}"/>
                  </a:ext>
                </a:extLst>
              </p:cNvPr>
              <p:cNvPicPr/>
              <p:nvPr/>
            </p:nvPicPr>
            <p:blipFill>
              <a:blip r:embed="rId24"/>
              <a:stretch>
                <a:fillRect/>
              </a:stretch>
            </p:blipFill>
            <p:spPr>
              <a:xfrm>
                <a:off x="9766980" y="170640"/>
                <a:ext cx="288000" cy="306360"/>
              </a:xfrm>
              <a:prstGeom prst="rect">
                <a:avLst/>
              </a:prstGeom>
            </p:spPr>
          </p:pic>
        </mc:Fallback>
      </mc:AlternateContent>
      <p:sp>
        <p:nvSpPr>
          <p:cNvPr id="28" name="TextBox 27">
            <a:extLst>
              <a:ext uri="{FF2B5EF4-FFF2-40B4-BE49-F238E27FC236}">
                <a16:creationId xmlns:a16="http://schemas.microsoft.com/office/drawing/2014/main" id="{5026EA16-C920-CAEA-D1DD-30786EC280BA}"/>
              </a:ext>
            </a:extLst>
          </p:cNvPr>
          <p:cNvSpPr txBox="1"/>
          <p:nvPr/>
        </p:nvSpPr>
        <p:spPr>
          <a:xfrm>
            <a:off x="9695148" y="4145985"/>
            <a:ext cx="359663" cy="400110"/>
          </a:xfrm>
          <a:prstGeom prst="rect">
            <a:avLst/>
          </a:prstGeom>
          <a:noFill/>
        </p:spPr>
        <p:txBody>
          <a:bodyPr wrap="square" rtlCol="0">
            <a:spAutoFit/>
          </a:bodyPr>
          <a:lstStyle/>
          <a:p>
            <a:r>
              <a:rPr lang="en-US" sz="2000" dirty="0"/>
              <a:t>m</a:t>
            </a:r>
          </a:p>
        </p:txBody>
      </p:sp>
      <p:sp>
        <p:nvSpPr>
          <p:cNvPr id="29" name="TextBox 28">
            <a:extLst>
              <a:ext uri="{FF2B5EF4-FFF2-40B4-BE49-F238E27FC236}">
                <a16:creationId xmlns:a16="http://schemas.microsoft.com/office/drawing/2014/main" id="{554A0DE4-0ADE-4E32-35E7-DCC2D747470C}"/>
              </a:ext>
            </a:extLst>
          </p:cNvPr>
          <p:cNvSpPr txBox="1"/>
          <p:nvPr/>
        </p:nvSpPr>
        <p:spPr>
          <a:xfrm>
            <a:off x="9675708" y="93167"/>
            <a:ext cx="359663" cy="461665"/>
          </a:xfrm>
          <a:prstGeom prst="rect">
            <a:avLst/>
          </a:prstGeom>
          <a:noFill/>
        </p:spPr>
        <p:txBody>
          <a:bodyPr wrap="square" rtlCol="0">
            <a:spAutoFit/>
          </a:bodyPr>
          <a:lstStyle/>
          <a:p>
            <a:r>
              <a:rPr lang="en-US" sz="2400" b="1" dirty="0"/>
              <a:t>m</a:t>
            </a:r>
          </a:p>
        </p:txBody>
      </p:sp>
    </p:spTree>
    <p:extLst>
      <p:ext uri="{BB962C8B-B14F-4D97-AF65-F5344CB8AC3E}">
        <p14:creationId xmlns:p14="http://schemas.microsoft.com/office/powerpoint/2010/main" val="414032817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01A73-BA7F-5923-772F-DBA4DD2F3A6C}"/>
              </a:ext>
            </a:extLst>
          </p:cNvPr>
          <p:cNvSpPr>
            <a:spLocks noGrp="1"/>
          </p:cNvSpPr>
          <p:nvPr>
            <p:ph type="title"/>
          </p:nvPr>
        </p:nvSpPr>
        <p:spPr>
          <a:xfrm>
            <a:off x="3733800" y="2388658"/>
            <a:ext cx="10515600" cy="1325563"/>
          </a:xfrm>
        </p:spPr>
        <p:txBody>
          <a:bodyPr>
            <a:normAutofit/>
          </a:bodyPr>
          <a:lstStyle/>
          <a:p>
            <a:r>
              <a:rPr lang="en-US" sz="7200" dirty="0"/>
              <a:t>Code part</a:t>
            </a:r>
          </a:p>
        </p:txBody>
      </p:sp>
    </p:spTree>
    <p:extLst>
      <p:ext uri="{BB962C8B-B14F-4D97-AF65-F5344CB8AC3E}">
        <p14:creationId xmlns:p14="http://schemas.microsoft.com/office/powerpoint/2010/main" val="126594382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24FB8D-DE84-8837-04CD-48840ECC95C0}"/>
              </a:ext>
            </a:extLst>
          </p:cNvPr>
          <p:cNvPicPr>
            <a:picLocks noChangeAspect="1"/>
          </p:cNvPicPr>
          <p:nvPr/>
        </p:nvPicPr>
        <p:blipFill>
          <a:blip r:embed="rId2"/>
          <a:stretch>
            <a:fillRect/>
          </a:stretch>
        </p:blipFill>
        <p:spPr>
          <a:xfrm>
            <a:off x="735866" y="1882159"/>
            <a:ext cx="10517068" cy="1247949"/>
          </a:xfrm>
          <a:prstGeom prst="rect">
            <a:avLst/>
          </a:prstGeom>
        </p:spPr>
      </p:pic>
      <p:sp>
        <p:nvSpPr>
          <p:cNvPr id="9" name="TextBox 8">
            <a:extLst>
              <a:ext uri="{FF2B5EF4-FFF2-40B4-BE49-F238E27FC236}">
                <a16:creationId xmlns:a16="http://schemas.microsoft.com/office/drawing/2014/main" id="{E3617519-EAAA-76E5-BFC4-EF05589E51B7}"/>
              </a:ext>
            </a:extLst>
          </p:cNvPr>
          <p:cNvSpPr txBox="1"/>
          <p:nvPr/>
        </p:nvSpPr>
        <p:spPr>
          <a:xfrm>
            <a:off x="2980265" y="3358561"/>
            <a:ext cx="7958667" cy="369332"/>
          </a:xfrm>
          <a:prstGeom prst="rect">
            <a:avLst/>
          </a:prstGeom>
          <a:noFill/>
        </p:spPr>
        <p:txBody>
          <a:bodyPr wrap="square">
            <a:spAutoFit/>
          </a:bodyPr>
          <a:lstStyle/>
          <a:p>
            <a:r>
              <a:rPr lang="en-US" dirty="0"/>
              <a:t>our model correctly classified 97.3% of the examples in the test set!</a:t>
            </a:r>
          </a:p>
        </p:txBody>
      </p:sp>
      <p:grpSp>
        <p:nvGrpSpPr>
          <p:cNvPr id="12" name="Group 11">
            <a:extLst>
              <a:ext uri="{FF2B5EF4-FFF2-40B4-BE49-F238E27FC236}">
                <a16:creationId xmlns:a16="http://schemas.microsoft.com/office/drawing/2014/main" id="{7297D1E9-EF6A-F536-637E-CB2048904369}"/>
              </a:ext>
            </a:extLst>
          </p:cNvPr>
          <p:cNvGrpSpPr/>
          <p:nvPr/>
        </p:nvGrpSpPr>
        <p:grpSpPr>
          <a:xfrm>
            <a:off x="1574640" y="3149360"/>
            <a:ext cx="1414440" cy="575640"/>
            <a:chOff x="1574640" y="3149360"/>
            <a:chExt cx="1414440" cy="575640"/>
          </a:xfrm>
        </p:grpSpPr>
        <mc:AlternateContent xmlns:mc="http://schemas.openxmlformats.org/markup-compatibility/2006" xmlns:p14="http://schemas.microsoft.com/office/powerpoint/2010/main">
          <mc:Choice Requires="p14">
            <p:contentPart p14:bwMode="auto" r:id="rId3">
              <p14:nvContentPartPr>
                <p14:cNvPr id="10" name="Ink 9">
                  <a:extLst>
                    <a:ext uri="{FF2B5EF4-FFF2-40B4-BE49-F238E27FC236}">
                      <a16:creationId xmlns:a16="http://schemas.microsoft.com/office/drawing/2014/main" id="{839C0AD0-71F7-9318-3A76-28AE063ECA28}"/>
                    </a:ext>
                  </a:extLst>
                </p14:cNvPr>
                <p14:cNvContentPartPr/>
                <p14:nvPr/>
              </p14:nvContentPartPr>
              <p14:xfrm>
                <a:off x="1574640" y="3149360"/>
                <a:ext cx="1274040" cy="440280"/>
              </p14:xfrm>
            </p:contentPart>
          </mc:Choice>
          <mc:Fallback xmlns="">
            <p:pic>
              <p:nvPicPr>
                <p:cNvPr id="10" name="Ink 9">
                  <a:extLst>
                    <a:ext uri="{FF2B5EF4-FFF2-40B4-BE49-F238E27FC236}">
                      <a16:creationId xmlns:a16="http://schemas.microsoft.com/office/drawing/2014/main" id="{839C0AD0-71F7-9318-3A76-28AE063ECA28}"/>
                    </a:ext>
                  </a:extLst>
                </p:cNvPr>
                <p:cNvPicPr/>
                <p:nvPr/>
              </p:nvPicPr>
              <p:blipFill>
                <a:blip r:embed="rId4"/>
                <a:stretch>
                  <a:fillRect/>
                </a:stretch>
              </p:blipFill>
              <p:spPr>
                <a:xfrm>
                  <a:off x="1556640" y="3131360"/>
                  <a:ext cx="1309680" cy="4759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1" name="Ink 10">
                  <a:extLst>
                    <a:ext uri="{FF2B5EF4-FFF2-40B4-BE49-F238E27FC236}">
                      <a16:creationId xmlns:a16="http://schemas.microsoft.com/office/drawing/2014/main" id="{2498F0A5-7ED1-C499-7F12-0AA87B07F78A}"/>
                    </a:ext>
                  </a:extLst>
                </p14:cNvPr>
                <p14:cNvContentPartPr/>
                <p14:nvPr/>
              </p14:nvContentPartPr>
              <p14:xfrm>
                <a:off x="2809440" y="3513680"/>
                <a:ext cx="179640" cy="211320"/>
              </p14:xfrm>
            </p:contentPart>
          </mc:Choice>
          <mc:Fallback xmlns="">
            <p:pic>
              <p:nvPicPr>
                <p:cNvPr id="11" name="Ink 10">
                  <a:extLst>
                    <a:ext uri="{FF2B5EF4-FFF2-40B4-BE49-F238E27FC236}">
                      <a16:creationId xmlns:a16="http://schemas.microsoft.com/office/drawing/2014/main" id="{2498F0A5-7ED1-C499-7F12-0AA87B07F78A}"/>
                    </a:ext>
                  </a:extLst>
                </p:cNvPr>
                <p:cNvPicPr/>
                <p:nvPr/>
              </p:nvPicPr>
              <p:blipFill>
                <a:blip r:embed="rId6"/>
                <a:stretch>
                  <a:fillRect/>
                </a:stretch>
              </p:blipFill>
              <p:spPr>
                <a:xfrm>
                  <a:off x="2791800" y="3496040"/>
                  <a:ext cx="215280" cy="246960"/>
                </a:xfrm>
                <a:prstGeom prst="rect">
                  <a:avLst/>
                </a:prstGeom>
              </p:spPr>
            </p:pic>
          </mc:Fallback>
        </mc:AlternateContent>
      </p:grpSp>
      <p:pic>
        <p:nvPicPr>
          <p:cNvPr id="14" name="Picture 13">
            <a:extLst>
              <a:ext uri="{FF2B5EF4-FFF2-40B4-BE49-F238E27FC236}">
                <a16:creationId xmlns:a16="http://schemas.microsoft.com/office/drawing/2014/main" id="{928A6F57-7C96-B259-A0CB-A658239E1AB7}"/>
              </a:ext>
            </a:extLst>
          </p:cNvPr>
          <p:cNvPicPr>
            <a:picLocks noChangeAspect="1"/>
          </p:cNvPicPr>
          <p:nvPr/>
        </p:nvPicPr>
        <p:blipFill>
          <a:blip r:embed="rId7"/>
          <a:stretch>
            <a:fillRect/>
          </a:stretch>
        </p:blipFill>
        <p:spPr>
          <a:xfrm>
            <a:off x="735866" y="5015660"/>
            <a:ext cx="3553321" cy="866896"/>
          </a:xfrm>
          <a:prstGeom prst="rect">
            <a:avLst/>
          </a:prstGeom>
        </p:spPr>
      </p:pic>
      <p:sp>
        <p:nvSpPr>
          <p:cNvPr id="16" name="TextBox 15">
            <a:extLst>
              <a:ext uri="{FF2B5EF4-FFF2-40B4-BE49-F238E27FC236}">
                <a16:creationId xmlns:a16="http://schemas.microsoft.com/office/drawing/2014/main" id="{8E474C6E-F5FD-E68D-16D1-5D6D3CEAC781}"/>
              </a:ext>
            </a:extLst>
          </p:cNvPr>
          <p:cNvSpPr txBox="1"/>
          <p:nvPr/>
        </p:nvSpPr>
        <p:spPr>
          <a:xfrm>
            <a:off x="651932" y="4420768"/>
            <a:ext cx="11286067" cy="369332"/>
          </a:xfrm>
          <a:prstGeom prst="rect">
            <a:avLst/>
          </a:prstGeom>
          <a:noFill/>
        </p:spPr>
        <p:txBody>
          <a:bodyPr wrap="square">
            <a:spAutoFit/>
          </a:bodyPr>
          <a:lstStyle/>
          <a:p>
            <a:r>
              <a:rPr lang="en-US" dirty="0"/>
              <a:t>Again, we can use the predict() method to apply the trained model on the first example in the test set:</a:t>
            </a:r>
          </a:p>
        </p:txBody>
      </p:sp>
      <mc:AlternateContent xmlns:mc="http://schemas.openxmlformats.org/markup-compatibility/2006" xmlns:p14="http://schemas.microsoft.com/office/powerpoint/2010/main">
        <mc:Choice Requires="p14">
          <p:contentPart p14:bwMode="auto" r:id="rId8">
            <p14:nvContentPartPr>
              <p14:cNvPr id="17" name="Ink 16">
                <a:extLst>
                  <a:ext uri="{FF2B5EF4-FFF2-40B4-BE49-F238E27FC236}">
                    <a16:creationId xmlns:a16="http://schemas.microsoft.com/office/drawing/2014/main" id="{7A67A57D-4D63-A53F-75BA-A7679FE8D87A}"/>
                  </a:ext>
                </a:extLst>
              </p14:cNvPr>
              <p14:cNvContentPartPr/>
              <p14:nvPr/>
            </p14:nvContentPartPr>
            <p14:xfrm>
              <a:off x="2963160" y="4571360"/>
              <a:ext cx="762120" cy="27000"/>
            </p14:xfrm>
          </p:contentPart>
        </mc:Choice>
        <mc:Fallback xmlns="">
          <p:pic>
            <p:nvPicPr>
              <p:cNvPr id="17" name="Ink 16">
                <a:extLst>
                  <a:ext uri="{FF2B5EF4-FFF2-40B4-BE49-F238E27FC236}">
                    <a16:creationId xmlns:a16="http://schemas.microsoft.com/office/drawing/2014/main" id="{7A67A57D-4D63-A53F-75BA-A7679FE8D87A}"/>
                  </a:ext>
                </a:extLst>
              </p:cNvPr>
              <p:cNvPicPr/>
              <p:nvPr/>
            </p:nvPicPr>
            <p:blipFill>
              <a:blip r:embed="rId9"/>
              <a:stretch>
                <a:fillRect/>
              </a:stretch>
            </p:blipFill>
            <p:spPr>
              <a:xfrm>
                <a:off x="2909160" y="4463360"/>
                <a:ext cx="869760" cy="2426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8" name="Ink 17">
                <a:extLst>
                  <a:ext uri="{FF2B5EF4-FFF2-40B4-BE49-F238E27FC236}">
                    <a16:creationId xmlns:a16="http://schemas.microsoft.com/office/drawing/2014/main" id="{44610EDE-1D50-96E9-7318-B3C93094C02D}"/>
                  </a:ext>
                </a:extLst>
              </p14:cNvPr>
              <p14:cNvContentPartPr/>
              <p14:nvPr/>
            </p14:nvContentPartPr>
            <p14:xfrm>
              <a:off x="2980080" y="4707440"/>
              <a:ext cx="744840" cy="360"/>
            </p14:xfrm>
          </p:contentPart>
        </mc:Choice>
        <mc:Fallback xmlns="">
          <p:pic>
            <p:nvPicPr>
              <p:cNvPr id="18" name="Ink 17">
                <a:extLst>
                  <a:ext uri="{FF2B5EF4-FFF2-40B4-BE49-F238E27FC236}">
                    <a16:creationId xmlns:a16="http://schemas.microsoft.com/office/drawing/2014/main" id="{44610EDE-1D50-96E9-7318-B3C93094C02D}"/>
                  </a:ext>
                </a:extLst>
              </p:cNvPr>
              <p:cNvPicPr/>
              <p:nvPr/>
            </p:nvPicPr>
            <p:blipFill>
              <a:blip r:embed="rId11"/>
              <a:stretch>
                <a:fillRect/>
              </a:stretch>
            </p:blipFill>
            <p:spPr>
              <a:xfrm>
                <a:off x="2926440" y="4599440"/>
                <a:ext cx="852480" cy="216000"/>
              </a:xfrm>
              <a:prstGeom prst="rect">
                <a:avLst/>
              </a:prstGeom>
            </p:spPr>
          </p:pic>
        </mc:Fallback>
      </mc:AlternateContent>
      <p:grpSp>
        <p:nvGrpSpPr>
          <p:cNvPr id="25" name="Group 24">
            <a:extLst>
              <a:ext uri="{FF2B5EF4-FFF2-40B4-BE49-F238E27FC236}">
                <a16:creationId xmlns:a16="http://schemas.microsoft.com/office/drawing/2014/main" id="{C2DCD0B5-1FA9-F58B-A2F0-D92F622507C3}"/>
              </a:ext>
            </a:extLst>
          </p:cNvPr>
          <p:cNvGrpSpPr/>
          <p:nvPr/>
        </p:nvGrpSpPr>
        <p:grpSpPr>
          <a:xfrm>
            <a:off x="2201040" y="5985800"/>
            <a:ext cx="3381480" cy="270360"/>
            <a:chOff x="2201040" y="5985800"/>
            <a:chExt cx="3381480" cy="270360"/>
          </a:xfrm>
        </p:grpSpPr>
        <mc:AlternateContent xmlns:mc="http://schemas.openxmlformats.org/markup-compatibility/2006" xmlns:p14="http://schemas.microsoft.com/office/powerpoint/2010/main">
          <mc:Choice Requires="p14">
            <p:contentPart p14:bwMode="auto" r:id="rId12">
              <p14:nvContentPartPr>
                <p14:cNvPr id="23" name="Ink 22">
                  <a:extLst>
                    <a:ext uri="{FF2B5EF4-FFF2-40B4-BE49-F238E27FC236}">
                      <a16:creationId xmlns:a16="http://schemas.microsoft.com/office/drawing/2014/main" id="{FC69A0C0-87B6-10A8-5AC3-6F1A61B3FA0A}"/>
                    </a:ext>
                  </a:extLst>
                </p14:cNvPr>
                <p14:cNvContentPartPr/>
                <p14:nvPr/>
              </p14:nvContentPartPr>
              <p14:xfrm>
                <a:off x="2201040" y="5994080"/>
                <a:ext cx="3191400" cy="155160"/>
              </p14:xfrm>
            </p:contentPart>
          </mc:Choice>
          <mc:Fallback xmlns="">
            <p:pic>
              <p:nvPicPr>
                <p:cNvPr id="23" name="Ink 22">
                  <a:extLst>
                    <a:ext uri="{FF2B5EF4-FFF2-40B4-BE49-F238E27FC236}">
                      <a16:creationId xmlns:a16="http://schemas.microsoft.com/office/drawing/2014/main" id="{FC69A0C0-87B6-10A8-5AC3-6F1A61B3FA0A}"/>
                    </a:ext>
                  </a:extLst>
                </p:cNvPr>
                <p:cNvPicPr/>
                <p:nvPr/>
              </p:nvPicPr>
              <p:blipFill>
                <a:blip r:embed="rId13"/>
                <a:stretch>
                  <a:fillRect/>
                </a:stretch>
              </p:blipFill>
              <p:spPr>
                <a:xfrm>
                  <a:off x="2183040" y="5976440"/>
                  <a:ext cx="3227040" cy="1908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4" name="Ink 23">
                  <a:extLst>
                    <a:ext uri="{FF2B5EF4-FFF2-40B4-BE49-F238E27FC236}">
                      <a16:creationId xmlns:a16="http://schemas.microsoft.com/office/drawing/2014/main" id="{F9307A42-6B07-BDFF-B77A-5F9C6C473EC3}"/>
                    </a:ext>
                  </a:extLst>
                </p14:cNvPr>
                <p14:cNvContentPartPr/>
                <p14:nvPr/>
              </p14:nvContentPartPr>
              <p14:xfrm>
                <a:off x="5164560" y="5985800"/>
                <a:ext cx="417960" cy="270360"/>
              </p14:xfrm>
            </p:contentPart>
          </mc:Choice>
          <mc:Fallback xmlns="">
            <p:pic>
              <p:nvPicPr>
                <p:cNvPr id="24" name="Ink 23">
                  <a:extLst>
                    <a:ext uri="{FF2B5EF4-FFF2-40B4-BE49-F238E27FC236}">
                      <a16:creationId xmlns:a16="http://schemas.microsoft.com/office/drawing/2014/main" id="{F9307A42-6B07-BDFF-B77A-5F9C6C473EC3}"/>
                    </a:ext>
                  </a:extLst>
                </p:cNvPr>
                <p:cNvPicPr/>
                <p:nvPr/>
              </p:nvPicPr>
              <p:blipFill>
                <a:blip r:embed="rId15"/>
                <a:stretch>
                  <a:fillRect/>
                </a:stretch>
              </p:blipFill>
              <p:spPr>
                <a:xfrm>
                  <a:off x="5146920" y="5967800"/>
                  <a:ext cx="453600" cy="306000"/>
                </a:xfrm>
                <a:prstGeom prst="rect">
                  <a:avLst/>
                </a:prstGeom>
              </p:spPr>
            </p:pic>
          </mc:Fallback>
        </mc:AlternateContent>
      </p:grpSp>
      <p:sp>
        <p:nvSpPr>
          <p:cNvPr id="26" name="TextBox 25">
            <a:extLst>
              <a:ext uri="{FF2B5EF4-FFF2-40B4-BE49-F238E27FC236}">
                <a16:creationId xmlns:a16="http://schemas.microsoft.com/office/drawing/2014/main" id="{79ABC8BF-A0C2-334A-AD29-53E8EB74C46B}"/>
              </a:ext>
            </a:extLst>
          </p:cNvPr>
          <p:cNvSpPr txBox="1"/>
          <p:nvPr/>
        </p:nvSpPr>
        <p:spPr>
          <a:xfrm>
            <a:off x="5658720" y="5482975"/>
            <a:ext cx="6355479" cy="923330"/>
          </a:xfrm>
          <a:prstGeom prst="rect">
            <a:avLst/>
          </a:prstGeom>
          <a:noFill/>
        </p:spPr>
        <p:txBody>
          <a:bodyPr wrap="square" rtlCol="0">
            <a:spAutoFit/>
          </a:bodyPr>
          <a:lstStyle/>
          <a:p>
            <a:r>
              <a:rPr lang="en-US" dirty="0"/>
              <a:t>The classes are the original ones: 0 - </a:t>
            </a:r>
            <a:r>
              <a:rPr lang="en-US" dirty="0" err="1"/>
              <a:t>setosa</a:t>
            </a:r>
            <a:r>
              <a:rPr lang="en-US" dirty="0"/>
              <a:t>, 1 - versicolor, and 2 - virginica. Thus, the model thinks that the first example in the test set is an iris virginica !</a:t>
            </a:r>
          </a:p>
        </p:txBody>
      </p:sp>
      <p:pic>
        <p:nvPicPr>
          <p:cNvPr id="27" name="Picture 26">
            <a:extLst>
              <a:ext uri="{FF2B5EF4-FFF2-40B4-BE49-F238E27FC236}">
                <a16:creationId xmlns:a16="http://schemas.microsoft.com/office/drawing/2014/main" id="{131F496D-AF9B-C541-9D3D-56CD6BC61146}"/>
              </a:ext>
            </a:extLst>
          </p:cNvPr>
          <p:cNvPicPr>
            <a:picLocks noChangeAspect="1"/>
          </p:cNvPicPr>
          <p:nvPr/>
        </p:nvPicPr>
        <p:blipFill>
          <a:blip r:embed="rId16"/>
          <a:stretch>
            <a:fillRect/>
          </a:stretch>
        </p:blipFill>
        <p:spPr>
          <a:xfrm>
            <a:off x="223247" y="4464991"/>
            <a:ext cx="428685" cy="266737"/>
          </a:xfrm>
          <a:prstGeom prst="rect">
            <a:avLst/>
          </a:prstGeom>
        </p:spPr>
      </p:pic>
      <p:pic>
        <p:nvPicPr>
          <p:cNvPr id="28" name="Picture 27">
            <a:extLst>
              <a:ext uri="{FF2B5EF4-FFF2-40B4-BE49-F238E27FC236}">
                <a16:creationId xmlns:a16="http://schemas.microsoft.com/office/drawing/2014/main" id="{84EA650D-7AA5-7F2E-A21A-EAB26CD39FFD}"/>
              </a:ext>
            </a:extLst>
          </p:cNvPr>
          <p:cNvPicPr>
            <a:picLocks noChangeAspect="1"/>
          </p:cNvPicPr>
          <p:nvPr/>
        </p:nvPicPr>
        <p:blipFill>
          <a:blip r:embed="rId16"/>
          <a:stretch>
            <a:fillRect/>
          </a:stretch>
        </p:blipFill>
        <p:spPr>
          <a:xfrm>
            <a:off x="223247" y="916581"/>
            <a:ext cx="428685" cy="266737"/>
          </a:xfrm>
          <a:prstGeom prst="rect">
            <a:avLst/>
          </a:prstGeom>
        </p:spPr>
      </p:pic>
      <p:sp>
        <p:nvSpPr>
          <p:cNvPr id="34" name="TextBox 33">
            <a:extLst>
              <a:ext uri="{FF2B5EF4-FFF2-40B4-BE49-F238E27FC236}">
                <a16:creationId xmlns:a16="http://schemas.microsoft.com/office/drawing/2014/main" id="{1F785DA0-8572-71A5-BDFC-CFCF8CAF820F}"/>
              </a:ext>
            </a:extLst>
          </p:cNvPr>
          <p:cNvSpPr txBox="1"/>
          <p:nvPr/>
        </p:nvSpPr>
        <p:spPr>
          <a:xfrm>
            <a:off x="651931" y="834770"/>
            <a:ext cx="9855201" cy="369332"/>
          </a:xfrm>
          <a:prstGeom prst="rect">
            <a:avLst/>
          </a:prstGeom>
          <a:noFill/>
        </p:spPr>
        <p:txBody>
          <a:bodyPr wrap="square">
            <a:spAutoFit/>
          </a:bodyPr>
          <a:lstStyle/>
          <a:p>
            <a:r>
              <a:rPr lang="en-US" dirty="0"/>
              <a:t>Let’s use </a:t>
            </a:r>
            <a:r>
              <a:rPr lang="en-US" dirty="0" err="1"/>
              <a:t>softmax</a:t>
            </a:r>
            <a:r>
              <a:rPr lang="en-US" dirty="0"/>
              <a:t> regression to classify the iris flowers into the 3 classes:</a:t>
            </a:r>
          </a:p>
        </p:txBody>
      </p:sp>
      <p:grpSp>
        <p:nvGrpSpPr>
          <p:cNvPr id="37" name="Group 36">
            <a:extLst>
              <a:ext uri="{FF2B5EF4-FFF2-40B4-BE49-F238E27FC236}">
                <a16:creationId xmlns:a16="http://schemas.microsoft.com/office/drawing/2014/main" id="{E6B68D12-2A99-D54D-7D5A-503C47D3ED1F}"/>
              </a:ext>
            </a:extLst>
          </p:cNvPr>
          <p:cNvGrpSpPr/>
          <p:nvPr/>
        </p:nvGrpSpPr>
        <p:grpSpPr>
          <a:xfrm>
            <a:off x="6756120" y="453320"/>
            <a:ext cx="1664640" cy="1465200"/>
            <a:chOff x="6756120" y="453320"/>
            <a:chExt cx="1664640" cy="1465200"/>
          </a:xfrm>
        </p:grpSpPr>
        <mc:AlternateContent xmlns:mc="http://schemas.openxmlformats.org/markup-compatibility/2006" xmlns:p14="http://schemas.microsoft.com/office/powerpoint/2010/main">
          <mc:Choice Requires="p14">
            <p:contentPart p14:bwMode="auto" r:id="rId17">
              <p14:nvContentPartPr>
                <p14:cNvPr id="35" name="Ink 34">
                  <a:extLst>
                    <a:ext uri="{FF2B5EF4-FFF2-40B4-BE49-F238E27FC236}">
                      <a16:creationId xmlns:a16="http://schemas.microsoft.com/office/drawing/2014/main" id="{CEE34B33-024C-C26B-5AFA-B07D4BC0E68C}"/>
                    </a:ext>
                  </a:extLst>
                </p14:cNvPr>
                <p14:cNvContentPartPr/>
                <p14:nvPr/>
              </p14:nvContentPartPr>
              <p14:xfrm>
                <a:off x="6756120" y="567800"/>
                <a:ext cx="1558440" cy="1350720"/>
              </p14:xfrm>
            </p:contentPart>
          </mc:Choice>
          <mc:Fallback xmlns="">
            <p:pic>
              <p:nvPicPr>
                <p:cNvPr id="35" name="Ink 34">
                  <a:extLst>
                    <a:ext uri="{FF2B5EF4-FFF2-40B4-BE49-F238E27FC236}">
                      <a16:creationId xmlns:a16="http://schemas.microsoft.com/office/drawing/2014/main" id="{CEE34B33-024C-C26B-5AFA-B07D4BC0E68C}"/>
                    </a:ext>
                  </a:extLst>
                </p:cNvPr>
                <p:cNvPicPr/>
                <p:nvPr/>
              </p:nvPicPr>
              <p:blipFill>
                <a:blip r:embed="rId18"/>
                <a:stretch>
                  <a:fillRect/>
                </a:stretch>
              </p:blipFill>
              <p:spPr>
                <a:xfrm>
                  <a:off x="6738480" y="550160"/>
                  <a:ext cx="1594080" cy="13863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36" name="Ink 35">
                  <a:extLst>
                    <a:ext uri="{FF2B5EF4-FFF2-40B4-BE49-F238E27FC236}">
                      <a16:creationId xmlns:a16="http://schemas.microsoft.com/office/drawing/2014/main" id="{AA5DD552-C2E0-219C-29EE-AEB43EA8ACB0}"/>
                    </a:ext>
                  </a:extLst>
                </p14:cNvPr>
                <p14:cNvContentPartPr/>
                <p14:nvPr/>
              </p14:nvContentPartPr>
              <p14:xfrm>
                <a:off x="8083440" y="453320"/>
                <a:ext cx="337320" cy="236880"/>
              </p14:xfrm>
            </p:contentPart>
          </mc:Choice>
          <mc:Fallback xmlns="">
            <p:pic>
              <p:nvPicPr>
                <p:cNvPr id="36" name="Ink 35">
                  <a:extLst>
                    <a:ext uri="{FF2B5EF4-FFF2-40B4-BE49-F238E27FC236}">
                      <a16:creationId xmlns:a16="http://schemas.microsoft.com/office/drawing/2014/main" id="{AA5DD552-C2E0-219C-29EE-AEB43EA8ACB0}"/>
                    </a:ext>
                  </a:extLst>
                </p:cNvPr>
                <p:cNvPicPr/>
                <p:nvPr/>
              </p:nvPicPr>
              <p:blipFill>
                <a:blip r:embed="rId20"/>
                <a:stretch>
                  <a:fillRect/>
                </a:stretch>
              </p:blipFill>
              <p:spPr>
                <a:xfrm>
                  <a:off x="8065440" y="435320"/>
                  <a:ext cx="372960" cy="272520"/>
                </a:xfrm>
                <a:prstGeom prst="rect">
                  <a:avLst/>
                </a:prstGeom>
              </p:spPr>
            </p:pic>
          </mc:Fallback>
        </mc:AlternateContent>
      </p:grpSp>
      <p:sp>
        <p:nvSpPr>
          <p:cNvPr id="38" name="TextBox 37">
            <a:extLst>
              <a:ext uri="{FF2B5EF4-FFF2-40B4-BE49-F238E27FC236}">
                <a16:creationId xmlns:a16="http://schemas.microsoft.com/office/drawing/2014/main" id="{6B85478B-A458-1359-CEB5-60D0E342DBCC}"/>
              </a:ext>
            </a:extLst>
          </p:cNvPr>
          <p:cNvSpPr txBox="1"/>
          <p:nvPr/>
        </p:nvSpPr>
        <p:spPr>
          <a:xfrm>
            <a:off x="7853200" y="101887"/>
            <a:ext cx="4338800" cy="369332"/>
          </a:xfrm>
          <a:prstGeom prst="rect">
            <a:avLst/>
          </a:prstGeom>
          <a:noFill/>
        </p:spPr>
        <p:txBody>
          <a:bodyPr wrap="square" rtlCol="0">
            <a:spAutoFit/>
          </a:bodyPr>
          <a:lstStyle/>
          <a:p>
            <a:r>
              <a:rPr lang="en-US" dirty="0"/>
              <a:t>Switch from logistic to </a:t>
            </a:r>
            <a:r>
              <a:rPr lang="en-US" dirty="0" err="1"/>
              <a:t>softmax</a:t>
            </a:r>
            <a:r>
              <a:rPr lang="en-US" dirty="0"/>
              <a:t> regression</a:t>
            </a:r>
          </a:p>
        </p:txBody>
      </p:sp>
      <p:sp>
        <p:nvSpPr>
          <p:cNvPr id="42" name="TextBox 41">
            <a:extLst>
              <a:ext uri="{FF2B5EF4-FFF2-40B4-BE49-F238E27FC236}">
                <a16:creationId xmlns:a16="http://schemas.microsoft.com/office/drawing/2014/main" id="{5BA3E429-A59D-3D92-EAD5-4F626DF53A22}"/>
              </a:ext>
            </a:extLst>
          </p:cNvPr>
          <p:cNvSpPr txBox="1"/>
          <p:nvPr/>
        </p:nvSpPr>
        <p:spPr>
          <a:xfrm>
            <a:off x="8252100" y="737128"/>
            <a:ext cx="4338800" cy="369332"/>
          </a:xfrm>
          <a:prstGeom prst="rect">
            <a:avLst/>
          </a:prstGeom>
          <a:noFill/>
        </p:spPr>
        <p:txBody>
          <a:bodyPr wrap="square" rtlCol="0">
            <a:spAutoFit/>
          </a:bodyPr>
          <a:lstStyle/>
          <a:p>
            <a:r>
              <a:rPr lang="en-US" dirty="0"/>
              <a:t>A variant of stochastic gradient descent</a:t>
            </a:r>
          </a:p>
        </p:txBody>
      </p:sp>
      <p:grpSp>
        <p:nvGrpSpPr>
          <p:cNvPr id="45" name="Group 44">
            <a:extLst>
              <a:ext uri="{FF2B5EF4-FFF2-40B4-BE49-F238E27FC236}">
                <a16:creationId xmlns:a16="http://schemas.microsoft.com/office/drawing/2014/main" id="{E075D35F-A461-504A-8898-A15D514239E5}"/>
              </a:ext>
            </a:extLst>
          </p:cNvPr>
          <p:cNvGrpSpPr/>
          <p:nvPr/>
        </p:nvGrpSpPr>
        <p:grpSpPr>
          <a:xfrm>
            <a:off x="9287280" y="1560320"/>
            <a:ext cx="216000" cy="412560"/>
            <a:chOff x="9287280" y="1560320"/>
            <a:chExt cx="216000" cy="412560"/>
          </a:xfrm>
        </p:grpSpPr>
        <mc:AlternateContent xmlns:mc="http://schemas.openxmlformats.org/markup-compatibility/2006" xmlns:p14="http://schemas.microsoft.com/office/powerpoint/2010/main">
          <mc:Choice Requires="p14">
            <p:contentPart p14:bwMode="auto" r:id="rId21">
              <p14:nvContentPartPr>
                <p14:cNvPr id="43" name="Ink 42">
                  <a:extLst>
                    <a:ext uri="{FF2B5EF4-FFF2-40B4-BE49-F238E27FC236}">
                      <a16:creationId xmlns:a16="http://schemas.microsoft.com/office/drawing/2014/main" id="{7B464181-54FB-FFB2-F50D-11791EC0EC82}"/>
                    </a:ext>
                  </a:extLst>
                </p14:cNvPr>
                <p14:cNvContentPartPr/>
                <p14:nvPr/>
              </p14:nvContentPartPr>
              <p14:xfrm>
                <a:off x="9287280" y="1636280"/>
                <a:ext cx="140040" cy="336600"/>
              </p14:xfrm>
            </p:contentPart>
          </mc:Choice>
          <mc:Fallback xmlns="">
            <p:pic>
              <p:nvPicPr>
                <p:cNvPr id="43" name="Ink 42">
                  <a:extLst>
                    <a:ext uri="{FF2B5EF4-FFF2-40B4-BE49-F238E27FC236}">
                      <a16:creationId xmlns:a16="http://schemas.microsoft.com/office/drawing/2014/main" id="{7B464181-54FB-FFB2-F50D-11791EC0EC82}"/>
                    </a:ext>
                  </a:extLst>
                </p:cNvPr>
                <p:cNvPicPr/>
                <p:nvPr/>
              </p:nvPicPr>
              <p:blipFill>
                <a:blip r:embed="rId22"/>
                <a:stretch>
                  <a:fillRect/>
                </a:stretch>
              </p:blipFill>
              <p:spPr>
                <a:xfrm>
                  <a:off x="9269640" y="1618640"/>
                  <a:ext cx="175680" cy="3722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44" name="Ink 43">
                  <a:extLst>
                    <a:ext uri="{FF2B5EF4-FFF2-40B4-BE49-F238E27FC236}">
                      <a16:creationId xmlns:a16="http://schemas.microsoft.com/office/drawing/2014/main" id="{7CD98C96-C381-F142-3B16-1C7326D76DC7}"/>
                    </a:ext>
                  </a:extLst>
                </p14:cNvPr>
                <p14:cNvContentPartPr/>
                <p14:nvPr/>
              </p14:nvContentPartPr>
              <p14:xfrm>
                <a:off x="9338760" y="1560320"/>
                <a:ext cx="164520" cy="110880"/>
              </p14:xfrm>
            </p:contentPart>
          </mc:Choice>
          <mc:Fallback xmlns="">
            <p:pic>
              <p:nvPicPr>
                <p:cNvPr id="44" name="Ink 43">
                  <a:extLst>
                    <a:ext uri="{FF2B5EF4-FFF2-40B4-BE49-F238E27FC236}">
                      <a16:creationId xmlns:a16="http://schemas.microsoft.com/office/drawing/2014/main" id="{7CD98C96-C381-F142-3B16-1C7326D76DC7}"/>
                    </a:ext>
                  </a:extLst>
                </p:cNvPr>
                <p:cNvPicPr/>
                <p:nvPr/>
              </p:nvPicPr>
              <p:blipFill>
                <a:blip r:embed="rId24"/>
                <a:stretch>
                  <a:fillRect/>
                </a:stretch>
              </p:blipFill>
              <p:spPr>
                <a:xfrm>
                  <a:off x="9320760" y="1542320"/>
                  <a:ext cx="200160" cy="146520"/>
                </a:xfrm>
                <a:prstGeom prst="rect">
                  <a:avLst/>
                </a:prstGeom>
              </p:spPr>
            </p:pic>
          </mc:Fallback>
        </mc:AlternateContent>
      </p:grpSp>
      <p:sp>
        <p:nvSpPr>
          <p:cNvPr id="46" name="TextBox 45">
            <a:extLst>
              <a:ext uri="{FF2B5EF4-FFF2-40B4-BE49-F238E27FC236}">
                <a16:creationId xmlns:a16="http://schemas.microsoft.com/office/drawing/2014/main" id="{3C752631-352C-86B3-38E4-1E0E07DA7E95}"/>
              </a:ext>
            </a:extLst>
          </p:cNvPr>
          <p:cNvSpPr txBox="1"/>
          <p:nvPr/>
        </p:nvSpPr>
        <p:spPr>
          <a:xfrm>
            <a:off x="9455393" y="1337358"/>
            <a:ext cx="4338800" cy="369332"/>
          </a:xfrm>
          <a:prstGeom prst="rect">
            <a:avLst/>
          </a:prstGeom>
          <a:noFill/>
        </p:spPr>
        <p:txBody>
          <a:bodyPr wrap="square" rtlCol="0">
            <a:spAutoFit/>
          </a:bodyPr>
          <a:lstStyle/>
          <a:p>
            <a:r>
              <a:rPr lang="en-US" dirty="0"/>
              <a:t>Used for </a:t>
            </a:r>
            <a:r>
              <a:rPr lang="en-US" i="1" dirty="0"/>
              <a:t>l</a:t>
            </a:r>
            <a:r>
              <a:rPr lang="en-US" i="1" baseline="-25000" dirty="0"/>
              <a:t>2</a:t>
            </a:r>
            <a:r>
              <a:rPr lang="en-US" dirty="0"/>
              <a:t> regularization</a:t>
            </a:r>
          </a:p>
        </p:txBody>
      </p:sp>
      <p:grpSp>
        <p:nvGrpSpPr>
          <p:cNvPr id="51" name="Group 50">
            <a:extLst>
              <a:ext uri="{FF2B5EF4-FFF2-40B4-BE49-F238E27FC236}">
                <a16:creationId xmlns:a16="http://schemas.microsoft.com/office/drawing/2014/main" id="{5AB3163C-34F8-6731-E45A-F040A8A53639}"/>
              </a:ext>
            </a:extLst>
          </p:cNvPr>
          <p:cNvGrpSpPr/>
          <p:nvPr/>
        </p:nvGrpSpPr>
        <p:grpSpPr>
          <a:xfrm>
            <a:off x="8606486" y="1036131"/>
            <a:ext cx="144360" cy="906120"/>
            <a:chOff x="8606486" y="1036131"/>
            <a:chExt cx="144360" cy="906120"/>
          </a:xfrm>
        </p:grpSpPr>
        <mc:AlternateContent xmlns:mc="http://schemas.openxmlformats.org/markup-compatibility/2006" xmlns:p14="http://schemas.microsoft.com/office/powerpoint/2010/main">
          <mc:Choice Requires="p14">
            <p:contentPart p14:bwMode="auto" r:id="rId25">
              <p14:nvContentPartPr>
                <p14:cNvPr id="47" name="Ink 46">
                  <a:extLst>
                    <a:ext uri="{FF2B5EF4-FFF2-40B4-BE49-F238E27FC236}">
                      <a16:creationId xmlns:a16="http://schemas.microsoft.com/office/drawing/2014/main" id="{76F4C93E-5BC9-DA1C-5901-F6EB3670E9EF}"/>
                    </a:ext>
                  </a:extLst>
                </p14:cNvPr>
                <p14:cNvContentPartPr/>
                <p14:nvPr/>
              </p14:nvContentPartPr>
              <p14:xfrm>
                <a:off x="8676686" y="1115331"/>
                <a:ext cx="15840" cy="826920"/>
              </p14:xfrm>
            </p:contentPart>
          </mc:Choice>
          <mc:Fallback xmlns="">
            <p:pic>
              <p:nvPicPr>
                <p:cNvPr id="47" name="Ink 46">
                  <a:extLst>
                    <a:ext uri="{FF2B5EF4-FFF2-40B4-BE49-F238E27FC236}">
                      <a16:creationId xmlns:a16="http://schemas.microsoft.com/office/drawing/2014/main" id="{76F4C93E-5BC9-DA1C-5901-F6EB3670E9EF}"/>
                    </a:ext>
                  </a:extLst>
                </p:cNvPr>
                <p:cNvPicPr/>
                <p:nvPr/>
              </p:nvPicPr>
              <p:blipFill>
                <a:blip r:embed="rId26"/>
                <a:stretch>
                  <a:fillRect/>
                </a:stretch>
              </p:blipFill>
              <p:spPr>
                <a:xfrm>
                  <a:off x="8658686" y="1097691"/>
                  <a:ext cx="51480" cy="8625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48" name="Ink 47">
                  <a:extLst>
                    <a:ext uri="{FF2B5EF4-FFF2-40B4-BE49-F238E27FC236}">
                      <a16:creationId xmlns:a16="http://schemas.microsoft.com/office/drawing/2014/main" id="{0302FF3F-B39E-E952-F827-4A2B0F530C05}"/>
                    </a:ext>
                  </a:extLst>
                </p14:cNvPr>
                <p14:cNvContentPartPr/>
                <p14:nvPr/>
              </p14:nvContentPartPr>
              <p14:xfrm>
                <a:off x="8606486" y="1036131"/>
                <a:ext cx="50040" cy="156600"/>
              </p14:xfrm>
            </p:contentPart>
          </mc:Choice>
          <mc:Fallback xmlns="">
            <p:pic>
              <p:nvPicPr>
                <p:cNvPr id="48" name="Ink 47">
                  <a:extLst>
                    <a:ext uri="{FF2B5EF4-FFF2-40B4-BE49-F238E27FC236}">
                      <a16:creationId xmlns:a16="http://schemas.microsoft.com/office/drawing/2014/main" id="{0302FF3F-B39E-E952-F827-4A2B0F530C05}"/>
                    </a:ext>
                  </a:extLst>
                </p:cNvPr>
                <p:cNvPicPr/>
                <p:nvPr/>
              </p:nvPicPr>
              <p:blipFill>
                <a:blip r:embed="rId28"/>
                <a:stretch>
                  <a:fillRect/>
                </a:stretch>
              </p:blipFill>
              <p:spPr>
                <a:xfrm>
                  <a:off x="8588846" y="1018131"/>
                  <a:ext cx="85680" cy="19224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50" name="Ink 49">
                  <a:extLst>
                    <a:ext uri="{FF2B5EF4-FFF2-40B4-BE49-F238E27FC236}">
                      <a16:creationId xmlns:a16="http://schemas.microsoft.com/office/drawing/2014/main" id="{8C7AA903-3610-768F-7DCF-77B42E7386CE}"/>
                    </a:ext>
                  </a:extLst>
                </p14:cNvPr>
                <p14:cNvContentPartPr/>
                <p14:nvPr/>
              </p14:nvContentPartPr>
              <p14:xfrm>
                <a:off x="8664806" y="1044771"/>
                <a:ext cx="86040" cy="109440"/>
              </p14:xfrm>
            </p:contentPart>
          </mc:Choice>
          <mc:Fallback xmlns="">
            <p:pic>
              <p:nvPicPr>
                <p:cNvPr id="50" name="Ink 49">
                  <a:extLst>
                    <a:ext uri="{FF2B5EF4-FFF2-40B4-BE49-F238E27FC236}">
                      <a16:creationId xmlns:a16="http://schemas.microsoft.com/office/drawing/2014/main" id="{8C7AA903-3610-768F-7DCF-77B42E7386CE}"/>
                    </a:ext>
                  </a:extLst>
                </p:cNvPr>
                <p:cNvPicPr/>
                <p:nvPr/>
              </p:nvPicPr>
              <p:blipFill>
                <a:blip r:embed="rId30"/>
                <a:stretch>
                  <a:fillRect/>
                </a:stretch>
              </p:blipFill>
              <p:spPr>
                <a:xfrm>
                  <a:off x="8646806" y="1026771"/>
                  <a:ext cx="121680" cy="145080"/>
                </a:xfrm>
                <a:prstGeom prst="rect">
                  <a:avLst/>
                </a:prstGeom>
              </p:spPr>
            </p:pic>
          </mc:Fallback>
        </mc:AlternateContent>
      </p:grpSp>
    </p:spTree>
    <p:extLst>
      <p:ext uri="{BB962C8B-B14F-4D97-AF65-F5344CB8AC3E}">
        <p14:creationId xmlns:p14="http://schemas.microsoft.com/office/powerpoint/2010/main" val="248248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41474B9-B057-DA16-E627-DF9918100056}"/>
              </a:ext>
            </a:extLst>
          </p:cNvPr>
          <p:cNvPicPr>
            <a:picLocks noChangeAspect="1"/>
          </p:cNvPicPr>
          <p:nvPr/>
        </p:nvPicPr>
        <p:blipFill>
          <a:blip r:embed="rId2"/>
          <a:stretch>
            <a:fillRect/>
          </a:stretch>
        </p:blipFill>
        <p:spPr>
          <a:xfrm>
            <a:off x="1010286" y="1688506"/>
            <a:ext cx="6039693" cy="924054"/>
          </a:xfrm>
          <a:prstGeom prst="rect">
            <a:avLst/>
          </a:prstGeom>
        </p:spPr>
      </p:pic>
      <p:sp>
        <p:nvSpPr>
          <p:cNvPr id="9" name="TextBox 8">
            <a:extLst>
              <a:ext uri="{FF2B5EF4-FFF2-40B4-BE49-F238E27FC236}">
                <a16:creationId xmlns:a16="http://schemas.microsoft.com/office/drawing/2014/main" id="{C229D575-D35E-063F-E877-80BD617ECD3B}"/>
              </a:ext>
            </a:extLst>
          </p:cNvPr>
          <p:cNvSpPr txBox="1"/>
          <p:nvPr/>
        </p:nvSpPr>
        <p:spPr>
          <a:xfrm>
            <a:off x="651934" y="938369"/>
            <a:ext cx="11404600" cy="369332"/>
          </a:xfrm>
          <a:prstGeom prst="rect">
            <a:avLst/>
          </a:prstGeom>
          <a:noFill/>
        </p:spPr>
        <p:txBody>
          <a:bodyPr wrap="square">
            <a:spAutoFit/>
          </a:bodyPr>
          <a:lstStyle/>
          <a:p>
            <a:r>
              <a:rPr lang="en-US" dirty="0"/>
              <a:t>We can again inspect the probabilities the model assigned to the three classes, using the </a:t>
            </a:r>
            <a:r>
              <a:rPr lang="en-US" dirty="0" err="1">
                <a:highlight>
                  <a:srgbClr val="FFFF00"/>
                </a:highlight>
              </a:rPr>
              <a:t>predict_proba</a:t>
            </a:r>
            <a:r>
              <a:rPr lang="en-US" dirty="0">
                <a:highlight>
                  <a:srgbClr val="FFFF00"/>
                </a:highlight>
              </a:rPr>
              <a:t>()</a:t>
            </a:r>
            <a:r>
              <a:rPr lang="en-US" dirty="0"/>
              <a:t> method:</a:t>
            </a:r>
          </a:p>
        </p:txBody>
      </p:sp>
      <p:sp>
        <p:nvSpPr>
          <p:cNvPr id="15" name="TextBox 14">
            <a:extLst>
              <a:ext uri="{FF2B5EF4-FFF2-40B4-BE49-F238E27FC236}">
                <a16:creationId xmlns:a16="http://schemas.microsoft.com/office/drawing/2014/main" id="{95B0A393-4827-C3DF-03A3-854F0CF3224F}"/>
              </a:ext>
            </a:extLst>
          </p:cNvPr>
          <p:cNvSpPr txBox="1"/>
          <p:nvPr/>
        </p:nvSpPr>
        <p:spPr>
          <a:xfrm>
            <a:off x="1202267" y="3813370"/>
            <a:ext cx="9948333" cy="1477328"/>
          </a:xfrm>
          <a:prstGeom prst="rect">
            <a:avLst/>
          </a:prstGeom>
          <a:noFill/>
        </p:spPr>
        <p:txBody>
          <a:bodyPr wrap="square">
            <a:spAutoFit/>
          </a:bodyPr>
          <a:lstStyle/>
          <a:p>
            <a:r>
              <a:rPr lang="en-US" dirty="0"/>
              <a:t>This model is 99.7% certain that the first example in the test set is an iris virginica. The first two probabilities correspond to the </a:t>
            </a:r>
            <a:r>
              <a:rPr lang="en-US" dirty="0" err="1"/>
              <a:t>setosa</a:t>
            </a:r>
            <a:r>
              <a:rPr lang="en-US" dirty="0"/>
              <a:t> and versicolor classes, respectively. </a:t>
            </a:r>
          </a:p>
          <a:p>
            <a:endParaRPr lang="en-US" dirty="0"/>
          </a:p>
          <a:p>
            <a:r>
              <a:rPr lang="en-US" dirty="0"/>
              <a:t>We can verify that the three probabilities add up to 1, meaning that the model outputs a probability distribution over the three classes.</a:t>
            </a:r>
          </a:p>
        </p:txBody>
      </p:sp>
      <p:grpSp>
        <p:nvGrpSpPr>
          <p:cNvPr id="19" name="Group 18">
            <a:extLst>
              <a:ext uri="{FF2B5EF4-FFF2-40B4-BE49-F238E27FC236}">
                <a16:creationId xmlns:a16="http://schemas.microsoft.com/office/drawing/2014/main" id="{C6FE3CE5-6360-74E4-8657-916716E95E8E}"/>
              </a:ext>
            </a:extLst>
          </p:cNvPr>
          <p:cNvGrpSpPr/>
          <p:nvPr/>
        </p:nvGrpSpPr>
        <p:grpSpPr>
          <a:xfrm>
            <a:off x="3276720" y="2717720"/>
            <a:ext cx="547200" cy="1002240"/>
            <a:chOff x="3276720" y="2717720"/>
            <a:chExt cx="547200" cy="1002240"/>
          </a:xfrm>
        </p:grpSpPr>
        <mc:AlternateContent xmlns:mc="http://schemas.openxmlformats.org/markup-compatibility/2006" xmlns:p14="http://schemas.microsoft.com/office/powerpoint/2010/main">
          <mc:Choice Requires="p14">
            <p:contentPart p14:bwMode="auto" r:id="rId3">
              <p14:nvContentPartPr>
                <p14:cNvPr id="17" name="Ink 16">
                  <a:extLst>
                    <a:ext uri="{FF2B5EF4-FFF2-40B4-BE49-F238E27FC236}">
                      <a16:creationId xmlns:a16="http://schemas.microsoft.com/office/drawing/2014/main" id="{01278AB3-58CE-2D69-906C-AA47203AD596}"/>
                    </a:ext>
                  </a:extLst>
                </p14:cNvPr>
                <p14:cNvContentPartPr/>
                <p14:nvPr/>
              </p14:nvContentPartPr>
              <p14:xfrm>
                <a:off x="3276720" y="2717720"/>
                <a:ext cx="305640" cy="892080"/>
              </p14:xfrm>
            </p:contentPart>
          </mc:Choice>
          <mc:Fallback xmlns="">
            <p:pic>
              <p:nvPicPr>
                <p:cNvPr id="17" name="Ink 16">
                  <a:extLst>
                    <a:ext uri="{FF2B5EF4-FFF2-40B4-BE49-F238E27FC236}">
                      <a16:creationId xmlns:a16="http://schemas.microsoft.com/office/drawing/2014/main" id="{01278AB3-58CE-2D69-906C-AA47203AD596}"/>
                    </a:ext>
                  </a:extLst>
                </p:cNvPr>
                <p:cNvPicPr/>
                <p:nvPr/>
              </p:nvPicPr>
              <p:blipFill>
                <a:blip r:embed="rId8"/>
                <a:stretch>
                  <a:fillRect/>
                </a:stretch>
              </p:blipFill>
              <p:spPr>
                <a:xfrm>
                  <a:off x="3258720" y="2699720"/>
                  <a:ext cx="341280" cy="9277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8" name="Ink 17">
                  <a:extLst>
                    <a:ext uri="{FF2B5EF4-FFF2-40B4-BE49-F238E27FC236}">
                      <a16:creationId xmlns:a16="http://schemas.microsoft.com/office/drawing/2014/main" id="{67660699-958C-F0EF-34C8-17E982F5A807}"/>
                    </a:ext>
                  </a:extLst>
                </p14:cNvPr>
                <p14:cNvContentPartPr/>
                <p14:nvPr/>
              </p14:nvContentPartPr>
              <p14:xfrm>
                <a:off x="3395160" y="3508640"/>
                <a:ext cx="428760" cy="211320"/>
              </p14:xfrm>
            </p:contentPart>
          </mc:Choice>
          <mc:Fallback xmlns="">
            <p:pic>
              <p:nvPicPr>
                <p:cNvPr id="18" name="Ink 17">
                  <a:extLst>
                    <a:ext uri="{FF2B5EF4-FFF2-40B4-BE49-F238E27FC236}">
                      <a16:creationId xmlns:a16="http://schemas.microsoft.com/office/drawing/2014/main" id="{67660699-958C-F0EF-34C8-17E982F5A807}"/>
                    </a:ext>
                  </a:extLst>
                </p:cNvPr>
                <p:cNvPicPr/>
                <p:nvPr/>
              </p:nvPicPr>
              <p:blipFill>
                <a:blip r:embed="rId10"/>
                <a:stretch>
                  <a:fillRect/>
                </a:stretch>
              </p:blipFill>
              <p:spPr>
                <a:xfrm>
                  <a:off x="3377160" y="3491000"/>
                  <a:ext cx="464400" cy="246960"/>
                </a:xfrm>
                <a:prstGeom prst="rect">
                  <a:avLst/>
                </a:prstGeom>
              </p:spPr>
            </p:pic>
          </mc:Fallback>
        </mc:AlternateContent>
      </p:grpSp>
      <p:pic>
        <p:nvPicPr>
          <p:cNvPr id="20" name="Picture 19">
            <a:extLst>
              <a:ext uri="{FF2B5EF4-FFF2-40B4-BE49-F238E27FC236}">
                <a16:creationId xmlns:a16="http://schemas.microsoft.com/office/drawing/2014/main" id="{46084BD4-35B0-1A70-4B8C-BAC2FC8E450E}"/>
              </a:ext>
            </a:extLst>
          </p:cNvPr>
          <p:cNvPicPr>
            <a:picLocks noChangeAspect="1"/>
          </p:cNvPicPr>
          <p:nvPr/>
        </p:nvPicPr>
        <p:blipFill>
          <a:blip r:embed="rId11"/>
          <a:stretch>
            <a:fillRect/>
          </a:stretch>
        </p:blipFill>
        <p:spPr>
          <a:xfrm>
            <a:off x="223249" y="938369"/>
            <a:ext cx="428685" cy="266737"/>
          </a:xfrm>
          <a:prstGeom prst="rect">
            <a:avLst/>
          </a:prstGeom>
        </p:spPr>
      </p:pic>
    </p:spTree>
    <p:extLst>
      <p:ext uri="{BB962C8B-B14F-4D97-AF65-F5344CB8AC3E}">
        <p14:creationId xmlns:p14="http://schemas.microsoft.com/office/powerpoint/2010/main" val="26666294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52972E-F542-8869-C41B-1E94B031EE2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D307646-6919-FFD5-4BA0-E4A9876B6BF7}"/>
              </a:ext>
            </a:extLst>
          </p:cNvPr>
          <p:cNvSpPr txBox="1"/>
          <p:nvPr/>
        </p:nvSpPr>
        <p:spPr>
          <a:xfrm>
            <a:off x="0" y="2132358"/>
            <a:ext cx="12273937" cy="4154984"/>
          </a:xfrm>
          <a:prstGeom prst="rect">
            <a:avLst/>
          </a:prstGeom>
          <a:noFill/>
        </p:spPr>
        <p:txBody>
          <a:bodyPr wrap="square">
            <a:spAutoFit/>
          </a:bodyPr>
          <a:lstStyle/>
          <a:p>
            <a:pPr marL="285750" indent="-285750">
              <a:buFont typeface="Arial" panose="020B0604020202020204" pitchFamily="34" charset="0"/>
              <a:buChar char="•"/>
            </a:pPr>
            <a:r>
              <a:rPr lang="en-US" sz="2400" b="1" dirty="0"/>
              <a:t>Linear Regression:</a:t>
            </a:r>
            <a:r>
              <a:rPr lang="en-US" sz="2400" dirty="0"/>
              <a:t> Learn a straight-line relationship between inputs and outputs.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a:t>Gradient Descent:</a:t>
            </a:r>
            <a:r>
              <a:rPr lang="en-US" sz="2400" dirty="0"/>
              <a:t> Iteratively adjust weights to minimize the error.</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a:t>Polynomial Regression:</a:t>
            </a:r>
            <a:r>
              <a:rPr lang="en-US" sz="2400" dirty="0"/>
              <a:t> Extend linear regression to capture curved relationships.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a:t>Regularized Models (Ridge/Lasso):</a:t>
            </a:r>
            <a:r>
              <a:rPr lang="en-US" sz="2400" dirty="0"/>
              <a:t> Prevent overfitting by penalizing large weights.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a:t>Logistic Regression:</a:t>
            </a:r>
            <a:r>
              <a:rPr lang="en-US" sz="2400" dirty="0"/>
              <a:t> Turn regression into binary classification using the sigmoid function.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err="1"/>
              <a:t>Softmax</a:t>
            </a:r>
            <a:r>
              <a:rPr lang="en-US" sz="2400" b="1" dirty="0"/>
              <a:t> Regression:</a:t>
            </a:r>
            <a:r>
              <a:rPr lang="en-US" sz="2400" dirty="0"/>
              <a:t> Generalize logistic regression to handle multiple classes.</a:t>
            </a:r>
            <a:endParaRPr lang="ro-RO" sz="2400" dirty="0"/>
          </a:p>
        </p:txBody>
      </p:sp>
      <p:pic>
        <p:nvPicPr>
          <p:cNvPr id="1028" name="Picture 4" descr="I'm not an artist, but I tried. Here is my version of the TL;DR gif/meme -  GIFs - Imgur">
            <a:extLst>
              <a:ext uri="{FF2B5EF4-FFF2-40B4-BE49-F238E27FC236}">
                <a16:creationId xmlns:a16="http://schemas.microsoft.com/office/drawing/2014/main" id="{EA04875F-FDB7-5969-5B83-7CB7519836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638550" cy="1857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053551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41339-F51E-6D1F-BDF0-3E91B2AEDF65}"/>
              </a:ext>
            </a:extLst>
          </p:cNvPr>
          <p:cNvSpPr>
            <a:spLocks noGrp="1"/>
          </p:cNvSpPr>
          <p:nvPr>
            <p:ph type="title"/>
          </p:nvPr>
        </p:nvSpPr>
        <p:spPr>
          <a:xfrm>
            <a:off x="3279140" y="2435225"/>
            <a:ext cx="5996940" cy="1325563"/>
          </a:xfrm>
        </p:spPr>
        <p:txBody>
          <a:bodyPr>
            <a:normAutofit/>
          </a:bodyPr>
          <a:lstStyle/>
          <a:p>
            <a:r>
              <a:rPr lang="en-US" sz="8800" dirty="0"/>
              <a:t>Exercises</a:t>
            </a:r>
          </a:p>
        </p:txBody>
      </p:sp>
    </p:spTree>
    <p:extLst>
      <p:ext uri="{BB962C8B-B14F-4D97-AF65-F5344CB8AC3E}">
        <p14:creationId xmlns:p14="http://schemas.microsoft.com/office/powerpoint/2010/main" val="164975832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A99155-CA3B-BD66-7741-B0B06FB5F587}"/>
              </a:ext>
            </a:extLst>
          </p:cNvPr>
          <p:cNvPicPr>
            <a:picLocks noChangeAspect="1"/>
          </p:cNvPicPr>
          <p:nvPr/>
        </p:nvPicPr>
        <p:blipFill>
          <a:blip r:embed="rId2"/>
          <a:stretch>
            <a:fillRect/>
          </a:stretch>
        </p:blipFill>
        <p:spPr>
          <a:xfrm>
            <a:off x="1884103" y="0"/>
            <a:ext cx="8423793" cy="6858000"/>
          </a:xfrm>
          <a:prstGeom prst="rect">
            <a:avLst/>
          </a:prstGeom>
        </p:spPr>
      </p:pic>
    </p:spTree>
    <p:extLst>
      <p:ext uri="{BB962C8B-B14F-4D97-AF65-F5344CB8AC3E}">
        <p14:creationId xmlns:p14="http://schemas.microsoft.com/office/powerpoint/2010/main" val="70069021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07B60-8B65-CF2E-1553-7AF220328F8D}"/>
              </a:ext>
            </a:extLst>
          </p:cNvPr>
          <p:cNvSpPr>
            <a:spLocks noGrp="1"/>
          </p:cNvSpPr>
          <p:nvPr>
            <p:ph type="title"/>
          </p:nvPr>
        </p:nvSpPr>
        <p:spPr>
          <a:xfrm>
            <a:off x="0" y="-379941"/>
            <a:ext cx="10515600" cy="1325563"/>
          </a:xfrm>
        </p:spPr>
        <p:txBody>
          <a:bodyPr/>
          <a:lstStyle/>
          <a:p>
            <a:r>
              <a:rPr lang="en-US" dirty="0"/>
              <a:t>Solutions</a:t>
            </a:r>
          </a:p>
        </p:txBody>
      </p:sp>
      <p:pic>
        <p:nvPicPr>
          <p:cNvPr id="6" name="Picture 5">
            <a:extLst>
              <a:ext uri="{FF2B5EF4-FFF2-40B4-BE49-F238E27FC236}">
                <a16:creationId xmlns:a16="http://schemas.microsoft.com/office/drawing/2014/main" id="{D42F24C1-C889-D94A-0A0E-3EFCA92A2563}"/>
              </a:ext>
            </a:extLst>
          </p:cNvPr>
          <p:cNvPicPr>
            <a:picLocks noChangeAspect="1"/>
          </p:cNvPicPr>
          <p:nvPr/>
        </p:nvPicPr>
        <p:blipFill>
          <a:blip r:embed="rId2"/>
          <a:stretch>
            <a:fillRect/>
          </a:stretch>
        </p:blipFill>
        <p:spPr>
          <a:xfrm>
            <a:off x="0" y="668868"/>
            <a:ext cx="4690533" cy="1143212"/>
          </a:xfrm>
          <a:prstGeom prst="rect">
            <a:avLst/>
          </a:prstGeom>
        </p:spPr>
      </p:pic>
      <p:pic>
        <p:nvPicPr>
          <p:cNvPr id="8" name="Picture 7">
            <a:extLst>
              <a:ext uri="{FF2B5EF4-FFF2-40B4-BE49-F238E27FC236}">
                <a16:creationId xmlns:a16="http://schemas.microsoft.com/office/drawing/2014/main" id="{7B3247B3-21AE-234C-81B0-758B410A2835}"/>
              </a:ext>
            </a:extLst>
          </p:cNvPr>
          <p:cNvPicPr>
            <a:picLocks noChangeAspect="1"/>
          </p:cNvPicPr>
          <p:nvPr/>
        </p:nvPicPr>
        <p:blipFill>
          <a:blip r:embed="rId3"/>
          <a:stretch>
            <a:fillRect/>
          </a:stretch>
        </p:blipFill>
        <p:spPr>
          <a:xfrm>
            <a:off x="4850453" y="279399"/>
            <a:ext cx="7341547" cy="6036733"/>
          </a:xfrm>
          <a:prstGeom prst="rect">
            <a:avLst/>
          </a:prstGeom>
        </p:spPr>
      </p:pic>
      <p:pic>
        <p:nvPicPr>
          <p:cNvPr id="12" name="Picture 11">
            <a:extLst>
              <a:ext uri="{FF2B5EF4-FFF2-40B4-BE49-F238E27FC236}">
                <a16:creationId xmlns:a16="http://schemas.microsoft.com/office/drawing/2014/main" id="{8C15CA0F-DD5F-AFAC-3D4B-C05FBCDBE7B2}"/>
              </a:ext>
            </a:extLst>
          </p:cNvPr>
          <p:cNvPicPr>
            <a:picLocks noChangeAspect="1"/>
          </p:cNvPicPr>
          <p:nvPr/>
        </p:nvPicPr>
        <p:blipFill>
          <a:blip r:embed="rId4"/>
          <a:stretch>
            <a:fillRect/>
          </a:stretch>
        </p:blipFill>
        <p:spPr>
          <a:xfrm>
            <a:off x="272564" y="2461309"/>
            <a:ext cx="4274036" cy="3293110"/>
          </a:xfrm>
          <a:prstGeom prst="rect">
            <a:avLst/>
          </a:prstGeom>
        </p:spPr>
      </p:pic>
    </p:spTree>
    <p:extLst>
      <p:ext uri="{BB962C8B-B14F-4D97-AF65-F5344CB8AC3E}">
        <p14:creationId xmlns:p14="http://schemas.microsoft.com/office/powerpoint/2010/main" val="210906819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34A5C5C-66FC-4726-80C1-5EE97EDF7CFF}"/>
              </a:ext>
            </a:extLst>
          </p:cNvPr>
          <p:cNvPicPr>
            <a:picLocks noChangeAspect="1"/>
          </p:cNvPicPr>
          <p:nvPr/>
        </p:nvPicPr>
        <p:blipFill>
          <a:blip r:embed="rId2"/>
          <a:stretch>
            <a:fillRect/>
          </a:stretch>
        </p:blipFill>
        <p:spPr>
          <a:xfrm>
            <a:off x="0" y="0"/>
            <a:ext cx="5307204" cy="1454096"/>
          </a:xfrm>
          <a:prstGeom prst="rect">
            <a:avLst/>
          </a:prstGeom>
        </p:spPr>
      </p:pic>
      <p:pic>
        <p:nvPicPr>
          <p:cNvPr id="9" name="Picture 8">
            <a:extLst>
              <a:ext uri="{FF2B5EF4-FFF2-40B4-BE49-F238E27FC236}">
                <a16:creationId xmlns:a16="http://schemas.microsoft.com/office/drawing/2014/main" id="{DB1494F8-3CC5-CE19-191C-2719A178F086}"/>
              </a:ext>
            </a:extLst>
          </p:cNvPr>
          <p:cNvPicPr>
            <a:picLocks noChangeAspect="1"/>
          </p:cNvPicPr>
          <p:nvPr/>
        </p:nvPicPr>
        <p:blipFill>
          <a:blip r:embed="rId3"/>
          <a:stretch>
            <a:fillRect/>
          </a:stretch>
        </p:blipFill>
        <p:spPr>
          <a:xfrm>
            <a:off x="672616" y="2630064"/>
            <a:ext cx="4164270" cy="3643736"/>
          </a:xfrm>
          <a:prstGeom prst="rect">
            <a:avLst/>
          </a:prstGeom>
        </p:spPr>
      </p:pic>
      <p:pic>
        <p:nvPicPr>
          <p:cNvPr id="11" name="Picture 10">
            <a:extLst>
              <a:ext uri="{FF2B5EF4-FFF2-40B4-BE49-F238E27FC236}">
                <a16:creationId xmlns:a16="http://schemas.microsoft.com/office/drawing/2014/main" id="{1B6A45D0-2E02-65B2-8033-7EC7E0A40AB7}"/>
              </a:ext>
            </a:extLst>
          </p:cNvPr>
          <p:cNvPicPr>
            <a:picLocks noChangeAspect="1"/>
          </p:cNvPicPr>
          <p:nvPr/>
        </p:nvPicPr>
        <p:blipFill>
          <a:blip r:embed="rId4"/>
          <a:stretch>
            <a:fillRect/>
          </a:stretch>
        </p:blipFill>
        <p:spPr>
          <a:xfrm>
            <a:off x="5644182" y="0"/>
            <a:ext cx="6237636" cy="6858000"/>
          </a:xfrm>
          <a:prstGeom prst="rect">
            <a:avLst/>
          </a:prstGeom>
        </p:spPr>
      </p:pic>
      <p:pic>
        <p:nvPicPr>
          <p:cNvPr id="13" name="Picture 12">
            <a:extLst>
              <a:ext uri="{FF2B5EF4-FFF2-40B4-BE49-F238E27FC236}">
                <a16:creationId xmlns:a16="http://schemas.microsoft.com/office/drawing/2014/main" id="{273CD40E-5BEB-DBC5-D5BE-EC56D5E42EE2}"/>
              </a:ext>
            </a:extLst>
          </p:cNvPr>
          <p:cNvPicPr>
            <a:picLocks noChangeAspect="1"/>
          </p:cNvPicPr>
          <p:nvPr/>
        </p:nvPicPr>
        <p:blipFill>
          <a:blip r:embed="rId5"/>
          <a:stretch>
            <a:fillRect/>
          </a:stretch>
        </p:blipFill>
        <p:spPr>
          <a:xfrm>
            <a:off x="10649948" y="3733741"/>
            <a:ext cx="1231870" cy="251519"/>
          </a:xfrm>
          <a:prstGeom prst="rect">
            <a:avLst/>
          </a:prstGeom>
        </p:spPr>
      </p:pic>
      <p:grpSp>
        <p:nvGrpSpPr>
          <p:cNvPr id="19" name="Group 18">
            <a:extLst>
              <a:ext uri="{FF2B5EF4-FFF2-40B4-BE49-F238E27FC236}">
                <a16:creationId xmlns:a16="http://schemas.microsoft.com/office/drawing/2014/main" id="{9DBC1C18-799C-11A7-ED52-EF1F8A346453}"/>
              </a:ext>
            </a:extLst>
          </p:cNvPr>
          <p:cNvGrpSpPr/>
          <p:nvPr/>
        </p:nvGrpSpPr>
        <p:grpSpPr>
          <a:xfrm>
            <a:off x="10195560" y="2726640"/>
            <a:ext cx="848160" cy="870120"/>
            <a:chOff x="10195560" y="2726640"/>
            <a:chExt cx="848160" cy="870120"/>
          </a:xfrm>
        </p:grpSpPr>
        <mc:AlternateContent xmlns:mc="http://schemas.openxmlformats.org/markup-compatibility/2006" xmlns:p14="http://schemas.microsoft.com/office/powerpoint/2010/main">
          <mc:Choice Requires="p14">
            <p:contentPart p14:bwMode="auto" r:id="rId6">
              <p14:nvContentPartPr>
                <p14:cNvPr id="17" name="Ink 16">
                  <a:extLst>
                    <a:ext uri="{FF2B5EF4-FFF2-40B4-BE49-F238E27FC236}">
                      <a16:creationId xmlns:a16="http://schemas.microsoft.com/office/drawing/2014/main" id="{273E294B-2C4C-A7C4-97EE-1BC1A11B62FE}"/>
                    </a:ext>
                  </a:extLst>
                </p14:cNvPr>
                <p14:cNvContentPartPr/>
                <p14:nvPr/>
              </p14:nvContentPartPr>
              <p14:xfrm>
                <a:off x="10195560" y="2808360"/>
                <a:ext cx="848160" cy="788400"/>
              </p14:xfrm>
            </p:contentPart>
          </mc:Choice>
          <mc:Fallback xmlns="">
            <p:pic>
              <p:nvPicPr>
                <p:cNvPr id="17" name="Ink 16">
                  <a:extLst>
                    <a:ext uri="{FF2B5EF4-FFF2-40B4-BE49-F238E27FC236}">
                      <a16:creationId xmlns:a16="http://schemas.microsoft.com/office/drawing/2014/main" id="{273E294B-2C4C-A7C4-97EE-1BC1A11B62FE}"/>
                    </a:ext>
                  </a:extLst>
                </p:cNvPr>
                <p:cNvPicPr/>
                <p:nvPr/>
              </p:nvPicPr>
              <p:blipFill>
                <a:blip r:embed="rId7"/>
                <a:stretch>
                  <a:fillRect/>
                </a:stretch>
              </p:blipFill>
              <p:spPr>
                <a:xfrm>
                  <a:off x="10177920" y="2790720"/>
                  <a:ext cx="883800" cy="8240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8" name="Ink 17">
                  <a:extLst>
                    <a:ext uri="{FF2B5EF4-FFF2-40B4-BE49-F238E27FC236}">
                      <a16:creationId xmlns:a16="http://schemas.microsoft.com/office/drawing/2014/main" id="{B37D7F56-2B53-4F72-190F-EC44F2C5E829}"/>
                    </a:ext>
                  </a:extLst>
                </p14:cNvPr>
                <p14:cNvContentPartPr/>
                <p14:nvPr/>
              </p14:nvContentPartPr>
              <p14:xfrm>
                <a:off x="10766880" y="2726640"/>
                <a:ext cx="258840" cy="252720"/>
              </p14:xfrm>
            </p:contentPart>
          </mc:Choice>
          <mc:Fallback xmlns="">
            <p:pic>
              <p:nvPicPr>
                <p:cNvPr id="18" name="Ink 17">
                  <a:extLst>
                    <a:ext uri="{FF2B5EF4-FFF2-40B4-BE49-F238E27FC236}">
                      <a16:creationId xmlns:a16="http://schemas.microsoft.com/office/drawing/2014/main" id="{B37D7F56-2B53-4F72-190F-EC44F2C5E829}"/>
                    </a:ext>
                  </a:extLst>
                </p:cNvPr>
                <p:cNvPicPr/>
                <p:nvPr/>
              </p:nvPicPr>
              <p:blipFill>
                <a:blip r:embed="rId9"/>
                <a:stretch>
                  <a:fillRect/>
                </a:stretch>
              </p:blipFill>
              <p:spPr>
                <a:xfrm>
                  <a:off x="10748880" y="2709000"/>
                  <a:ext cx="294480" cy="288360"/>
                </a:xfrm>
                <a:prstGeom prst="rect">
                  <a:avLst/>
                </a:prstGeom>
              </p:spPr>
            </p:pic>
          </mc:Fallback>
        </mc:AlternateContent>
      </p:grpSp>
      <p:sp>
        <p:nvSpPr>
          <p:cNvPr id="20" name="TextBox 19">
            <a:extLst>
              <a:ext uri="{FF2B5EF4-FFF2-40B4-BE49-F238E27FC236}">
                <a16:creationId xmlns:a16="http://schemas.microsoft.com/office/drawing/2014/main" id="{3E077ACC-49EE-9D92-63E4-94D29A8A851F}"/>
              </a:ext>
            </a:extLst>
          </p:cNvPr>
          <p:cNvSpPr txBox="1"/>
          <p:nvPr/>
        </p:nvSpPr>
        <p:spPr>
          <a:xfrm>
            <a:off x="10511370" y="2203420"/>
            <a:ext cx="1231870" cy="523220"/>
          </a:xfrm>
          <a:prstGeom prst="rect">
            <a:avLst/>
          </a:prstGeom>
          <a:noFill/>
        </p:spPr>
        <p:txBody>
          <a:bodyPr wrap="square" rtlCol="0">
            <a:spAutoFit/>
          </a:bodyPr>
          <a:lstStyle/>
          <a:p>
            <a:r>
              <a:rPr lang="en-US" sz="1400" b="1" dirty="0">
                <a:solidFill>
                  <a:schemeClr val="bg1"/>
                </a:solidFill>
              </a:rPr>
              <a:t>why this formula? </a:t>
            </a:r>
            <a:r>
              <a:rPr lang="en-US" sz="1400" b="1" dirty="0">
                <a:solidFill>
                  <a:schemeClr val="bg1"/>
                </a:solidFill>
                <a:sym typeface="Wingdings" panose="05000000000000000000" pitchFamily="2" charset="2"/>
              </a:rPr>
              <a:t> </a:t>
            </a:r>
            <a:endParaRPr lang="en-US" sz="1400" b="1" dirty="0">
              <a:solidFill>
                <a:schemeClr val="bg1"/>
              </a:solidFill>
            </a:endParaRPr>
          </a:p>
        </p:txBody>
      </p:sp>
      <p:grpSp>
        <p:nvGrpSpPr>
          <p:cNvPr id="23" name="Group 22">
            <a:extLst>
              <a:ext uri="{FF2B5EF4-FFF2-40B4-BE49-F238E27FC236}">
                <a16:creationId xmlns:a16="http://schemas.microsoft.com/office/drawing/2014/main" id="{7D04C136-3E94-2749-A859-438B11AF9657}"/>
              </a:ext>
            </a:extLst>
          </p:cNvPr>
          <p:cNvGrpSpPr/>
          <p:nvPr/>
        </p:nvGrpSpPr>
        <p:grpSpPr>
          <a:xfrm>
            <a:off x="7939800" y="1599840"/>
            <a:ext cx="1022040" cy="199080"/>
            <a:chOff x="7939800" y="1599840"/>
            <a:chExt cx="1022040" cy="199080"/>
          </a:xfrm>
        </p:grpSpPr>
        <mc:AlternateContent xmlns:mc="http://schemas.openxmlformats.org/markup-compatibility/2006" xmlns:p14="http://schemas.microsoft.com/office/powerpoint/2010/main">
          <mc:Choice Requires="p14">
            <p:contentPart p14:bwMode="auto" r:id="rId10">
              <p14:nvContentPartPr>
                <p14:cNvPr id="21" name="Ink 20">
                  <a:extLst>
                    <a:ext uri="{FF2B5EF4-FFF2-40B4-BE49-F238E27FC236}">
                      <a16:creationId xmlns:a16="http://schemas.microsoft.com/office/drawing/2014/main" id="{A0414B1A-751B-DE42-219F-E748C40C3ECD}"/>
                    </a:ext>
                  </a:extLst>
                </p14:cNvPr>
                <p14:cNvContentPartPr/>
                <p14:nvPr/>
              </p14:nvContentPartPr>
              <p14:xfrm>
                <a:off x="7939800" y="1657440"/>
                <a:ext cx="941400" cy="141480"/>
              </p14:xfrm>
            </p:contentPart>
          </mc:Choice>
          <mc:Fallback xmlns="">
            <p:pic>
              <p:nvPicPr>
                <p:cNvPr id="21" name="Ink 20">
                  <a:extLst>
                    <a:ext uri="{FF2B5EF4-FFF2-40B4-BE49-F238E27FC236}">
                      <a16:creationId xmlns:a16="http://schemas.microsoft.com/office/drawing/2014/main" id="{A0414B1A-751B-DE42-219F-E748C40C3ECD}"/>
                    </a:ext>
                  </a:extLst>
                </p:cNvPr>
                <p:cNvPicPr/>
                <p:nvPr/>
              </p:nvPicPr>
              <p:blipFill>
                <a:blip r:embed="rId11"/>
                <a:stretch>
                  <a:fillRect/>
                </a:stretch>
              </p:blipFill>
              <p:spPr>
                <a:xfrm>
                  <a:off x="7921800" y="1639800"/>
                  <a:ext cx="977040" cy="177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2" name="Ink 21">
                  <a:extLst>
                    <a:ext uri="{FF2B5EF4-FFF2-40B4-BE49-F238E27FC236}">
                      <a16:creationId xmlns:a16="http://schemas.microsoft.com/office/drawing/2014/main" id="{8629558A-9035-6A3C-67C8-66B4DC44A152}"/>
                    </a:ext>
                  </a:extLst>
                </p14:cNvPr>
                <p14:cNvContentPartPr/>
                <p14:nvPr/>
              </p14:nvContentPartPr>
              <p14:xfrm>
                <a:off x="8793360" y="1599840"/>
                <a:ext cx="168480" cy="137520"/>
              </p14:xfrm>
            </p:contentPart>
          </mc:Choice>
          <mc:Fallback xmlns="">
            <p:pic>
              <p:nvPicPr>
                <p:cNvPr id="22" name="Ink 21">
                  <a:extLst>
                    <a:ext uri="{FF2B5EF4-FFF2-40B4-BE49-F238E27FC236}">
                      <a16:creationId xmlns:a16="http://schemas.microsoft.com/office/drawing/2014/main" id="{8629558A-9035-6A3C-67C8-66B4DC44A152}"/>
                    </a:ext>
                  </a:extLst>
                </p:cNvPr>
                <p:cNvPicPr/>
                <p:nvPr/>
              </p:nvPicPr>
              <p:blipFill>
                <a:blip r:embed="rId13"/>
                <a:stretch>
                  <a:fillRect/>
                </a:stretch>
              </p:blipFill>
              <p:spPr>
                <a:xfrm>
                  <a:off x="8775720" y="1582200"/>
                  <a:ext cx="204120" cy="173160"/>
                </a:xfrm>
                <a:prstGeom prst="rect">
                  <a:avLst/>
                </a:prstGeom>
              </p:spPr>
            </p:pic>
          </mc:Fallback>
        </mc:AlternateContent>
      </p:grpSp>
      <p:sp>
        <p:nvSpPr>
          <p:cNvPr id="24" name="TextBox 23">
            <a:extLst>
              <a:ext uri="{FF2B5EF4-FFF2-40B4-BE49-F238E27FC236}">
                <a16:creationId xmlns:a16="http://schemas.microsoft.com/office/drawing/2014/main" id="{A1ABBE21-BBB9-E154-D7B1-1CB0F5215731}"/>
              </a:ext>
            </a:extLst>
          </p:cNvPr>
          <p:cNvSpPr txBox="1"/>
          <p:nvPr/>
        </p:nvSpPr>
        <p:spPr>
          <a:xfrm>
            <a:off x="8951414" y="1491143"/>
            <a:ext cx="2779550" cy="307777"/>
          </a:xfrm>
          <a:prstGeom prst="rect">
            <a:avLst/>
          </a:prstGeom>
          <a:noFill/>
        </p:spPr>
        <p:txBody>
          <a:bodyPr wrap="square" rtlCol="0">
            <a:spAutoFit/>
          </a:bodyPr>
          <a:lstStyle/>
          <a:p>
            <a:r>
              <a:rPr lang="en-US" sz="1400" b="1" dirty="0">
                <a:solidFill>
                  <a:schemeClr val="bg1"/>
                </a:solidFill>
              </a:rPr>
              <a:t>why this shape for w? </a:t>
            </a:r>
            <a:r>
              <a:rPr lang="en-US" sz="1400" b="1" dirty="0">
                <a:solidFill>
                  <a:schemeClr val="bg1"/>
                </a:solidFill>
                <a:sym typeface="Wingdings" panose="05000000000000000000" pitchFamily="2" charset="2"/>
              </a:rPr>
              <a:t> </a:t>
            </a:r>
            <a:endParaRPr lang="en-US" sz="1400" b="1" dirty="0">
              <a:solidFill>
                <a:schemeClr val="bg1"/>
              </a:solidFill>
            </a:endParaRPr>
          </a:p>
        </p:txBody>
      </p:sp>
      <p:pic>
        <p:nvPicPr>
          <p:cNvPr id="26" name="Picture 25">
            <a:extLst>
              <a:ext uri="{FF2B5EF4-FFF2-40B4-BE49-F238E27FC236}">
                <a16:creationId xmlns:a16="http://schemas.microsoft.com/office/drawing/2014/main" id="{4532064D-190E-74DB-94D4-4BC3E6CF8472}"/>
              </a:ext>
            </a:extLst>
          </p:cNvPr>
          <p:cNvPicPr>
            <a:picLocks noChangeAspect="1"/>
          </p:cNvPicPr>
          <p:nvPr/>
        </p:nvPicPr>
        <p:blipFill>
          <a:blip r:embed="rId14"/>
          <a:stretch>
            <a:fillRect/>
          </a:stretch>
        </p:blipFill>
        <p:spPr>
          <a:xfrm>
            <a:off x="5684996" y="4652462"/>
            <a:ext cx="5885212" cy="2205537"/>
          </a:xfrm>
          <a:prstGeom prst="rect">
            <a:avLst/>
          </a:prstGeom>
        </p:spPr>
      </p:pic>
      <mc:AlternateContent xmlns:mc="http://schemas.openxmlformats.org/markup-compatibility/2006" xmlns:p14="http://schemas.microsoft.com/office/powerpoint/2010/main">
        <mc:Choice Requires="p14">
          <p:contentPart p14:bwMode="auto" r:id="rId15">
            <p14:nvContentPartPr>
              <p14:cNvPr id="30" name="Ink 29">
                <a:extLst>
                  <a:ext uri="{FF2B5EF4-FFF2-40B4-BE49-F238E27FC236}">
                    <a16:creationId xmlns:a16="http://schemas.microsoft.com/office/drawing/2014/main" id="{95A99BF0-1C15-2A9C-CB62-46F814EF20C0}"/>
                  </a:ext>
                </a:extLst>
              </p14:cNvPr>
              <p14:cNvContentPartPr/>
              <p14:nvPr/>
            </p14:nvContentPartPr>
            <p14:xfrm>
              <a:off x="6667440" y="4632720"/>
              <a:ext cx="190080" cy="7920"/>
            </p14:xfrm>
          </p:contentPart>
        </mc:Choice>
        <mc:Fallback xmlns="">
          <p:pic>
            <p:nvPicPr>
              <p:cNvPr id="30" name="Ink 29">
                <a:extLst>
                  <a:ext uri="{FF2B5EF4-FFF2-40B4-BE49-F238E27FC236}">
                    <a16:creationId xmlns:a16="http://schemas.microsoft.com/office/drawing/2014/main" id="{95A99BF0-1C15-2A9C-CB62-46F814EF20C0}"/>
                  </a:ext>
                </a:extLst>
              </p:cNvPr>
              <p:cNvPicPr/>
              <p:nvPr/>
            </p:nvPicPr>
            <p:blipFill>
              <a:blip r:embed="rId16"/>
              <a:stretch>
                <a:fillRect/>
              </a:stretch>
            </p:blipFill>
            <p:spPr>
              <a:xfrm>
                <a:off x="6649440" y="4615080"/>
                <a:ext cx="225720" cy="43560"/>
              </a:xfrm>
              <a:prstGeom prst="rect">
                <a:avLst/>
              </a:prstGeom>
            </p:spPr>
          </p:pic>
        </mc:Fallback>
      </mc:AlternateContent>
      <p:grpSp>
        <p:nvGrpSpPr>
          <p:cNvPr id="32" name="Group 31">
            <a:extLst>
              <a:ext uri="{FF2B5EF4-FFF2-40B4-BE49-F238E27FC236}">
                <a16:creationId xmlns:a16="http://schemas.microsoft.com/office/drawing/2014/main" id="{B6A67521-5397-2FFF-69B8-E84461B9B2E6}"/>
              </a:ext>
            </a:extLst>
          </p:cNvPr>
          <p:cNvGrpSpPr/>
          <p:nvPr/>
        </p:nvGrpSpPr>
        <p:grpSpPr>
          <a:xfrm>
            <a:off x="5905320" y="4609680"/>
            <a:ext cx="1269000" cy="23760"/>
            <a:chOff x="5905320" y="4609680"/>
            <a:chExt cx="1269000" cy="23760"/>
          </a:xfrm>
        </p:grpSpPr>
        <mc:AlternateContent xmlns:mc="http://schemas.openxmlformats.org/markup-compatibility/2006" xmlns:p14="http://schemas.microsoft.com/office/powerpoint/2010/main">
          <mc:Choice Requires="p14">
            <p:contentPart p14:bwMode="auto" r:id="rId17">
              <p14:nvContentPartPr>
                <p14:cNvPr id="27" name="Ink 26">
                  <a:extLst>
                    <a:ext uri="{FF2B5EF4-FFF2-40B4-BE49-F238E27FC236}">
                      <a16:creationId xmlns:a16="http://schemas.microsoft.com/office/drawing/2014/main" id="{E9EC59B3-3B9F-CC70-5431-9D5CF414D475}"/>
                    </a:ext>
                  </a:extLst>
                </p14:cNvPr>
                <p14:cNvContentPartPr/>
                <p14:nvPr/>
              </p14:nvContentPartPr>
              <p14:xfrm>
                <a:off x="6880560" y="4633080"/>
                <a:ext cx="360" cy="360"/>
              </p14:xfrm>
            </p:contentPart>
          </mc:Choice>
          <mc:Fallback xmlns="">
            <p:pic>
              <p:nvPicPr>
                <p:cNvPr id="27" name="Ink 26">
                  <a:extLst>
                    <a:ext uri="{FF2B5EF4-FFF2-40B4-BE49-F238E27FC236}">
                      <a16:creationId xmlns:a16="http://schemas.microsoft.com/office/drawing/2014/main" id="{E9EC59B3-3B9F-CC70-5431-9D5CF414D475}"/>
                    </a:ext>
                  </a:extLst>
                </p:cNvPr>
                <p:cNvPicPr/>
                <p:nvPr/>
              </p:nvPicPr>
              <p:blipFill>
                <a:blip r:embed="rId18"/>
                <a:stretch>
                  <a:fillRect/>
                </a:stretch>
              </p:blipFill>
              <p:spPr>
                <a:xfrm>
                  <a:off x="6862560" y="4615080"/>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8" name="Ink 27">
                  <a:extLst>
                    <a:ext uri="{FF2B5EF4-FFF2-40B4-BE49-F238E27FC236}">
                      <a16:creationId xmlns:a16="http://schemas.microsoft.com/office/drawing/2014/main" id="{3A458C3D-CE98-9F82-C947-63B587E737E3}"/>
                    </a:ext>
                  </a:extLst>
                </p14:cNvPr>
                <p14:cNvContentPartPr/>
                <p14:nvPr/>
              </p14:nvContentPartPr>
              <p14:xfrm>
                <a:off x="6690120" y="4625160"/>
                <a:ext cx="327960" cy="360"/>
              </p14:xfrm>
            </p:contentPart>
          </mc:Choice>
          <mc:Fallback xmlns="">
            <p:pic>
              <p:nvPicPr>
                <p:cNvPr id="28" name="Ink 27">
                  <a:extLst>
                    <a:ext uri="{FF2B5EF4-FFF2-40B4-BE49-F238E27FC236}">
                      <a16:creationId xmlns:a16="http://schemas.microsoft.com/office/drawing/2014/main" id="{3A458C3D-CE98-9F82-C947-63B587E737E3}"/>
                    </a:ext>
                  </a:extLst>
                </p:cNvPr>
                <p:cNvPicPr/>
                <p:nvPr/>
              </p:nvPicPr>
              <p:blipFill>
                <a:blip r:embed="rId20"/>
                <a:stretch>
                  <a:fillRect/>
                </a:stretch>
              </p:blipFill>
              <p:spPr>
                <a:xfrm>
                  <a:off x="6672120" y="4607160"/>
                  <a:ext cx="3636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1" name="Ink 30">
                  <a:extLst>
                    <a:ext uri="{FF2B5EF4-FFF2-40B4-BE49-F238E27FC236}">
                      <a16:creationId xmlns:a16="http://schemas.microsoft.com/office/drawing/2014/main" id="{5DF81DB5-48BD-EDD8-322F-B1D8FF1F39C1}"/>
                    </a:ext>
                  </a:extLst>
                </p14:cNvPr>
                <p14:cNvContentPartPr/>
                <p14:nvPr/>
              </p14:nvContentPartPr>
              <p14:xfrm>
                <a:off x="5905320" y="4609680"/>
                <a:ext cx="1269000" cy="23760"/>
              </p14:xfrm>
            </p:contentPart>
          </mc:Choice>
          <mc:Fallback xmlns="">
            <p:pic>
              <p:nvPicPr>
                <p:cNvPr id="31" name="Ink 30">
                  <a:extLst>
                    <a:ext uri="{FF2B5EF4-FFF2-40B4-BE49-F238E27FC236}">
                      <a16:creationId xmlns:a16="http://schemas.microsoft.com/office/drawing/2014/main" id="{5DF81DB5-48BD-EDD8-322F-B1D8FF1F39C1}"/>
                    </a:ext>
                  </a:extLst>
                </p:cNvPr>
                <p:cNvPicPr/>
                <p:nvPr/>
              </p:nvPicPr>
              <p:blipFill>
                <a:blip r:embed="rId22"/>
                <a:stretch>
                  <a:fillRect/>
                </a:stretch>
              </p:blipFill>
              <p:spPr>
                <a:xfrm>
                  <a:off x="5887320" y="4592040"/>
                  <a:ext cx="1304640" cy="594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3">
            <p14:nvContentPartPr>
              <p14:cNvPr id="33" name="Ink 32">
                <a:extLst>
                  <a:ext uri="{FF2B5EF4-FFF2-40B4-BE49-F238E27FC236}">
                    <a16:creationId xmlns:a16="http://schemas.microsoft.com/office/drawing/2014/main" id="{0B23D0A1-8FBD-7546-27DE-9D28D376DC35}"/>
                  </a:ext>
                </a:extLst>
              </p14:cNvPr>
              <p14:cNvContentPartPr/>
              <p14:nvPr/>
            </p14:nvContentPartPr>
            <p14:xfrm>
              <a:off x="5764560" y="4586280"/>
              <a:ext cx="1541520" cy="61920"/>
            </p14:xfrm>
          </p:contentPart>
        </mc:Choice>
        <mc:Fallback xmlns="">
          <p:pic>
            <p:nvPicPr>
              <p:cNvPr id="33" name="Ink 32">
                <a:extLst>
                  <a:ext uri="{FF2B5EF4-FFF2-40B4-BE49-F238E27FC236}">
                    <a16:creationId xmlns:a16="http://schemas.microsoft.com/office/drawing/2014/main" id="{0B23D0A1-8FBD-7546-27DE-9D28D376DC35}"/>
                  </a:ext>
                </a:extLst>
              </p:cNvPr>
              <p:cNvPicPr/>
              <p:nvPr/>
            </p:nvPicPr>
            <p:blipFill>
              <a:blip r:embed="rId24"/>
              <a:stretch>
                <a:fillRect/>
              </a:stretch>
            </p:blipFill>
            <p:spPr>
              <a:xfrm>
                <a:off x="5746560" y="4568640"/>
                <a:ext cx="1577160" cy="9756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4" name="Ink 33">
                <a:extLst>
                  <a:ext uri="{FF2B5EF4-FFF2-40B4-BE49-F238E27FC236}">
                    <a16:creationId xmlns:a16="http://schemas.microsoft.com/office/drawing/2014/main" id="{F5517F4D-D20E-D25C-DB18-3BD4ED75DF52}"/>
                  </a:ext>
                </a:extLst>
              </p14:cNvPr>
              <p14:cNvContentPartPr/>
              <p14:nvPr/>
            </p14:nvContentPartPr>
            <p14:xfrm>
              <a:off x="5783280" y="4579440"/>
              <a:ext cx="1449720" cy="61920"/>
            </p14:xfrm>
          </p:contentPart>
        </mc:Choice>
        <mc:Fallback xmlns="">
          <p:pic>
            <p:nvPicPr>
              <p:cNvPr id="34" name="Ink 33">
                <a:extLst>
                  <a:ext uri="{FF2B5EF4-FFF2-40B4-BE49-F238E27FC236}">
                    <a16:creationId xmlns:a16="http://schemas.microsoft.com/office/drawing/2014/main" id="{F5517F4D-D20E-D25C-DB18-3BD4ED75DF52}"/>
                  </a:ext>
                </a:extLst>
              </p:cNvPr>
              <p:cNvPicPr/>
              <p:nvPr/>
            </p:nvPicPr>
            <p:blipFill>
              <a:blip r:embed="rId26"/>
              <a:stretch>
                <a:fillRect/>
              </a:stretch>
            </p:blipFill>
            <p:spPr>
              <a:xfrm>
                <a:off x="5720640" y="4516440"/>
                <a:ext cx="1575360" cy="187560"/>
              </a:xfrm>
              <a:prstGeom prst="rect">
                <a:avLst/>
              </a:prstGeom>
            </p:spPr>
          </p:pic>
        </mc:Fallback>
      </mc:AlternateContent>
    </p:spTree>
    <p:extLst>
      <p:ext uri="{BB962C8B-B14F-4D97-AF65-F5344CB8AC3E}">
        <p14:creationId xmlns:p14="http://schemas.microsoft.com/office/powerpoint/2010/main" val="14154248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9d258917-277f-42cd-a3cd-14c4e9ee58bc}" enabled="1" method="Standard" siteId="{38ae3bcd-9579-4fd4-adda-b42e1495d55a}" removed="0"/>
</clbl:labelList>
</file>

<file path=docProps/app.xml><?xml version="1.0" encoding="utf-8"?>
<Properties xmlns="http://schemas.openxmlformats.org/officeDocument/2006/extended-properties" xmlns:vt="http://schemas.openxmlformats.org/officeDocument/2006/docPropsVTypes">
  <TotalTime>6561</TotalTime>
  <Words>3404</Words>
  <Application>Microsoft Office PowerPoint</Application>
  <PresentationFormat>Widescreen</PresentationFormat>
  <Paragraphs>527</Paragraphs>
  <Slides>102</Slides>
  <Notes>1</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102</vt:i4>
      </vt:variant>
    </vt:vector>
  </HeadingPairs>
  <TitlesOfParts>
    <vt:vector size="109" baseType="lpstr">
      <vt:lpstr>Aptos</vt:lpstr>
      <vt:lpstr>Aptos Display</vt:lpstr>
      <vt:lpstr>Arial</vt:lpstr>
      <vt:lpstr>Cambria Math</vt:lpstr>
      <vt:lpstr>Courier New</vt:lpstr>
      <vt:lpstr>Wingdings</vt:lpstr>
      <vt:lpstr>Office Theme</vt:lpstr>
      <vt:lpstr>Bazele inteligenței artificiale</vt:lpstr>
      <vt:lpstr>PowerPoint Presentation</vt:lpstr>
      <vt:lpstr>Content</vt:lpstr>
      <vt:lpstr>1) Linear regression</vt:lpstr>
      <vt:lpstr>PowerPoint Presentation</vt:lpstr>
      <vt:lpstr>PowerPoint Presentation</vt:lpstr>
      <vt:lpstr>A simple example to understand                  the problem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Code part</vt:lpstr>
      <vt:lpstr>PowerPoint Presentation</vt:lpstr>
      <vt:lpstr>PowerPoint Presentation</vt:lpstr>
      <vt:lpstr>2) Gradient descent</vt:lpstr>
      <vt:lpstr>PowerPoint Presentation</vt:lpstr>
      <vt:lpstr>PowerPoint Presentation</vt:lpstr>
      <vt:lpstr>PowerPoint Presentation</vt:lpstr>
      <vt:lpstr>Solution: gradient descent !</vt:lpstr>
      <vt:lpstr>PowerPoint Presentation</vt:lpstr>
      <vt:lpstr>PowerPoint Presentation</vt:lpstr>
      <vt:lpstr>PowerPoint Presentation</vt:lpstr>
      <vt:lpstr>PowerPoint Presentation</vt:lpstr>
      <vt:lpstr>PowerPoint Presentation</vt:lpstr>
      <vt:lpstr>Some notes…</vt:lpstr>
      <vt:lpstr>Some notes…</vt:lpstr>
      <vt:lpstr>Some notes…</vt:lpstr>
      <vt:lpstr>Code part</vt:lpstr>
      <vt:lpstr>PowerPoint Presentation</vt:lpstr>
      <vt:lpstr>PowerPoint Presentation</vt:lpstr>
      <vt:lpstr>PowerPoint Presentation</vt:lpstr>
      <vt:lpstr>PowerPoint Presentation</vt:lpstr>
      <vt:lpstr>Some notes…</vt:lpstr>
      <vt:lpstr>3) Polynomial regression</vt:lpstr>
      <vt:lpstr>PowerPoint Presentation</vt:lpstr>
      <vt:lpstr>PowerPoint Presentation</vt:lpstr>
      <vt:lpstr>PowerPoint Presentation</vt:lpstr>
      <vt:lpstr>PowerPoint Presentation</vt:lpstr>
      <vt:lpstr>Linear vs Non-linear</vt:lpstr>
      <vt:lpstr>PowerPoint Presentation</vt:lpstr>
      <vt:lpstr>Bias/Variance trade-off</vt:lpstr>
      <vt:lpstr>PowerPoint Presentation</vt:lpstr>
      <vt:lpstr>Overfitting/Underfitting</vt:lpstr>
      <vt:lpstr>Overfitting/Underfitting</vt:lpstr>
      <vt:lpstr>TL; DR</vt:lpstr>
      <vt:lpstr>Code part</vt:lpstr>
      <vt:lpstr>PowerPoint Presentation</vt:lpstr>
      <vt:lpstr>PowerPoint Presentation</vt:lpstr>
      <vt:lpstr>PowerPoint Presentation</vt:lpstr>
      <vt:lpstr>4) Regularized linear models</vt:lpstr>
      <vt:lpstr>PowerPoint Presentation</vt:lpstr>
      <vt:lpstr>PowerPoint Presentation</vt:lpstr>
      <vt:lpstr>Code part</vt:lpstr>
      <vt:lpstr>PowerPoint Presentation</vt:lpstr>
      <vt:lpstr>  …or alternatively using     stochastic gradient descent…</vt:lpstr>
      <vt:lpstr>PowerPoint Presentation</vt:lpstr>
      <vt:lpstr>5) Logistic regression</vt:lpstr>
      <vt:lpstr>A simple example to understand                  the problem</vt:lpstr>
      <vt:lpstr>PowerPoint Presentation</vt:lpstr>
      <vt:lpstr>PowerPoint Presentation</vt:lpstr>
      <vt:lpstr>PowerPoint Presentation</vt:lpstr>
      <vt:lpstr>PowerPoint Presentation</vt:lpstr>
      <vt:lpstr>PowerPoint Presentation</vt:lpstr>
      <vt:lpstr>PowerPoint Presentation</vt:lpstr>
      <vt:lpstr>Code part</vt:lpstr>
      <vt:lpstr>PowerPoint Presentation</vt:lpstr>
      <vt:lpstr>PowerPoint Presentation</vt:lpstr>
      <vt:lpstr>PowerPoint Presentation</vt:lpstr>
      <vt:lpstr>PowerPoint Presentation</vt:lpstr>
      <vt:lpstr>PowerPoint Presentation</vt:lpstr>
      <vt:lpstr>6) Softmax regression</vt:lpstr>
      <vt:lpstr>A simple example to understand                  the problem</vt:lpstr>
      <vt:lpstr>PowerPoint Presentation</vt:lpstr>
      <vt:lpstr>PowerPoint Presentation</vt:lpstr>
      <vt:lpstr>PowerPoint Presentation</vt:lpstr>
      <vt:lpstr>PowerPoint Presentation</vt:lpstr>
      <vt:lpstr>Code part</vt:lpstr>
      <vt:lpstr>PowerPoint Presentation</vt:lpstr>
      <vt:lpstr>PowerPoint Presentation</vt:lpstr>
      <vt:lpstr>PowerPoint Presentation</vt:lpstr>
      <vt:lpstr>Exercises</vt:lpstr>
      <vt:lpstr>PowerPoint Presentation</vt:lpstr>
      <vt:lpstr>Solutions</vt:lpstr>
      <vt:lpstr>PowerPoint Presentation</vt:lpstr>
      <vt:lpstr>PowerPoint Presentation</vt:lpstr>
      <vt:lpstr>PowerPoint Presentation</vt:lpstr>
      <vt:lpstr>Thank you !</vt:lpstr>
    </vt:vector>
  </TitlesOfParts>
  <Company>evosoft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Grigore Atimut, Ionut Orlando (ADV D EU RO IFA AI DN)</dc:creator>
  <cp:lastModifiedBy>ionut grigore</cp:lastModifiedBy>
  <cp:revision>85</cp:revision>
  <dcterms:created xsi:type="dcterms:W3CDTF">2024-09-13T06:53:36Z</dcterms:created>
  <dcterms:modified xsi:type="dcterms:W3CDTF">2025-10-08T08:30:16Z</dcterms:modified>
</cp:coreProperties>
</file>

<file path=docProps/thumbnail.jpeg>
</file>